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8" r:id="rId4"/>
    <p:sldMasterId id="214748369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Lst>
  <p:sldSz cy="5143500" cx="9144000"/>
  <p:notesSz cx="6858000" cy="9144000"/>
  <p:embeddedFontLst>
    <p:embeddedFont>
      <p:font typeface="Playfair Display Medium"/>
      <p:regular r:id="rId67"/>
      <p:bold r:id="rId68"/>
      <p:italic r:id="rId69"/>
      <p:boldItalic r:id="rId70"/>
    </p:embeddedFont>
    <p:embeddedFont>
      <p:font typeface="Caveat"/>
      <p:regular r:id="rId71"/>
      <p:bold r:id="rId72"/>
    </p:embeddedFont>
    <p:embeddedFont>
      <p:font typeface="Bitter"/>
      <p:regular r:id="rId73"/>
      <p:bold r:id="rId74"/>
      <p:italic r:id="rId75"/>
      <p:boldItalic r:id="rId76"/>
    </p:embeddedFont>
    <p:embeddedFont>
      <p:font typeface="Playfair Display ExtraBold"/>
      <p:bold r:id="rId77"/>
      <p:boldItalic r:id="rId78"/>
    </p:embeddedFont>
    <p:embeddedFont>
      <p:font typeface="EB Garamond ExtraBold"/>
      <p:bold r:id="rId79"/>
      <p:boldItalic r:id="rId80"/>
    </p:embeddedFont>
    <p:embeddedFont>
      <p:font typeface="Epilogue"/>
      <p:regular r:id="rId81"/>
      <p:bold r:id="rId82"/>
      <p:italic r:id="rId83"/>
      <p:boldItalic r:id="rId84"/>
    </p:embeddedFont>
    <p:embeddedFont>
      <p:font typeface="Century Gothic"/>
      <p:regular r:id="rId85"/>
      <p:bold r:id="rId86"/>
      <p:italic r:id="rId87"/>
      <p:boldItalic r:id="rId88"/>
    </p:embeddedFont>
    <p:embeddedFont>
      <p:font typeface="Playfair Display"/>
      <p:regular r:id="rId89"/>
      <p:bold r:id="rId90"/>
      <p:italic r:id="rId91"/>
      <p:boldItalic r:id="rId92"/>
    </p:embeddedFont>
    <p:embeddedFont>
      <p:font typeface="Lato"/>
      <p:regular r:id="rId93"/>
      <p:bold r:id="rId94"/>
      <p:italic r:id="rId95"/>
      <p:boldItalic r:id="rId96"/>
    </p:embeddedFont>
    <p:embeddedFont>
      <p:font typeface="Hind"/>
      <p:regular r:id="rId97"/>
      <p:bold r:id="rId98"/>
    </p:embeddedFont>
    <p:embeddedFont>
      <p:font typeface="Playfair Display SemiBold"/>
      <p:regular r:id="rId99"/>
      <p:bold r:id="rId100"/>
      <p:italic r:id="rId101"/>
      <p:boldItalic r:id="rId102"/>
    </p:embeddedFont>
    <p:embeddedFont>
      <p:font typeface="Open Sans"/>
      <p:regular r:id="rId103"/>
      <p:bold r:id="rId104"/>
      <p:italic r:id="rId105"/>
      <p:boldItalic r:id="rId10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6" Type="http://schemas.openxmlformats.org/officeDocument/2006/relationships/font" Target="fonts/OpenSans-boldItalic.fntdata"/><Relationship Id="rId105" Type="http://schemas.openxmlformats.org/officeDocument/2006/relationships/font" Target="fonts/OpenSans-italic.fntdata"/><Relationship Id="rId104" Type="http://schemas.openxmlformats.org/officeDocument/2006/relationships/font" Target="fonts/OpenSans-bold.fntdata"/><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font" Target="fonts/OpenSans-regular.fntdata"/><Relationship Id="rId102" Type="http://schemas.openxmlformats.org/officeDocument/2006/relationships/font" Target="fonts/PlayfairDisplaySemiBold-boldItalic.fntdata"/><Relationship Id="rId101" Type="http://schemas.openxmlformats.org/officeDocument/2006/relationships/font" Target="fonts/PlayfairDisplaySemiBold-italic.fntdata"/><Relationship Id="rId100" Type="http://schemas.openxmlformats.org/officeDocument/2006/relationships/font" Target="fonts/PlayfairDisplaySemiBold-bold.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font" Target="fonts/Lato-italic.fntdata"/><Relationship Id="rId94" Type="http://schemas.openxmlformats.org/officeDocument/2006/relationships/font" Target="fonts/Lato-bold.fntdata"/><Relationship Id="rId97" Type="http://schemas.openxmlformats.org/officeDocument/2006/relationships/font" Target="fonts/Hind-regular.fntdata"/><Relationship Id="rId96" Type="http://schemas.openxmlformats.org/officeDocument/2006/relationships/font" Target="fonts/Lato-boldItalic.fntdata"/><Relationship Id="rId11" Type="http://schemas.openxmlformats.org/officeDocument/2006/relationships/slide" Target="slides/slide5.xml"/><Relationship Id="rId99" Type="http://schemas.openxmlformats.org/officeDocument/2006/relationships/font" Target="fonts/PlayfairDisplaySemiBold-regular.fntdata"/><Relationship Id="rId10" Type="http://schemas.openxmlformats.org/officeDocument/2006/relationships/slide" Target="slides/slide4.xml"/><Relationship Id="rId98" Type="http://schemas.openxmlformats.org/officeDocument/2006/relationships/font" Target="fonts/Hind-bold.fntdata"/><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font" Target="fonts/PlayfairDisplay-italic.fntdata"/><Relationship Id="rId90" Type="http://schemas.openxmlformats.org/officeDocument/2006/relationships/font" Target="fonts/PlayfairDisplay-bold.fntdata"/><Relationship Id="rId93" Type="http://schemas.openxmlformats.org/officeDocument/2006/relationships/font" Target="fonts/Lato-regular.fntdata"/><Relationship Id="rId92" Type="http://schemas.openxmlformats.org/officeDocument/2006/relationships/font" Target="fonts/PlayfairDisplay-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84" Type="http://schemas.openxmlformats.org/officeDocument/2006/relationships/font" Target="fonts/Epilogue-boldItalic.fntdata"/><Relationship Id="rId83" Type="http://schemas.openxmlformats.org/officeDocument/2006/relationships/font" Target="fonts/Epilogue-italic.fntdata"/><Relationship Id="rId86" Type="http://schemas.openxmlformats.org/officeDocument/2006/relationships/font" Target="fonts/CenturyGothic-bold.fntdata"/><Relationship Id="rId85" Type="http://schemas.openxmlformats.org/officeDocument/2006/relationships/font" Target="fonts/CenturyGothic-regular.fntdata"/><Relationship Id="rId88" Type="http://schemas.openxmlformats.org/officeDocument/2006/relationships/font" Target="fonts/CenturyGothic-boldItalic.fntdata"/><Relationship Id="rId87" Type="http://schemas.openxmlformats.org/officeDocument/2006/relationships/font" Target="fonts/CenturyGothic-italic.fntdata"/><Relationship Id="rId89" Type="http://schemas.openxmlformats.org/officeDocument/2006/relationships/font" Target="fonts/PlayfairDisplay-regular.fntdata"/><Relationship Id="rId80" Type="http://schemas.openxmlformats.org/officeDocument/2006/relationships/font" Target="fonts/EBGaramondExtraBold-boldItalic.fntdata"/><Relationship Id="rId82" Type="http://schemas.openxmlformats.org/officeDocument/2006/relationships/font" Target="fonts/Epilogue-bold.fntdata"/><Relationship Id="rId81" Type="http://schemas.openxmlformats.org/officeDocument/2006/relationships/font" Target="fonts/Epilogu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Bitter-regular.fntdata"/><Relationship Id="rId72" Type="http://schemas.openxmlformats.org/officeDocument/2006/relationships/font" Target="fonts/Caveat-bold.fntdata"/><Relationship Id="rId75" Type="http://schemas.openxmlformats.org/officeDocument/2006/relationships/font" Target="fonts/Bitter-italic.fntdata"/><Relationship Id="rId74" Type="http://schemas.openxmlformats.org/officeDocument/2006/relationships/font" Target="fonts/Bitter-bold.fntdata"/><Relationship Id="rId77" Type="http://schemas.openxmlformats.org/officeDocument/2006/relationships/font" Target="fonts/PlayfairDisplayExtraBold-bold.fntdata"/><Relationship Id="rId76" Type="http://schemas.openxmlformats.org/officeDocument/2006/relationships/font" Target="fonts/Bitter-boldItalic.fntdata"/><Relationship Id="rId79" Type="http://schemas.openxmlformats.org/officeDocument/2006/relationships/font" Target="fonts/EBGaramondExtraBold-bold.fntdata"/><Relationship Id="rId78" Type="http://schemas.openxmlformats.org/officeDocument/2006/relationships/font" Target="fonts/PlayfairDisplayExtraBold-boldItalic.fntdata"/><Relationship Id="rId71" Type="http://schemas.openxmlformats.org/officeDocument/2006/relationships/font" Target="fonts/Caveat-regular.fntdata"/><Relationship Id="rId70" Type="http://schemas.openxmlformats.org/officeDocument/2006/relationships/font" Target="fonts/PlayfairDisplayMedium-boldItalic.fntdata"/><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font" Target="fonts/PlayfairDisplayMedium-bold.fntdata"/><Relationship Id="rId67" Type="http://schemas.openxmlformats.org/officeDocument/2006/relationships/font" Target="fonts/PlayfairDisplayMedium-regular.fntdata"/><Relationship Id="rId60" Type="http://schemas.openxmlformats.org/officeDocument/2006/relationships/slide" Target="slides/slide54.xml"/><Relationship Id="rId69" Type="http://schemas.openxmlformats.org/officeDocument/2006/relationships/font" Target="fonts/PlayfairDisplayMedium-italic.fntdata"/><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 name="Shape 891"/>
        <p:cNvGrpSpPr/>
        <p:nvPr/>
      </p:nvGrpSpPr>
      <p:grpSpPr>
        <a:xfrm>
          <a:off x="0" y="0"/>
          <a:ext cx="0" cy="0"/>
          <a:chOff x="0" y="0"/>
          <a:chExt cx="0" cy="0"/>
        </a:xfrm>
      </p:grpSpPr>
      <p:sp>
        <p:nvSpPr>
          <p:cNvPr id="892" name="Google Shape;892;p: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3" name="Google Shape;89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g271e6a0131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3" name="Google Shape;953;g271e6a0131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g3e7fcbaf0c5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3" name="Google Shape;963;g3e7fcbaf0c5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3e7fcbaf0c5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3" name="Google Shape;973;g3e7fcbaf0c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3e7fcbaf0c5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3" name="Google Shape;983;g3e7fcbaf0c5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g3e7fcbaf0c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0" name="Google Shape;990;g3e7fcbaf0c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g3e7fcbaf0c5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7" name="Google Shape;997;g3e7fcbaf0c5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g3e7fcbaf0c5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4" name="Google Shape;1004;g3e7fcbaf0c5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g26189428a1e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1" name="Google Shape;1011;g26189428a1e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g35484a049a5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9" name="Google Shape;1019;g35484a049a5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g26189428a1e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6" name="Google Shape;1026;g26189428a1e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g243ee259d54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2" name="Google Shape;902;g243ee259d54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2e5041217c3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2e5041217c3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9" name="Shape 1039"/>
        <p:cNvGrpSpPr/>
        <p:nvPr/>
      </p:nvGrpSpPr>
      <p:grpSpPr>
        <a:xfrm>
          <a:off x="0" y="0"/>
          <a:ext cx="0" cy="0"/>
          <a:chOff x="0" y="0"/>
          <a:chExt cx="0" cy="0"/>
        </a:xfrm>
      </p:grpSpPr>
      <p:sp>
        <p:nvSpPr>
          <p:cNvPr id="1040" name="Google Shape;1040;g35484a049a5_0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1" name="Google Shape;1041;g35484a049a5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g35484a049a5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9" name="Google Shape;1049;g35484a049a5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g35484a049a5_0_4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7" name="Google Shape;1057;g35484a049a5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g3e7fcbaf0c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4" name="Google Shape;1064;g3e7fcbaf0c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8" name="Shape 1068"/>
        <p:cNvGrpSpPr/>
        <p:nvPr/>
      </p:nvGrpSpPr>
      <p:grpSpPr>
        <a:xfrm>
          <a:off x="0" y="0"/>
          <a:ext cx="0" cy="0"/>
          <a:chOff x="0" y="0"/>
          <a:chExt cx="0" cy="0"/>
        </a:xfrm>
      </p:grpSpPr>
      <p:sp>
        <p:nvSpPr>
          <p:cNvPr id="1069" name="Google Shape;1069;g3e7fcbaf0c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0" name="Google Shape;1070;g3e7fcbaf0c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g2e5041217c3_0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7" name="Google Shape;1077;g2e5041217c3_0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g243ee259d54_0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4" name="Google Shape;1084;g243ee259d54_0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3e1952b52d4_0_6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4" name="Google Shape;1094;g3e1952b52d4_0_6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g243ee259d54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9" name="Google Shape;1099;g243ee259d54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g35484a049a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8" name="Google Shape;908;g35484a049a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g35484a049a5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3" name="Google Shape;1113;g35484a049a5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2" name="Shape 1122"/>
        <p:cNvGrpSpPr/>
        <p:nvPr/>
      </p:nvGrpSpPr>
      <p:grpSpPr>
        <a:xfrm>
          <a:off x="0" y="0"/>
          <a:ext cx="0" cy="0"/>
          <a:chOff x="0" y="0"/>
          <a:chExt cx="0" cy="0"/>
        </a:xfrm>
      </p:grpSpPr>
      <p:sp>
        <p:nvSpPr>
          <p:cNvPr id="1123" name="Google Shape;1123;g2e5041217c3_0_65: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400"/>
              <a:buNone/>
            </a:pPr>
            <a:r>
              <a:t/>
            </a:r>
            <a:endParaRPr/>
          </a:p>
        </p:txBody>
      </p:sp>
      <p:sp>
        <p:nvSpPr>
          <p:cNvPr id="1124" name="Google Shape;1124;g2e5041217c3_0_6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g243ee259d54_0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3" name="Google Shape;1133;g243ee259d54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g2e5041217c3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8" name="Google Shape;1138;g2e5041217c3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3e1952b52d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8" name="Google Shape;1148;g3e1952b52d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g3e1952b52d4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6" name="Google Shape;1156;g3e1952b52d4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3e1952b52d4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9" name="Google Shape;1169;g3e1952b52d4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2e5041217c3_0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3" name="Google Shape;1183;g2e5041217c3_0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7" name="Shape 1187"/>
        <p:cNvGrpSpPr/>
        <p:nvPr/>
      </p:nvGrpSpPr>
      <p:grpSpPr>
        <a:xfrm>
          <a:off x="0" y="0"/>
          <a:ext cx="0" cy="0"/>
          <a:chOff x="0" y="0"/>
          <a:chExt cx="0" cy="0"/>
        </a:xfrm>
      </p:grpSpPr>
      <p:sp>
        <p:nvSpPr>
          <p:cNvPr id="1188" name="Google Shape;1188;g30526ceb8b0_0_8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9" name="Google Shape;1189;g30526ceb8b0_0_8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g30526ceb8b0_0_8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6" name="Google Shape;1206;g30526ceb8b0_0_8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3e15e627b28_1_19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3e15e627b28_1_19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8" name="Shape 1218"/>
        <p:cNvGrpSpPr/>
        <p:nvPr/>
      </p:nvGrpSpPr>
      <p:grpSpPr>
        <a:xfrm>
          <a:off x="0" y="0"/>
          <a:ext cx="0" cy="0"/>
          <a:chOff x="0" y="0"/>
          <a:chExt cx="0" cy="0"/>
        </a:xfrm>
      </p:grpSpPr>
      <p:sp>
        <p:nvSpPr>
          <p:cNvPr id="1219" name="Google Shape;1219;g30526ceb8b0_0_8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0" name="Google Shape;1220;g30526ceb8b0_0_8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0" name="Shape 1230"/>
        <p:cNvGrpSpPr/>
        <p:nvPr/>
      </p:nvGrpSpPr>
      <p:grpSpPr>
        <a:xfrm>
          <a:off x="0" y="0"/>
          <a:ext cx="0" cy="0"/>
          <a:chOff x="0" y="0"/>
          <a:chExt cx="0" cy="0"/>
        </a:xfrm>
      </p:grpSpPr>
      <p:sp>
        <p:nvSpPr>
          <p:cNvPr id="1231" name="Google Shape;1231;g243ee259d54_0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2" name="Google Shape;1232;g243ee259d54_0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9" name="Shape 1239"/>
        <p:cNvGrpSpPr/>
        <p:nvPr/>
      </p:nvGrpSpPr>
      <p:grpSpPr>
        <a:xfrm>
          <a:off x="0" y="0"/>
          <a:ext cx="0" cy="0"/>
          <a:chOff x="0" y="0"/>
          <a:chExt cx="0" cy="0"/>
        </a:xfrm>
      </p:grpSpPr>
      <p:sp>
        <p:nvSpPr>
          <p:cNvPr id="1240" name="Google Shape;1240;g35484a049a5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1" name="Google Shape;1241;g35484a049a5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g243ee259d54_0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2" name="Google Shape;1252;g243ee259d54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1" name="Shape 1261"/>
        <p:cNvGrpSpPr/>
        <p:nvPr/>
      </p:nvGrpSpPr>
      <p:grpSpPr>
        <a:xfrm>
          <a:off x="0" y="0"/>
          <a:ext cx="0" cy="0"/>
          <a:chOff x="0" y="0"/>
          <a:chExt cx="0" cy="0"/>
        </a:xfrm>
      </p:grpSpPr>
      <p:sp>
        <p:nvSpPr>
          <p:cNvPr id="1262" name="Google Shape;1262;g35484a049a5_0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3" name="Google Shape;1263;g35484a049a5_0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1" name="Shape 1271"/>
        <p:cNvGrpSpPr/>
        <p:nvPr/>
      </p:nvGrpSpPr>
      <p:grpSpPr>
        <a:xfrm>
          <a:off x="0" y="0"/>
          <a:ext cx="0" cy="0"/>
          <a:chOff x="0" y="0"/>
          <a:chExt cx="0" cy="0"/>
        </a:xfrm>
      </p:grpSpPr>
      <p:sp>
        <p:nvSpPr>
          <p:cNvPr id="1272" name="Google Shape;1272;g30526ceb8b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3" name="Google Shape;1273;g30526ceb8b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g30526ceb8b0_0_38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9" name="Google Shape;1279;g30526ceb8b0_0_38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g30526ceb8b0_0_45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0" name="Google Shape;1290;g30526ceb8b0_0_4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7" name="Shape 1317"/>
        <p:cNvGrpSpPr/>
        <p:nvPr/>
      </p:nvGrpSpPr>
      <p:grpSpPr>
        <a:xfrm>
          <a:off x="0" y="0"/>
          <a:ext cx="0" cy="0"/>
          <a:chOff x="0" y="0"/>
          <a:chExt cx="0" cy="0"/>
        </a:xfrm>
      </p:grpSpPr>
      <p:sp>
        <p:nvSpPr>
          <p:cNvPr id="1318" name="Google Shape;1318;g30526ceb8b0_0_2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9" name="Google Shape;1319;g30526ceb8b0_0_2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7" name="Shape 1327"/>
        <p:cNvGrpSpPr/>
        <p:nvPr/>
      </p:nvGrpSpPr>
      <p:grpSpPr>
        <a:xfrm>
          <a:off x="0" y="0"/>
          <a:ext cx="0" cy="0"/>
          <a:chOff x="0" y="0"/>
          <a:chExt cx="0" cy="0"/>
        </a:xfrm>
      </p:grpSpPr>
      <p:sp>
        <p:nvSpPr>
          <p:cNvPr id="1328" name="Google Shape;1328;g30526ceb8b0_0_5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9" name="Google Shape;1329;g30526ceb8b0_0_5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243ee259d54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0" name="Google Shape;920;g243ee259d54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g30526ceb8b0_0_60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2" name="Google Shape;1362;g30526ceb8b0_0_60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g30526ceb8b0_0_67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2" name="Google Shape;1372;g30526ceb8b0_0_67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4" name="Shape 1404"/>
        <p:cNvGrpSpPr/>
        <p:nvPr/>
      </p:nvGrpSpPr>
      <p:grpSpPr>
        <a:xfrm>
          <a:off x="0" y="0"/>
          <a:ext cx="0" cy="0"/>
          <a:chOff x="0" y="0"/>
          <a:chExt cx="0" cy="0"/>
        </a:xfrm>
      </p:grpSpPr>
      <p:sp>
        <p:nvSpPr>
          <p:cNvPr id="1405" name="Google Shape;1405;g30526ceb8b0_0_75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6" name="Google Shape;1406;g30526ceb8b0_0_7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4" name="Shape 1414"/>
        <p:cNvGrpSpPr/>
        <p:nvPr/>
      </p:nvGrpSpPr>
      <p:grpSpPr>
        <a:xfrm>
          <a:off x="0" y="0"/>
          <a:ext cx="0" cy="0"/>
          <a:chOff x="0" y="0"/>
          <a:chExt cx="0" cy="0"/>
        </a:xfrm>
      </p:grpSpPr>
      <p:sp>
        <p:nvSpPr>
          <p:cNvPr id="1415" name="Google Shape;1415;g2ccce08dcbb_0_14: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6" name="Google Shape;1416;g2ccce08dcbb_0_14: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417" name="Google Shape;1417;g2ccce08dcbb_0_14: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fr" sz="1400"/>
              <a:t>‹#›</a:t>
            </a:fld>
            <a:endParaRPr sz="140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3" name="Shape 1423"/>
        <p:cNvGrpSpPr/>
        <p:nvPr/>
      </p:nvGrpSpPr>
      <p:grpSpPr>
        <a:xfrm>
          <a:off x="0" y="0"/>
          <a:ext cx="0" cy="0"/>
          <a:chOff x="0" y="0"/>
          <a:chExt cx="0" cy="0"/>
        </a:xfrm>
      </p:grpSpPr>
      <p:sp>
        <p:nvSpPr>
          <p:cNvPr id="1424" name="Google Shape;1424;g2e5041217c3_0_419: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5" name="Google Shape;1425;g2e5041217c3_0_419: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426" name="Google Shape;1426;g2e5041217c3_0_419: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fr" sz="1400"/>
              <a:t>‹#›</a:t>
            </a:fld>
            <a:endParaRPr sz="1400"/>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g2e5041217c3_0_426: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3" name="Google Shape;1433;g2e5041217c3_0_426: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434" name="Google Shape;1434;g2e5041217c3_0_426: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fr" sz="1400"/>
              <a:t>‹#›</a:t>
            </a:fld>
            <a:endParaRPr sz="1400"/>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9" name="Shape 1439"/>
        <p:cNvGrpSpPr/>
        <p:nvPr/>
      </p:nvGrpSpPr>
      <p:grpSpPr>
        <a:xfrm>
          <a:off x="0" y="0"/>
          <a:ext cx="0" cy="0"/>
          <a:chOff x="0" y="0"/>
          <a:chExt cx="0" cy="0"/>
        </a:xfrm>
      </p:grpSpPr>
      <p:sp>
        <p:nvSpPr>
          <p:cNvPr id="1440" name="Google Shape;1440;g2e5041217c3_0_435: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1" name="Google Shape;1441;g2e5041217c3_0_435: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442" name="Google Shape;1442;g2e5041217c3_0_435: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fr" sz="1400"/>
              <a:t>‹#›</a:t>
            </a:fld>
            <a:endParaRPr sz="1400"/>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7" name="Shape 1447"/>
        <p:cNvGrpSpPr/>
        <p:nvPr/>
      </p:nvGrpSpPr>
      <p:grpSpPr>
        <a:xfrm>
          <a:off x="0" y="0"/>
          <a:ext cx="0" cy="0"/>
          <a:chOff x="0" y="0"/>
          <a:chExt cx="0" cy="0"/>
        </a:xfrm>
      </p:grpSpPr>
      <p:sp>
        <p:nvSpPr>
          <p:cNvPr id="1448" name="Google Shape;1448;g2e5041217c3_0_443: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9" name="Google Shape;1449;g2e5041217c3_0_443: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450" name="Google Shape;1450;g2e5041217c3_0_443: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fr" sz="1400"/>
              <a:t>‹#›</a:t>
            </a:fld>
            <a:endParaRPr sz="1400"/>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5" name="Shape 1455"/>
        <p:cNvGrpSpPr/>
        <p:nvPr/>
      </p:nvGrpSpPr>
      <p:grpSpPr>
        <a:xfrm>
          <a:off x="0" y="0"/>
          <a:ext cx="0" cy="0"/>
          <a:chOff x="0" y="0"/>
          <a:chExt cx="0" cy="0"/>
        </a:xfrm>
      </p:grpSpPr>
      <p:sp>
        <p:nvSpPr>
          <p:cNvPr id="1456" name="Google Shape;1456;g2e5041217c3_0_45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7" name="Google Shape;1457;g2e5041217c3_0_450: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458" name="Google Shape;1458;g2e5041217c3_0_450: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fr" sz="1400"/>
              <a:t>‹#›</a:t>
            </a:fld>
            <a:endParaRPr sz="1400"/>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3" name="Shape 1463"/>
        <p:cNvGrpSpPr/>
        <p:nvPr/>
      </p:nvGrpSpPr>
      <p:grpSpPr>
        <a:xfrm>
          <a:off x="0" y="0"/>
          <a:ext cx="0" cy="0"/>
          <a:chOff x="0" y="0"/>
          <a:chExt cx="0" cy="0"/>
        </a:xfrm>
      </p:grpSpPr>
      <p:sp>
        <p:nvSpPr>
          <p:cNvPr id="1464" name="Google Shape;1464;g2e5041217c3_0_458: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5" name="Google Shape;1465;g2e5041217c3_0_458:notes"/>
          <p:cNvSpPr txBox="1"/>
          <p:nvPr>
            <p:ph idx="1" type="body"/>
          </p:nvPr>
        </p:nvSpPr>
        <p:spPr>
          <a:xfrm>
            <a:off x="685800" y="4400550"/>
            <a:ext cx="5486400" cy="3600600"/>
          </a:xfrm>
          <a:prstGeom prst="rect">
            <a:avLst/>
          </a:prstGeom>
          <a:noFill/>
          <a:ln>
            <a:noFill/>
          </a:ln>
        </p:spPr>
        <p:txBody>
          <a:bodyPr anchorCtr="0" anchor="t" bIns="45650" lIns="91325" spcFirstLastPara="1" rIns="91325" wrap="square" tIns="45650">
            <a:noAutofit/>
          </a:bodyPr>
          <a:lstStyle/>
          <a:p>
            <a:pPr indent="0" lvl="0" marL="0" rtl="0" algn="l">
              <a:spcBef>
                <a:spcPts val="0"/>
              </a:spcBef>
              <a:spcAft>
                <a:spcPts val="0"/>
              </a:spcAft>
              <a:buNone/>
            </a:pPr>
            <a:r>
              <a:t/>
            </a:r>
            <a:endParaRPr/>
          </a:p>
        </p:txBody>
      </p:sp>
      <p:sp>
        <p:nvSpPr>
          <p:cNvPr id="1466" name="Google Shape;1466;g2e5041217c3_0_458:notes"/>
          <p:cNvSpPr txBox="1"/>
          <p:nvPr>
            <p:ph idx="12" type="sldNum"/>
          </p:nvPr>
        </p:nvSpPr>
        <p:spPr>
          <a:xfrm>
            <a:off x="3884613" y="8685213"/>
            <a:ext cx="2971800" cy="459000"/>
          </a:xfrm>
          <a:prstGeom prst="rect">
            <a:avLst/>
          </a:prstGeom>
          <a:noFill/>
          <a:ln>
            <a:noFill/>
          </a:ln>
        </p:spPr>
        <p:txBody>
          <a:bodyPr anchorCtr="0" anchor="b" bIns="45650" lIns="91325" spcFirstLastPara="1" rIns="91325" wrap="square" tIns="45650">
            <a:noAutofit/>
          </a:bodyPr>
          <a:lstStyle/>
          <a:p>
            <a:pPr indent="0" lvl="0" marL="0" rtl="0" algn="r">
              <a:spcBef>
                <a:spcPts val="0"/>
              </a:spcBef>
              <a:spcAft>
                <a:spcPts val="0"/>
              </a:spcAft>
              <a:buNone/>
            </a:pPr>
            <a:fld id="{00000000-1234-1234-1234-123412341234}" type="slidenum">
              <a:rPr lang="fr" sz="1400"/>
              <a:t>‹#›</a:t>
            </a:fld>
            <a:endParaRPr sz="14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243ee259d54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7" name="Google Shape;927;g243ee259d54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g35484a049a5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3" name="Google Shape;1473;g35484a049a5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3e15e627b28_1_19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4" name="Google Shape;934;g3e15e627b28_1_19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2672539d464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0" name="Google Shape;940;g2672539d464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g3e15e627b28_1_50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8" name="Google Shape;948;g3e15e627b28_1_50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 name="Google Shape;12;p2"/>
          <p:cNvCxnSpPr/>
          <p:nvPr/>
        </p:nvCxnSpPr>
        <p:spPr>
          <a:xfrm>
            <a:off x="733219" y="2235351"/>
            <a:ext cx="385200" cy="0"/>
          </a:xfrm>
          <a:prstGeom prst="straightConnector1">
            <a:avLst/>
          </a:prstGeom>
          <a:noFill/>
          <a:ln cap="flat" cmpd="sng" w="28575">
            <a:solidFill>
              <a:schemeClr val="dk1"/>
            </a:solidFill>
            <a:prstDash val="solid"/>
            <a:round/>
            <a:headEnd len="sm" w="sm" type="none"/>
            <a:tailEnd len="sm" w="sm" type="none"/>
          </a:ln>
        </p:spPr>
      </p:cxnSp>
      <p:sp>
        <p:nvSpPr>
          <p:cNvPr id="13" name="Google Shape;13;p2"/>
          <p:cNvSpPr txBox="1"/>
          <p:nvPr>
            <p:ph type="ctrTitle"/>
          </p:nvPr>
        </p:nvSpPr>
        <p:spPr>
          <a:xfrm>
            <a:off x="630600" y="136800"/>
            <a:ext cx="7893000" cy="1853700"/>
          </a:xfrm>
          <a:prstGeom prst="rect">
            <a:avLst/>
          </a:prstGeom>
        </p:spPr>
        <p:txBody>
          <a:bodyPr anchorCtr="0" anchor="b" bIns="91425" lIns="91425" spcFirstLastPara="1" rIns="91425" wrap="square" tIns="91425">
            <a:normAutofit/>
          </a:bodyPr>
          <a:lstStyle>
            <a:lvl1pPr lvl="0">
              <a:spcBef>
                <a:spcPts val="100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4" name="Google Shape;14;p2"/>
          <p:cNvSpPr txBox="1"/>
          <p:nvPr>
            <p:ph idx="1" type="subTitle"/>
          </p:nvPr>
        </p:nvSpPr>
        <p:spPr>
          <a:xfrm>
            <a:off x="630600" y="3228375"/>
            <a:ext cx="7893000" cy="1274100"/>
          </a:xfrm>
          <a:prstGeom prst="rect">
            <a:avLst/>
          </a:prstGeom>
        </p:spPr>
        <p:txBody>
          <a:bodyPr anchorCtr="0" anchor="b" bIns="91425" lIns="91425" spcFirstLastPara="1" rIns="91425" wrap="square" tIns="91425">
            <a:normAutofit/>
          </a:bodyPr>
          <a:lstStyle>
            <a:lvl1pPr lvl="0">
              <a:lnSpc>
                <a:spcPct val="100000"/>
              </a:lnSpc>
              <a:spcBef>
                <a:spcPts val="1000"/>
              </a:spcBef>
              <a:spcAft>
                <a:spcPts val="0"/>
              </a:spcAft>
              <a:buClr>
                <a:schemeClr val="accent6"/>
              </a:buClr>
              <a:buSzPts val="2400"/>
              <a:buNone/>
              <a:defRPr sz="2400">
                <a:solidFill>
                  <a:schemeClr val="accent6"/>
                </a:solidFill>
              </a:defRPr>
            </a:lvl1pPr>
            <a:lvl2pPr lvl="1">
              <a:lnSpc>
                <a:spcPct val="100000"/>
              </a:lnSpc>
              <a:spcBef>
                <a:spcPts val="0"/>
              </a:spcBef>
              <a:spcAft>
                <a:spcPts val="0"/>
              </a:spcAft>
              <a:buClr>
                <a:schemeClr val="accent6"/>
              </a:buClr>
              <a:buSzPts val="2400"/>
              <a:buNone/>
              <a:defRPr sz="2400">
                <a:solidFill>
                  <a:schemeClr val="accent6"/>
                </a:solidFill>
              </a:defRPr>
            </a:lvl2pPr>
            <a:lvl3pPr lvl="2">
              <a:lnSpc>
                <a:spcPct val="100000"/>
              </a:lnSpc>
              <a:spcBef>
                <a:spcPts val="0"/>
              </a:spcBef>
              <a:spcAft>
                <a:spcPts val="0"/>
              </a:spcAft>
              <a:buClr>
                <a:schemeClr val="accent6"/>
              </a:buClr>
              <a:buSzPts val="2400"/>
              <a:buNone/>
              <a:defRPr sz="2400">
                <a:solidFill>
                  <a:schemeClr val="accent6"/>
                </a:solidFill>
              </a:defRPr>
            </a:lvl3pPr>
            <a:lvl4pPr lvl="3">
              <a:lnSpc>
                <a:spcPct val="100000"/>
              </a:lnSpc>
              <a:spcBef>
                <a:spcPts val="0"/>
              </a:spcBef>
              <a:spcAft>
                <a:spcPts val="0"/>
              </a:spcAft>
              <a:buClr>
                <a:schemeClr val="accent6"/>
              </a:buClr>
              <a:buSzPts val="2400"/>
              <a:buNone/>
              <a:defRPr sz="2400">
                <a:solidFill>
                  <a:schemeClr val="accent6"/>
                </a:solidFill>
              </a:defRPr>
            </a:lvl4pPr>
            <a:lvl5pPr lvl="4">
              <a:lnSpc>
                <a:spcPct val="100000"/>
              </a:lnSpc>
              <a:spcBef>
                <a:spcPts val="0"/>
              </a:spcBef>
              <a:spcAft>
                <a:spcPts val="0"/>
              </a:spcAft>
              <a:buClr>
                <a:schemeClr val="accent6"/>
              </a:buClr>
              <a:buSzPts val="2400"/>
              <a:buNone/>
              <a:defRPr sz="2400">
                <a:solidFill>
                  <a:schemeClr val="accent6"/>
                </a:solidFill>
              </a:defRPr>
            </a:lvl5pPr>
            <a:lvl6pPr lvl="5">
              <a:lnSpc>
                <a:spcPct val="100000"/>
              </a:lnSpc>
              <a:spcBef>
                <a:spcPts val="0"/>
              </a:spcBef>
              <a:spcAft>
                <a:spcPts val="0"/>
              </a:spcAft>
              <a:buClr>
                <a:schemeClr val="accent6"/>
              </a:buClr>
              <a:buSzPts val="2400"/>
              <a:buNone/>
              <a:defRPr sz="2400">
                <a:solidFill>
                  <a:schemeClr val="accent6"/>
                </a:solidFill>
              </a:defRPr>
            </a:lvl6pPr>
            <a:lvl7pPr lvl="6">
              <a:lnSpc>
                <a:spcPct val="100000"/>
              </a:lnSpc>
              <a:spcBef>
                <a:spcPts val="0"/>
              </a:spcBef>
              <a:spcAft>
                <a:spcPts val="0"/>
              </a:spcAft>
              <a:buClr>
                <a:schemeClr val="accent6"/>
              </a:buClr>
              <a:buSzPts val="2400"/>
              <a:buNone/>
              <a:defRPr sz="2400">
                <a:solidFill>
                  <a:schemeClr val="accent6"/>
                </a:solidFill>
              </a:defRPr>
            </a:lvl7pPr>
            <a:lvl8pPr lvl="7">
              <a:lnSpc>
                <a:spcPct val="100000"/>
              </a:lnSpc>
              <a:spcBef>
                <a:spcPts val="0"/>
              </a:spcBef>
              <a:spcAft>
                <a:spcPts val="0"/>
              </a:spcAft>
              <a:buClr>
                <a:schemeClr val="accent6"/>
              </a:buClr>
              <a:buSzPts val="2400"/>
              <a:buNone/>
              <a:defRPr sz="2400">
                <a:solidFill>
                  <a:schemeClr val="accent6"/>
                </a:solidFill>
              </a:defRPr>
            </a:lvl8pPr>
            <a:lvl9pPr lvl="8">
              <a:lnSpc>
                <a:spcPct val="100000"/>
              </a:lnSpc>
              <a:spcBef>
                <a:spcPts val="0"/>
              </a:spcBef>
              <a:spcAft>
                <a:spcPts val="0"/>
              </a:spcAft>
              <a:buClr>
                <a:schemeClr val="accent6"/>
              </a:buClr>
              <a:buSzPts val="2400"/>
              <a:buNone/>
              <a:defRPr sz="2400">
                <a:solidFill>
                  <a:schemeClr val="accent6"/>
                </a:solidFill>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6" name="Shape 56"/>
        <p:cNvGrpSpPr/>
        <p:nvPr/>
      </p:nvGrpSpPr>
      <p:grpSpPr>
        <a:xfrm>
          <a:off x="0" y="0"/>
          <a:ext cx="0" cy="0"/>
          <a:chOff x="0" y="0"/>
          <a:chExt cx="0" cy="0"/>
        </a:xfrm>
      </p:grpSpPr>
      <p:sp>
        <p:nvSpPr>
          <p:cNvPr id="57" name="Google Shape;57;p11"/>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1"/>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1"/>
          <p:cNvSpPr txBox="1"/>
          <p:nvPr>
            <p:ph hasCustomPrompt="1" type="title"/>
          </p:nvPr>
        </p:nvSpPr>
        <p:spPr>
          <a:xfrm>
            <a:off x="586725" y="1353788"/>
            <a:ext cx="79707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6"/>
              </a:buClr>
              <a:buSzPts val="10800"/>
              <a:buNone/>
              <a:defRPr sz="10800">
                <a:solidFill>
                  <a:schemeClr val="accent6"/>
                </a:solidFill>
              </a:defRPr>
            </a:lvl1pPr>
            <a:lvl2pPr lvl="1" algn="ctr">
              <a:spcBef>
                <a:spcPts val="0"/>
              </a:spcBef>
              <a:spcAft>
                <a:spcPts val="0"/>
              </a:spcAft>
              <a:buClr>
                <a:schemeClr val="accent6"/>
              </a:buClr>
              <a:buSzPts val="10800"/>
              <a:buNone/>
              <a:defRPr sz="10800">
                <a:solidFill>
                  <a:schemeClr val="accent6"/>
                </a:solidFill>
              </a:defRPr>
            </a:lvl2pPr>
            <a:lvl3pPr lvl="2" algn="ctr">
              <a:spcBef>
                <a:spcPts val="0"/>
              </a:spcBef>
              <a:spcAft>
                <a:spcPts val="0"/>
              </a:spcAft>
              <a:buClr>
                <a:schemeClr val="accent6"/>
              </a:buClr>
              <a:buSzPts val="10800"/>
              <a:buNone/>
              <a:defRPr sz="10800">
                <a:solidFill>
                  <a:schemeClr val="accent6"/>
                </a:solidFill>
              </a:defRPr>
            </a:lvl3pPr>
            <a:lvl4pPr lvl="3" algn="ctr">
              <a:spcBef>
                <a:spcPts val="0"/>
              </a:spcBef>
              <a:spcAft>
                <a:spcPts val="0"/>
              </a:spcAft>
              <a:buClr>
                <a:schemeClr val="accent6"/>
              </a:buClr>
              <a:buSzPts val="10800"/>
              <a:buNone/>
              <a:defRPr sz="10800">
                <a:solidFill>
                  <a:schemeClr val="accent6"/>
                </a:solidFill>
              </a:defRPr>
            </a:lvl4pPr>
            <a:lvl5pPr lvl="4" algn="ctr">
              <a:spcBef>
                <a:spcPts val="0"/>
              </a:spcBef>
              <a:spcAft>
                <a:spcPts val="0"/>
              </a:spcAft>
              <a:buClr>
                <a:schemeClr val="accent6"/>
              </a:buClr>
              <a:buSzPts val="10800"/>
              <a:buNone/>
              <a:defRPr sz="10800">
                <a:solidFill>
                  <a:schemeClr val="accent6"/>
                </a:solidFill>
              </a:defRPr>
            </a:lvl5pPr>
            <a:lvl6pPr lvl="5" algn="ctr">
              <a:spcBef>
                <a:spcPts val="0"/>
              </a:spcBef>
              <a:spcAft>
                <a:spcPts val="0"/>
              </a:spcAft>
              <a:buClr>
                <a:schemeClr val="accent6"/>
              </a:buClr>
              <a:buSzPts val="10800"/>
              <a:buNone/>
              <a:defRPr sz="10800">
                <a:solidFill>
                  <a:schemeClr val="accent6"/>
                </a:solidFill>
              </a:defRPr>
            </a:lvl6pPr>
            <a:lvl7pPr lvl="6" algn="ctr">
              <a:spcBef>
                <a:spcPts val="0"/>
              </a:spcBef>
              <a:spcAft>
                <a:spcPts val="0"/>
              </a:spcAft>
              <a:buClr>
                <a:schemeClr val="accent6"/>
              </a:buClr>
              <a:buSzPts val="10800"/>
              <a:buNone/>
              <a:defRPr sz="10800">
                <a:solidFill>
                  <a:schemeClr val="accent6"/>
                </a:solidFill>
              </a:defRPr>
            </a:lvl7pPr>
            <a:lvl8pPr lvl="7" algn="ctr">
              <a:spcBef>
                <a:spcPts val="0"/>
              </a:spcBef>
              <a:spcAft>
                <a:spcPts val="0"/>
              </a:spcAft>
              <a:buClr>
                <a:schemeClr val="accent6"/>
              </a:buClr>
              <a:buSzPts val="10800"/>
              <a:buNone/>
              <a:defRPr sz="10800">
                <a:solidFill>
                  <a:schemeClr val="accent6"/>
                </a:solidFill>
              </a:defRPr>
            </a:lvl8pPr>
            <a:lvl9pPr lvl="8" algn="ctr">
              <a:spcBef>
                <a:spcPts val="0"/>
              </a:spcBef>
              <a:spcAft>
                <a:spcPts val="0"/>
              </a:spcAft>
              <a:buClr>
                <a:schemeClr val="accent6"/>
              </a:buClr>
              <a:buSzPts val="10800"/>
              <a:buNone/>
              <a:defRPr sz="10800">
                <a:solidFill>
                  <a:schemeClr val="accent6"/>
                </a:solidFill>
              </a:defRPr>
            </a:lvl9pPr>
          </a:lstStyle>
          <a:p>
            <a:r>
              <a:t>xx%</a:t>
            </a:r>
          </a:p>
        </p:txBody>
      </p:sp>
      <p:sp>
        <p:nvSpPr>
          <p:cNvPr id="60" name="Google Shape;60;p11"/>
          <p:cNvSpPr txBox="1"/>
          <p:nvPr>
            <p:ph idx="1" type="body"/>
          </p:nvPr>
        </p:nvSpPr>
        <p:spPr>
          <a:xfrm>
            <a:off x="586725" y="2968388"/>
            <a:ext cx="79707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1" name="Google Shape;61;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64" name="Shape 64"/>
        <p:cNvGrpSpPr/>
        <p:nvPr/>
      </p:nvGrpSpPr>
      <p:grpSpPr>
        <a:xfrm>
          <a:off x="0" y="0"/>
          <a:ext cx="0" cy="0"/>
          <a:chOff x="0" y="0"/>
          <a:chExt cx="0" cy="0"/>
        </a:xfrm>
      </p:grpSpPr>
      <p:sp>
        <p:nvSpPr>
          <p:cNvPr id="65" name="Google Shape;65;p13"/>
          <p:cNvSpPr txBox="1"/>
          <p:nvPr>
            <p:ph type="title"/>
          </p:nvPr>
        </p:nvSpPr>
        <p:spPr>
          <a:xfrm>
            <a:off x="1944694" y="468083"/>
            <a:ext cx="6684000" cy="960900"/>
          </a:xfrm>
          <a:prstGeom prst="rect">
            <a:avLst/>
          </a:prstGeom>
          <a:noFill/>
          <a:ln>
            <a:noFill/>
          </a:ln>
        </p:spPr>
        <p:txBody>
          <a:bodyPr anchorCtr="0" anchor="t" bIns="34275" lIns="68575" spcFirstLastPara="1" rIns="68575" wrap="square" tIns="34275">
            <a:normAutofit/>
          </a:bodyPr>
          <a:lstStyle>
            <a:lvl1pPr lvl="0" rtl="0" algn="l">
              <a:lnSpc>
                <a:spcPct val="100000"/>
              </a:lnSpc>
              <a:spcBef>
                <a:spcPts val="0"/>
              </a:spcBef>
              <a:spcAft>
                <a:spcPts val="0"/>
              </a:spcAft>
              <a:buClr>
                <a:srgbClr val="11B2EB"/>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66" name="Google Shape;66;p13"/>
          <p:cNvSpPr txBox="1"/>
          <p:nvPr>
            <p:ph idx="1" type="body"/>
          </p:nvPr>
        </p:nvSpPr>
        <p:spPr>
          <a:xfrm>
            <a:off x="1941909" y="1600200"/>
            <a:ext cx="6686700" cy="2833200"/>
          </a:xfrm>
          <a:prstGeom prst="rect">
            <a:avLst/>
          </a:prstGeom>
          <a:noFill/>
          <a:ln>
            <a:noFill/>
          </a:ln>
        </p:spPr>
        <p:txBody>
          <a:bodyPr anchorCtr="0" anchor="t" bIns="34275" lIns="68575" spcFirstLastPara="1" rIns="68575" wrap="square" tIns="34275">
            <a:normAutofit/>
          </a:bodyPr>
          <a:lstStyle>
            <a:lvl1pPr indent="-317500" lvl="0" marL="457200" rtl="0" algn="l">
              <a:lnSpc>
                <a:spcPct val="100000"/>
              </a:lnSpc>
              <a:spcBef>
                <a:spcPts val="800"/>
              </a:spcBef>
              <a:spcAft>
                <a:spcPts val="0"/>
              </a:spcAft>
              <a:buSzPts val="1400"/>
              <a:buChar char="?"/>
              <a:defRPr/>
            </a:lvl1pPr>
            <a:lvl2pPr indent="-317500" lvl="1" marL="914400" rtl="0" algn="l">
              <a:lnSpc>
                <a:spcPct val="100000"/>
              </a:lnSpc>
              <a:spcBef>
                <a:spcPts val="800"/>
              </a:spcBef>
              <a:spcAft>
                <a:spcPts val="0"/>
              </a:spcAft>
              <a:buSzPts val="1400"/>
              <a:buChar char="?"/>
              <a:defRPr/>
            </a:lvl2pPr>
            <a:lvl3pPr indent="-317500" lvl="2" marL="1371600" rtl="0" algn="l">
              <a:lnSpc>
                <a:spcPct val="100000"/>
              </a:lnSpc>
              <a:spcBef>
                <a:spcPts val="800"/>
              </a:spcBef>
              <a:spcAft>
                <a:spcPts val="0"/>
              </a:spcAft>
              <a:buSzPts val="1400"/>
              <a:buChar char="?"/>
              <a:defRPr/>
            </a:lvl3pPr>
            <a:lvl4pPr indent="-317500" lvl="3" marL="1828800" rtl="0" algn="l">
              <a:lnSpc>
                <a:spcPct val="100000"/>
              </a:lnSpc>
              <a:spcBef>
                <a:spcPts val="800"/>
              </a:spcBef>
              <a:spcAft>
                <a:spcPts val="0"/>
              </a:spcAft>
              <a:buSzPts val="1400"/>
              <a:buChar char="?"/>
              <a:defRPr/>
            </a:lvl4pPr>
            <a:lvl5pPr indent="-317500" lvl="4" marL="2286000" rtl="0" algn="l">
              <a:lnSpc>
                <a:spcPct val="100000"/>
              </a:lnSpc>
              <a:spcBef>
                <a:spcPts val="800"/>
              </a:spcBef>
              <a:spcAft>
                <a:spcPts val="0"/>
              </a:spcAft>
              <a:buSzPts val="1400"/>
              <a:buChar char="?"/>
              <a:defRPr/>
            </a:lvl5pPr>
            <a:lvl6pPr indent="-317500" lvl="5" marL="2743200" rtl="0" algn="l">
              <a:lnSpc>
                <a:spcPct val="100000"/>
              </a:lnSpc>
              <a:spcBef>
                <a:spcPts val="800"/>
              </a:spcBef>
              <a:spcAft>
                <a:spcPts val="0"/>
              </a:spcAft>
              <a:buSzPts val="1400"/>
              <a:buChar char="?"/>
              <a:defRPr/>
            </a:lvl6pPr>
            <a:lvl7pPr indent="-317500" lvl="6" marL="3200400" rtl="0" algn="l">
              <a:lnSpc>
                <a:spcPct val="100000"/>
              </a:lnSpc>
              <a:spcBef>
                <a:spcPts val="800"/>
              </a:spcBef>
              <a:spcAft>
                <a:spcPts val="0"/>
              </a:spcAft>
              <a:buSzPts val="1400"/>
              <a:buChar char="?"/>
              <a:defRPr/>
            </a:lvl7pPr>
            <a:lvl8pPr indent="-317500" lvl="7" marL="3657600" rtl="0" algn="l">
              <a:lnSpc>
                <a:spcPct val="100000"/>
              </a:lnSpc>
              <a:spcBef>
                <a:spcPts val="800"/>
              </a:spcBef>
              <a:spcAft>
                <a:spcPts val="0"/>
              </a:spcAft>
              <a:buSzPts val="1400"/>
              <a:buChar char="?"/>
              <a:defRPr/>
            </a:lvl8pPr>
            <a:lvl9pPr indent="-317500" lvl="8" marL="4114800" rtl="0" algn="l">
              <a:lnSpc>
                <a:spcPct val="100000"/>
              </a:lnSpc>
              <a:spcBef>
                <a:spcPts val="800"/>
              </a:spcBef>
              <a:spcAft>
                <a:spcPts val="0"/>
              </a:spcAft>
              <a:buSzPts val="1400"/>
              <a:buChar char="?"/>
              <a:defRPr/>
            </a:lvl9pPr>
          </a:lstStyle>
          <a:p/>
        </p:txBody>
      </p:sp>
      <p:sp>
        <p:nvSpPr>
          <p:cNvPr id="67" name="Google Shape;67;p13"/>
          <p:cNvSpPr txBox="1"/>
          <p:nvPr>
            <p:ph idx="10" type="dt"/>
          </p:nvPr>
        </p:nvSpPr>
        <p:spPr>
          <a:xfrm>
            <a:off x="7771209" y="4597828"/>
            <a:ext cx="859800" cy="277800"/>
          </a:xfrm>
          <a:prstGeom prst="rect">
            <a:avLst/>
          </a:prstGeom>
          <a:noFill/>
          <a:ln>
            <a:noFill/>
          </a:ln>
        </p:spPr>
        <p:txBody>
          <a:bodyPr anchorCtr="0" anchor="ctr" bIns="34275" lIns="68575" spcFirstLastPara="1" rIns="68575" wrap="square" tIns="34275">
            <a:noAutofit/>
          </a:bodyPr>
          <a:lstStyle>
            <a:lvl1pPr lvl="0" rtl="0" algn="r">
              <a:lnSpc>
                <a:spcPct val="100000"/>
              </a:lnSpc>
              <a:spcBef>
                <a:spcPts val="0"/>
              </a:spcBef>
              <a:spcAft>
                <a:spcPts val="0"/>
              </a:spcAft>
              <a:buSzPts val="1100"/>
              <a:buNone/>
              <a:defRPr sz="1100"/>
            </a:lvl1pPr>
            <a:lvl2pPr lvl="1" rtl="0" algn="l">
              <a:lnSpc>
                <a:spcPct val="100000"/>
              </a:lnSpc>
              <a:spcBef>
                <a:spcPts val="0"/>
              </a:spcBef>
              <a:spcAft>
                <a:spcPts val="0"/>
              </a:spcAft>
              <a:buSzPts val="1100"/>
              <a:buNone/>
              <a:defRPr sz="1100"/>
            </a:lvl2pPr>
            <a:lvl3pPr lvl="2" rtl="0" algn="l">
              <a:lnSpc>
                <a:spcPct val="100000"/>
              </a:lnSpc>
              <a:spcBef>
                <a:spcPts val="0"/>
              </a:spcBef>
              <a:spcAft>
                <a:spcPts val="0"/>
              </a:spcAft>
              <a:buSzPts val="1100"/>
              <a:buNone/>
              <a:defRPr sz="1100"/>
            </a:lvl3pPr>
            <a:lvl4pPr lvl="3" rtl="0" algn="l">
              <a:lnSpc>
                <a:spcPct val="100000"/>
              </a:lnSpc>
              <a:spcBef>
                <a:spcPts val="0"/>
              </a:spcBef>
              <a:spcAft>
                <a:spcPts val="0"/>
              </a:spcAft>
              <a:buSzPts val="1100"/>
              <a:buNone/>
              <a:defRPr sz="1100"/>
            </a:lvl4pPr>
            <a:lvl5pPr lvl="4" rtl="0" algn="l">
              <a:lnSpc>
                <a:spcPct val="100000"/>
              </a:lnSpc>
              <a:spcBef>
                <a:spcPts val="0"/>
              </a:spcBef>
              <a:spcAft>
                <a:spcPts val="0"/>
              </a:spcAft>
              <a:buSzPts val="1100"/>
              <a:buNone/>
              <a:defRPr sz="1100"/>
            </a:lvl5pPr>
            <a:lvl6pPr lvl="5" rtl="0" algn="l">
              <a:lnSpc>
                <a:spcPct val="100000"/>
              </a:lnSpc>
              <a:spcBef>
                <a:spcPts val="0"/>
              </a:spcBef>
              <a:spcAft>
                <a:spcPts val="0"/>
              </a:spcAft>
              <a:buSzPts val="1100"/>
              <a:buNone/>
              <a:defRPr sz="1100"/>
            </a:lvl6pPr>
            <a:lvl7pPr lvl="6" rtl="0" algn="l">
              <a:lnSpc>
                <a:spcPct val="100000"/>
              </a:lnSpc>
              <a:spcBef>
                <a:spcPts val="0"/>
              </a:spcBef>
              <a:spcAft>
                <a:spcPts val="0"/>
              </a:spcAft>
              <a:buSzPts val="1100"/>
              <a:buNone/>
              <a:defRPr sz="1100"/>
            </a:lvl7pPr>
            <a:lvl8pPr lvl="7" rtl="0" algn="l">
              <a:lnSpc>
                <a:spcPct val="100000"/>
              </a:lnSpc>
              <a:spcBef>
                <a:spcPts val="0"/>
              </a:spcBef>
              <a:spcAft>
                <a:spcPts val="0"/>
              </a:spcAft>
              <a:buSzPts val="1100"/>
              <a:buNone/>
              <a:defRPr sz="1100"/>
            </a:lvl8pPr>
            <a:lvl9pPr lvl="8" rtl="0" algn="l">
              <a:lnSpc>
                <a:spcPct val="100000"/>
              </a:lnSpc>
              <a:spcBef>
                <a:spcPts val="0"/>
              </a:spcBef>
              <a:spcAft>
                <a:spcPts val="0"/>
              </a:spcAft>
              <a:buSzPts val="1100"/>
              <a:buNone/>
              <a:defRPr sz="1100"/>
            </a:lvl9pPr>
          </a:lstStyle>
          <a:p/>
        </p:txBody>
      </p:sp>
      <p:sp>
        <p:nvSpPr>
          <p:cNvPr id="68" name="Google Shape;68;p13"/>
          <p:cNvSpPr txBox="1"/>
          <p:nvPr>
            <p:ph idx="11" type="ftr"/>
          </p:nvPr>
        </p:nvSpPr>
        <p:spPr>
          <a:xfrm>
            <a:off x="1941909" y="4601856"/>
            <a:ext cx="57150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None/>
              <a:defRPr sz="1100"/>
            </a:lvl1pPr>
            <a:lvl2pPr lvl="1" rtl="0" algn="l">
              <a:lnSpc>
                <a:spcPct val="100000"/>
              </a:lnSpc>
              <a:spcBef>
                <a:spcPts val="0"/>
              </a:spcBef>
              <a:spcAft>
                <a:spcPts val="0"/>
              </a:spcAft>
              <a:buSzPts val="1100"/>
              <a:buNone/>
              <a:defRPr sz="1100"/>
            </a:lvl2pPr>
            <a:lvl3pPr lvl="2" rtl="0" algn="l">
              <a:lnSpc>
                <a:spcPct val="100000"/>
              </a:lnSpc>
              <a:spcBef>
                <a:spcPts val="0"/>
              </a:spcBef>
              <a:spcAft>
                <a:spcPts val="0"/>
              </a:spcAft>
              <a:buSzPts val="1100"/>
              <a:buNone/>
              <a:defRPr sz="1100"/>
            </a:lvl3pPr>
            <a:lvl4pPr lvl="3" rtl="0" algn="l">
              <a:lnSpc>
                <a:spcPct val="100000"/>
              </a:lnSpc>
              <a:spcBef>
                <a:spcPts val="0"/>
              </a:spcBef>
              <a:spcAft>
                <a:spcPts val="0"/>
              </a:spcAft>
              <a:buSzPts val="1100"/>
              <a:buNone/>
              <a:defRPr sz="1100"/>
            </a:lvl4pPr>
            <a:lvl5pPr lvl="4" rtl="0" algn="l">
              <a:lnSpc>
                <a:spcPct val="100000"/>
              </a:lnSpc>
              <a:spcBef>
                <a:spcPts val="0"/>
              </a:spcBef>
              <a:spcAft>
                <a:spcPts val="0"/>
              </a:spcAft>
              <a:buSzPts val="1100"/>
              <a:buNone/>
              <a:defRPr sz="1100"/>
            </a:lvl5pPr>
            <a:lvl6pPr lvl="5" rtl="0" algn="l">
              <a:lnSpc>
                <a:spcPct val="100000"/>
              </a:lnSpc>
              <a:spcBef>
                <a:spcPts val="0"/>
              </a:spcBef>
              <a:spcAft>
                <a:spcPts val="0"/>
              </a:spcAft>
              <a:buSzPts val="1100"/>
              <a:buNone/>
              <a:defRPr sz="1100"/>
            </a:lvl6pPr>
            <a:lvl7pPr lvl="6" rtl="0" algn="l">
              <a:lnSpc>
                <a:spcPct val="100000"/>
              </a:lnSpc>
              <a:spcBef>
                <a:spcPts val="0"/>
              </a:spcBef>
              <a:spcAft>
                <a:spcPts val="0"/>
              </a:spcAft>
              <a:buSzPts val="1100"/>
              <a:buNone/>
              <a:defRPr sz="1100"/>
            </a:lvl7pPr>
            <a:lvl8pPr lvl="7" rtl="0" algn="l">
              <a:lnSpc>
                <a:spcPct val="100000"/>
              </a:lnSpc>
              <a:spcBef>
                <a:spcPts val="0"/>
              </a:spcBef>
              <a:spcAft>
                <a:spcPts val="0"/>
              </a:spcAft>
              <a:buSzPts val="1100"/>
              <a:buNone/>
              <a:defRPr sz="1100"/>
            </a:lvl8pPr>
            <a:lvl9pPr lvl="8" rtl="0" algn="l">
              <a:lnSpc>
                <a:spcPct val="100000"/>
              </a:lnSpc>
              <a:spcBef>
                <a:spcPts val="0"/>
              </a:spcBef>
              <a:spcAft>
                <a:spcPts val="0"/>
              </a:spcAft>
              <a:buSzPts val="1100"/>
              <a:buNone/>
              <a:defRPr sz="1100"/>
            </a:lvl9pPr>
          </a:lstStyle>
          <a:p/>
        </p:txBody>
      </p:sp>
      <p:sp>
        <p:nvSpPr>
          <p:cNvPr id="69" name="Google Shape;69;p13"/>
          <p:cNvSpPr/>
          <p:nvPr/>
        </p:nvSpPr>
        <p:spPr>
          <a:xfrm flipH="1" rot="10800000">
            <a:off x="-3142" y="535779"/>
            <a:ext cx="1191397" cy="380475"/>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0" name="Google Shape;70;p13"/>
          <p:cNvSpPr txBox="1"/>
          <p:nvPr>
            <p:ph idx="12" type="sldNum"/>
          </p:nvPr>
        </p:nvSpPr>
        <p:spPr>
          <a:xfrm>
            <a:off x="398859" y="590837"/>
            <a:ext cx="584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500"/>
              <a:buFont typeface="Arial"/>
              <a:buNone/>
              <a:defRPr b="0" i="0" sz="1500" u="none" cap="none" strike="noStrike">
                <a:solidFill>
                  <a:srgbClr val="FEFFFF"/>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500"/>
              <a:buFont typeface="Arial"/>
              <a:buNone/>
              <a:defRPr b="0" i="0" sz="1500" u="none" cap="none" strike="noStrike">
                <a:solidFill>
                  <a:srgbClr val="FEFFFF"/>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500"/>
              <a:buFont typeface="Arial"/>
              <a:buNone/>
              <a:defRPr b="0" i="0" sz="1500" u="none" cap="none" strike="noStrike">
                <a:solidFill>
                  <a:srgbClr val="FEFFFF"/>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500"/>
              <a:buFont typeface="Arial"/>
              <a:buNone/>
              <a:defRPr b="0" i="0" sz="1500" u="none" cap="none" strike="noStrike">
                <a:solidFill>
                  <a:srgbClr val="FEFFFF"/>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500"/>
              <a:buFont typeface="Arial"/>
              <a:buNone/>
              <a:defRPr b="0" i="0" sz="1500" u="none" cap="none" strike="noStrike">
                <a:solidFill>
                  <a:srgbClr val="FEFFFF"/>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500"/>
              <a:buFont typeface="Arial"/>
              <a:buNone/>
              <a:defRPr b="0" i="0" sz="1500" u="none" cap="none" strike="noStrike">
                <a:solidFill>
                  <a:srgbClr val="FEFFFF"/>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500"/>
              <a:buFont typeface="Arial"/>
              <a:buNone/>
              <a:defRPr b="0" i="0" sz="1500" u="none" cap="none" strike="noStrike">
                <a:solidFill>
                  <a:srgbClr val="FEFFFF"/>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500"/>
              <a:buFont typeface="Arial"/>
              <a:buNone/>
              <a:defRPr b="0" i="0" sz="1500" u="none" cap="none" strike="noStrike">
                <a:solidFill>
                  <a:srgbClr val="FEFFFF"/>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500"/>
              <a:buFont typeface="Arial"/>
              <a:buNone/>
              <a:defRPr b="0" i="0" sz="1500" u="none" cap="none" strike="noStrike">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tête de section 1">
  <p:cSld name="SECTION_HEADER_1">
    <p:spTree>
      <p:nvGrpSpPr>
        <p:cNvPr id="71" name="Shape 71"/>
        <p:cNvGrpSpPr/>
        <p:nvPr/>
      </p:nvGrpSpPr>
      <p:grpSpPr>
        <a:xfrm>
          <a:off x="0" y="0"/>
          <a:ext cx="0" cy="0"/>
          <a:chOff x="0" y="0"/>
          <a:chExt cx="0" cy="0"/>
        </a:xfrm>
      </p:grpSpPr>
      <p:sp>
        <p:nvSpPr>
          <p:cNvPr id="72" name="Google Shape;72;p14"/>
          <p:cNvSpPr/>
          <p:nvPr>
            <p:ph idx="2" type="pic"/>
          </p:nvPr>
        </p:nvSpPr>
        <p:spPr>
          <a:xfrm>
            <a:off x="9925" y="0"/>
            <a:ext cx="5688000" cy="4833000"/>
          </a:xfrm>
          <a:prstGeom prst="rect">
            <a:avLst/>
          </a:prstGeom>
          <a:noFill/>
          <a:ln>
            <a:noFill/>
          </a:ln>
        </p:spPr>
      </p:sp>
      <p:sp>
        <p:nvSpPr>
          <p:cNvPr id="73" name="Google Shape;73;p14"/>
          <p:cNvSpPr txBox="1"/>
          <p:nvPr>
            <p:ph type="title"/>
          </p:nvPr>
        </p:nvSpPr>
        <p:spPr>
          <a:xfrm>
            <a:off x="4192775" y="1721650"/>
            <a:ext cx="4238100" cy="14802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4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4" name="Google Shape;74;p14"/>
          <p:cNvSpPr txBox="1"/>
          <p:nvPr>
            <p:ph hasCustomPrompt="1" idx="3" type="title"/>
          </p:nvPr>
        </p:nvSpPr>
        <p:spPr>
          <a:xfrm>
            <a:off x="4192775" y="549300"/>
            <a:ext cx="1724700" cy="975600"/>
          </a:xfrm>
          <a:prstGeom prst="rect">
            <a:avLst/>
          </a:prstGeom>
          <a:noFill/>
          <a:ln>
            <a:noFill/>
          </a:ln>
        </p:spPr>
        <p:txBody>
          <a:bodyPr anchorCtr="0" anchor="ctr" bIns="91425" lIns="91425" spcFirstLastPara="1" rIns="91425" wrap="square" tIns="91425">
            <a:normAutofit/>
          </a:bodyPr>
          <a:lstStyle>
            <a:lvl1pPr lvl="0">
              <a:spcBef>
                <a:spcPts val="0"/>
              </a:spcBef>
              <a:spcAft>
                <a:spcPts val="0"/>
              </a:spcAft>
              <a:buSzPts val="10000"/>
              <a:buNone/>
              <a:defRPr sz="7200">
                <a:solidFill>
                  <a:schemeClr val="accent3"/>
                </a:solidFill>
              </a:defRPr>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75" name="Google Shape;75;p14"/>
          <p:cNvSpPr txBox="1"/>
          <p:nvPr>
            <p:ph idx="1" type="subTitle"/>
          </p:nvPr>
        </p:nvSpPr>
        <p:spPr>
          <a:xfrm>
            <a:off x="4192775" y="3715250"/>
            <a:ext cx="2680800" cy="6585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8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4"/>
          <p:cNvSpPr/>
          <p:nvPr/>
        </p:nvSpPr>
        <p:spPr>
          <a:xfrm>
            <a:off x="0"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e dans une colonne 1">
  <p:cSld name="ONE_COLUMN_TEXT_1">
    <p:spTree>
      <p:nvGrpSpPr>
        <p:cNvPr id="77" name="Shape 77"/>
        <p:cNvGrpSpPr/>
        <p:nvPr/>
      </p:nvGrpSpPr>
      <p:grpSpPr>
        <a:xfrm>
          <a:off x="0" y="0"/>
          <a:ext cx="0" cy="0"/>
          <a:chOff x="0" y="0"/>
          <a:chExt cx="0" cy="0"/>
        </a:xfrm>
      </p:grpSpPr>
      <p:sp>
        <p:nvSpPr>
          <p:cNvPr id="78" name="Google Shape;78;p15"/>
          <p:cNvSpPr txBox="1"/>
          <p:nvPr>
            <p:ph type="title"/>
          </p:nvPr>
        </p:nvSpPr>
        <p:spPr>
          <a:xfrm>
            <a:off x="748450" y="1044950"/>
            <a:ext cx="4490400" cy="1322700"/>
          </a:xfrm>
          <a:prstGeom prst="rect">
            <a:avLst/>
          </a:prstGeom>
        </p:spPr>
        <p:txBody>
          <a:bodyPr anchorCtr="0" anchor="ctr" bIns="91425" lIns="91425" spcFirstLastPara="1" rIns="91425" wrap="square" tIns="91425">
            <a:normAutofit/>
          </a:bodyPr>
          <a:lstStyle>
            <a:lvl1pPr lvl="0">
              <a:spcBef>
                <a:spcPts val="0"/>
              </a:spcBef>
              <a:spcAft>
                <a:spcPts val="0"/>
              </a:spcAft>
              <a:buSzPts val="2400"/>
              <a:buNone/>
              <a:defRPr sz="3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9" name="Google Shape;79;p15"/>
          <p:cNvSpPr txBox="1"/>
          <p:nvPr>
            <p:ph idx="1" type="subTitle"/>
          </p:nvPr>
        </p:nvSpPr>
        <p:spPr>
          <a:xfrm>
            <a:off x="748450" y="2945950"/>
            <a:ext cx="4490400" cy="1322700"/>
          </a:xfrm>
          <a:prstGeom prst="rect">
            <a:avLst/>
          </a:prstGeom>
        </p:spPr>
        <p:txBody>
          <a:bodyPr anchorCtr="0" anchor="ctr" bIns="91425" lIns="91425" spcFirstLastPara="1" rIns="91425" wrap="square" tIns="91425">
            <a:normAutofit/>
          </a:bodyPr>
          <a:lstStyle>
            <a:lvl1pPr lvl="0">
              <a:lnSpc>
                <a:spcPct val="100000"/>
              </a:lnSpc>
              <a:spcBef>
                <a:spcPts val="0"/>
              </a:spcBef>
              <a:spcAft>
                <a:spcPts val="0"/>
              </a:spcAft>
              <a:buSzPts val="18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80" name="Google Shape;80;p15"/>
          <p:cNvGrpSpPr/>
          <p:nvPr/>
        </p:nvGrpSpPr>
        <p:grpSpPr>
          <a:xfrm>
            <a:off x="5509398" y="2346748"/>
            <a:ext cx="3634446" cy="1876866"/>
            <a:chOff x="5509398" y="2346748"/>
            <a:chExt cx="3634446" cy="1876866"/>
          </a:xfrm>
        </p:grpSpPr>
        <p:grpSp>
          <p:nvGrpSpPr>
            <p:cNvPr id="81" name="Google Shape;81;p15"/>
            <p:cNvGrpSpPr/>
            <p:nvPr/>
          </p:nvGrpSpPr>
          <p:grpSpPr>
            <a:xfrm flipH="1">
              <a:off x="5509398" y="2346748"/>
              <a:ext cx="2534096" cy="1855866"/>
              <a:chOff x="5368507" y="2516915"/>
              <a:chExt cx="2280094" cy="1669845"/>
            </a:xfrm>
          </p:grpSpPr>
          <p:sp>
            <p:nvSpPr>
              <p:cNvPr id="82" name="Google Shape;82;p15"/>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5"/>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5"/>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 name="Google Shape;85;p15"/>
            <p:cNvGrpSpPr/>
            <p:nvPr/>
          </p:nvGrpSpPr>
          <p:grpSpPr>
            <a:xfrm flipH="1">
              <a:off x="6609748" y="2367748"/>
              <a:ext cx="2534096" cy="1855866"/>
              <a:chOff x="5368507" y="2516915"/>
              <a:chExt cx="2280094" cy="1669845"/>
            </a:xfrm>
          </p:grpSpPr>
          <p:sp>
            <p:nvSpPr>
              <p:cNvPr id="86" name="Google Shape;86;p15"/>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5"/>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5"/>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9" name="Google Shape;89;p15"/>
          <p:cNvGrpSpPr/>
          <p:nvPr/>
        </p:nvGrpSpPr>
        <p:grpSpPr>
          <a:xfrm>
            <a:off x="5998215" y="3665518"/>
            <a:ext cx="2472219" cy="699912"/>
            <a:chOff x="5998215" y="3665518"/>
            <a:chExt cx="2472219" cy="699912"/>
          </a:xfrm>
        </p:grpSpPr>
        <p:grpSp>
          <p:nvGrpSpPr>
            <p:cNvPr id="90" name="Google Shape;90;p15"/>
            <p:cNvGrpSpPr/>
            <p:nvPr/>
          </p:nvGrpSpPr>
          <p:grpSpPr>
            <a:xfrm>
              <a:off x="8243987" y="3665518"/>
              <a:ext cx="226448" cy="557940"/>
              <a:chOff x="6407650" y="3769225"/>
              <a:chExt cx="183775" cy="452800"/>
            </a:xfrm>
          </p:grpSpPr>
          <p:sp>
            <p:nvSpPr>
              <p:cNvPr id="91" name="Google Shape;91;p15"/>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5"/>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5"/>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4" name="Google Shape;94;p15"/>
            <p:cNvGrpSpPr/>
            <p:nvPr/>
          </p:nvGrpSpPr>
          <p:grpSpPr>
            <a:xfrm>
              <a:off x="7974853" y="3716602"/>
              <a:ext cx="182766" cy="648828"/>
              <a:chOff x="8823577" y="3660940"/>
              <a:chExt cx="157150" cy="557939"/>
            </a:xfrm>
          </p:grpSpPr>
          <p:sp>
            <p:nvSpPr>
              <p:cNvPr id="95" name="Google Shape;95;p15"/>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5"/>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5"/>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5"/>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 name="Google Shape;99;p15"/>
            <p:cNvGrpSpPr/>
            <p:nvPr/>
          </p:nvGrpSpPr>
          <p:grpSpPr>
            <a:xfrm>
              <a:off x="5998215" y="3716602"/>
              <a:ext cx="182766" cy="648828"/>
              <a:chOff x="8823577" y="3660940"/>
              <a:chExt cx="157150" cy="557939"/>
            </a:xfrm>
          </p:grpSpPr>
          <p:sp>
            <p:nvSpPr>
              <p:cNvPr id="100" name="Google Shape;100;p15"/>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5"/>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5"/>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5"/>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4" name="Google Shape;104;p15"/>
          <p:cNvGrpSpPr/>
          <p:nvPr/>
        </p:nvGrpSpPr>
        <p:grpSpPr>
          <a:xfrm>
            <a:off x="0" y="4182625"/>
            <a:ext cx="9144000" cy="965075"/>
            <a:chOff x="0" y="4182625"/>
            <a:chExt cx="9144000" cy="965075"/>
          </a:xfrm>
        </p:grpSpPr>
        <p:sp>
          <p:nvSpPr>
            <p:cNvPr id="105" name="Google Shape;105;p15"/>
            <p:cNvSpPr/>
            <p:nvPr/>
          </p:nvSpPr>
          <p:spPr>
            <a:xfrm>
              <a:off x="0" y="4186800"/>
              <a:ext cx="9144000" cy="960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5"/>
            <p:cNvSpPr/>
            <p:nvPr/>
          </p:nvSpPr>
          <p:spPr>
            <a:xfrm>
              <a:off x="6940350" y="4182625"/>
              <a:ext cx="1872894" cy="960919"/>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7" name="Google Shape;107;p15"/>
          <p:cNvSpPr/>
          <p:nvPr/>
        </p:nvSpPr>
        <p:spPr>
          <a:xfrm>
            <a:off x="6067150" y="222575"/>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15"/>
          <p:cNvGrpSpPr/>
          <p:nvPr/>
        </p:nvGrpSpPr>
        <p:grpSpPr>
          <a:xfrm>
            <a:off x="7630333" y="324148"/>
            <a:ext cx="1157267" cy="908793"/>
            <a:chOff x="7630333" y="324148"/>
            <a:chExt cx="1157267" cy="908793"/>
          </a:xfrm>
        </p:grpSpPr>
        <p:sp>
          <p:nvSpPr>
            <p:cNvPr id="109" name="Google Shape;109;p15"/>
            <p:cNvSpPr/>
            <p:nvPr/>
          </p:nvSpPr>
          <p:spPr>
            <a:xfrm>
              <a:off x="8533900" y="1098513"/>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5"/>
            <p:cNvSpPr/>
            <p:nvPr/>
          </p:nvSpPr>
          <p:spPr>
            <a:xfrm>
              <a:off x="8386558" y="3241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5"/>
            <p:cNvSpPr/>
            <p:nvPr/>
          </p:nvSpPr>
          <p:spPr>
            <a:xfrm>
              <a:off x="7630333" y="54929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g3e15e627b28_8_0)">
  <p:cSld name="Diapositive de titre (g3e15e627b28_8_0)">
    <p:spTree>
      <p:nvGrpSpPr>
        <p:cNvPr id="112" name="Shape 112"/>
        <p:cNvGrpSpPr/>
        <p:nvPr/>
      </p:nvGrpSpPr>
      <p:grpSpPr>
        <a:xfrm>
          <a:off x="0" y="0"/>
          <a:ext cx="0" cy="0"/>
          <a:chOff x="0" y="0"/>
          <a:chExt cx="0" cy="0"/>
        </a:xfrm>
      </p:grpSpPr>
      <p:sp>
        <p:nvSpPr>
          <p:cNvPr id="113" name="Google Shape;113;p16"/>
          <p:cNvSpPr txBox="1"/>
          <p:nvPr>
            <p:ph type="ctrTitle"/>
          </p:nvPr>
        </p:nvSpPr>
        <p:spPr>
          <a:xfrm>
            <a:off x="630600" y="136800"/>
            <a:ext cx="7893000" cy="1853700"/>
          </a:xfrm>
          <a:prstGeom prst="rect">
            <a:avLst/>
          </a:prstGeom>
        </p:spPr>
        <p:txBody>
          <a:bodyPr anchorCtr="0" anchor="b" bIns="91425" lIns="91425" spcFirstLastPara="1" rIns="91425" wrap="square" tIns="91425">
            <a:normAutofit/>
          </a:bodyPr>
          <a:lstStyle>
            <a:lvl1pPr lvl="0">
              <a:spcBef>
                <a:spcPts val="100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14" name="Google Shape;114;p16"/>
          <p:cNvSpPr txBox="1"/>
          <p:nvPr>
            <p:ph idx="1" type="subTitle"/>
          </p:nvPr>
        </p:nvSpPr>
        <p:spPr>
          <a:xfrm>
            <a:off x="630600" y="3228375"/>
            <a:ext cx="7893000" cy="1274100"/>
          </a:xfrm>
          <a:prstGeom prst="rect">
            <a:avLst/>
          </a:prstGeom>
        </p:spPr>
        <p:txBody>
          <a:bodyPr anchorCtr="0" anchor="b" bIns="91425" lIns="91425" spcFirstLastPara="1" rIns="91425" wrap="square" tIns="91425">
            <a:normAutofit/>
          </a:bodyPr>
          <a:lstStyle>
            <a:lvl1pPr lvl="0">
              <a:lnSpc>
                <a:spcPct val="100000"/>
              </a:lnSpc>
              <a:spcBef>
                <a:spcPts val="1000"/>
              </a:spcBef>
              <a:spcAft>
                <a:spcPts val="0"/>
              </a:spcAft>
              <a:buClr>
                <a:schemeClr val="accent6"/>
              </a:buClr>
              <a:buSzPts val="2400"/>
              <a:buNone/>
              <a:defRPr sz="2400">
                <a:solidFill>
                  <a:schemeClr val="accent6"/>
                </a:solidFill>
              </a:defRPr>
            </a:lvl1pPr>
            <a:lvl2pPr lvl="1">
              <a:lnSpc>
                <a:spcPct val="100000"/>
              </a:lnSpc>
              <a:spcBef>
                <a:spcPts val="0"/>
              </a:spcBef>
              <a:spcAft>
                <a:spcPts val="0"/>
              </a:spcAft>
              <a:buClr>
                <a:schemeClr val="accent6"/>
              </a:buClr>
              <a:buSzPts val="2400"/>
              <a:buNone/>
              <a:defRPr sz="2400">
                <a:solidFill>
                  <a:schemeClr val="accent6"/>
                </a:solidFill>
              </a:defRPr>
            </a:lvl2pPr>
            <a:lvl3pPr lvl="2">
              <a:lnSpc>
                <a:spcPct val="100000"/>
              </a:lnSpc>
              <a:spcBef>
                <a:spcPts val="0"/>
              </a:spcBef>
              <a:spcAft>
                <a:spcPts val="0"/>
              </a:spcAft>
              <a:buClr>
                <a:schemeClr val="accent6"/>
              </a:buClr>
              <a:buSzPts val="2400"/>
              <a:buNone/>
              <a:defRPr sz="2400">
                <a:solidFill>
                  <a:schemeClr val="accent6"/>
                </a:solidFill>
              </a:defRPr>
            </a:lvl3pPr>
            <a:lvl4pPr lvl="3">
              <a:lnSpc>
                <a:spcPct val="100000"/>
              </a:lnSpc>
              <a:spcBef>
                <a:spcPts val="0"/>
              </a:spcBef>
              <a:spcAft>
                <a:spcPts val="0"/>
              </a:spcAft>
              <a:buClr>
                <a:schemeClr val="accent6"/>
              </a:buClr>
              <a:buSzPts val="2400"/>
              <a:buNone/>
              <a:defRPr sz="2400">
                <a:solidFill>
                  <a:schemeClr val="accent6"/>
                </a:solidFill>
              </a:defRPr>
            </a:lvl4pPr>
            <a:lvl5pPr lvl="4">
              <a:lnSpc>
                <a:spcPct val="100000"/>
              </a:lnSpc>
              <a:spcBef>
                <a:spcPts val="0"/>
              </a:spcBef>
              <a:spcAft>
                <a:spcPts val="0"/>
              </a:spcAft>
              <a:buClr>
                <a:schemeClr val="accent6"/>
              </a:buClr>
              <a:buSzPts val="2400"/>
              <a:buNone/>
              <a:defRPr sz="2400">
                <a:solidFill>
                  <a:schemeClr val="accent6"/>
                </a:solidFill>
              </a:defRPr>
            </a:lvl5pPr>
            <a:lvl6pPr lvl="5">
              <a:lnSpc>
                <a:spcPct val="100000"/>
              </a:lnSpc>
              <a:spcBef>
                <a:spcPts val="0"/>
              </a:spcBef>
              <a:spcAft>
                <a:spcPts val="0"/>
              </a:spcAft>
              <a:buClr>
                <a:schemeClr val="accent6"/>
              </a:buClr>
              <a:buSzPts val="2400"/>
              <a:buNone/>
              <a:defRPr sz="2400">
                <a:solidFill>
                  <a:schemeClr val="accent6"/>
                </a:solidFill>
              </a:defRPr>
            </a:lvl6pPr>
            <a:lvl7pPr lvl="6">
              <a:lnSpc>
                <a:spcPct val="100000"/>
              </a:lnSpc>
              <a:spcBef>
                <a:spcPts val="0"/>
              </a:spcBef>
              <a:spcAft>
                <a:spcPts val="0"/>
              </a:spcAft>
              <a:buClr>
                <a:schemeClr val="accent6"/>
              </a:buClr>
              <a:buSzPts val="2400"/>
              <a:buNone/>
              <a:defRPr sz="2400">
                <a:solidFill>
                  <a:schemeClr val="accent6"/>
                </a:solidFill>
              </a:defRPr>
            </a:lvl7pPr>
            <a:lvl8pPr lvl="7">
              <a:lnSpc>
                <a:spcPct val="100000"/>
              </a:lnSpc>
              <a:spcBef>
                <a:spcPts val="0"/>
              </a:spcBef>
              <a:spcAft>
                <a:spcPts val="0"/>
              </a:spcAft>
              <a:buClr>
                <a:schemeClr val="accent6"/>
              </a:buClr>
              <a:buSzPts val="2400"/>
              <a:buNone/>
              <a:defRPr sz="2400">
                <a:solidFill>
                  <a:schemeClr val="accent6"/>
                </a:solidFill>
              </a:defRPr>
            </a:lvl8pPr>
            <a:lvl9pPr lvl="8">
              <a:lnSpc>
                <a:spcPct val="100000"/>
              </a:lnSpc>
              <a:spcBef>
                <a:spcPts val="0"/>
              </a:spcBef>
              <a:spcAft>
                <a:spcPts val="0"/>
              </a:spcAft>
              <a:buClr>
                <a:schemeClr val="accent6"/>
              </a:buClr>
              <a:buSzPts val="2400"/>
              <a:buNone/>
              <a:defRPr sz="2400">
                <a:solidFill>
                  <a:schemeClr val="accent6"/>
                </a:solidFill>
              </a:defRPr>
            </a:lvl9pPr>
          </a:lstStyle>
          <a:p/>
        </p:txBody>
      </p:sp>
      <p:sp>
        <p:nvSpPr>
          <p:cNvPr id="115" name="Google Shape;11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5e627b28_15_0)">
  <p:cSld name="Titre et corps (g3e15e627b28_15_0)">
    <p:spTree>
      <p:nvGrpSpPr>
        <p:cNvPr id="116" name="Shape 116"/>
        <p:cNvGrpSpPr/>
        <p:nvPr/>
      </p:nvGrpSpPr>
      <p:grpSpPr>
        <a:xfrm>
          <a:off x="0" y="0"/>
          <a:ext cx="0" cy="0"/>
          <a:chOff x="0" y="0"/>
          <a:chExt cx="0" cy="0"/>
        </a:xfrm>
      </p:grpSpPr>
      <p:sp>
        <p:nvSpPr>
          <p:cNvPr id="117" name="Google Shape;117;p17"/>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18" name="Google Shape;118;p17"/>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19" name="Google Shape;11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5e627b28_22_0)">
  <p:cSld name="Titre et corps (g3e15e627b28_22_0)">
    <p:spTree>
      <p:nvGrpSpPr>
        <p:cNvPr id="120" name="Shape 120"/>
        <p:cNvGrpSpPr/>
        <p:nvPr/>
      </p:nvGrpSpPr>
      <p:grpSpPr>
        <a:xfrm>
          <a:off x="0" y="0"/>
          <a:ext cx="0" cy="0"/>
          <a:chOff x="0" y="0"/>
          <a:chExt cx="0" cy="0"/>
        </a:xfrm>
      </p:grpSpPr>
      <p:sp>
        <p:nvSpPr>
          <p:cNvPr id="121" name="Google Shape;121;p18"/>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22" name="Google Shape;122;p18"/>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3" name="Google Shape;12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5e627b28_29_0)">
  <p:cSld name="Titre et corps (g3e15e627b28_29_0)">
    <p:spTree>
      <p:nvGrpSpPr>
        <p:cNvPr id="124" name="Shape 124"/>
        <p:cNvGrpSpPr/>
        <p:nvPr/>
      </p:nvGrpSpPr>
      <p:grpSpPr>
        <a:xfrm>
          <a:off x="0" y="0"/>
          <a:ext cx="0" cy="0"/>
          <a:chOff x="0" y="0"/>
          <a:chExt cx="0" cy="0"/>
        </a:xfrm>
      </p:grpSpPr>
      <p:sp>
        <p:nvSpPr>
          <p:cNvPr id="125" name="Google Shape;125;p19"/>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26" name="Google Shape;126;p19"/>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7" name="Google Shape;127;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5e627b28_37_0)">
  <p:cSld name="Titre et corps (g3e15e627b28_37_0)">
    <p:spTree>
      <p:nvGrpSpPr>
        <p:cNvPr id="128" name="Shape 128"/>
        <p:cNvGrpSpPr/>
        <p:nvPr/>
      </p:nvGrpSpPr>
      <p:grpSpPr>
        <a:xfrm>
          <a:off x="0" y="0"/>
          <a:ext cx="0" cy="0"/>
          <a:chOff x="0" y="0"/>
          <a:chExt cx="0" cy="0"/>
        </a:xfrm>
      </p:grpSpPr>
      <p:sp>
        <p:nvSpPr>
          <p:cNvPr id="129" name="Google Shape;129;p20"/>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30" name="Google Shape;130;p20"/>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31" name="Google Shape;131;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ph type="title"/>
          </p:nvPr>
        </p:nvSpPr>
        <p:spPr>
          <a:xfrm>
            <a:off x="509550" y="1921350"/>
            <a:ext cx="8124900" cy="1300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23_0)">
  <p:cSld name="Titre et corps (g3e1952b52d4_23_0)">
    <p:spTree>
      <p:nvGrpSpPr>
        <p:cNvPr id="132" name="Shape 132"/>
        <p:cNvGrpSpPr/>
        <p:nvPr/>
      </p:nvGrpSpPr>
      <p:grpSpPr>
        <a:xfrm>
          <a:off x="0" y="0"/>
          <a:ext cx="0" cy="0"/>
          <a:chOff x="0" y="0"/>
          <a:chExt cx="0" cy="0"/>
        </a:xfrm>
      </p:grpSpPr>
      <p:sp>
        <p:nvSpPr>
          <p:cNvPr id="133" name="Google Shape;133;p21"/>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34" name="Google Shape;134;p21"/>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35" name="Google Shape;13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30_0)">
  <p:cSld name="Titre et corps (g3e1952b52d4_30_0)">
    <p:spTree>
      <p:nvGrpSpPr>
        <p:cNvPr id="136" name="Shape 136"/>
        <p:cNvGrpSpPr/>
        <p:nvPr/>
      </p:nvGrpSpPr>
      <p:grpSpPr>
        <a:xfrm>
          <a:off x="0" y="0"/>
          <a:ext cx="0" cy="0"/>
          <a:chOff x="0" y="0"/>
          <a:chExt cx="0" cy="0"/>
        </a:xfrm>
      </p:grpSpPr>
      <p:sp>
        <p:nvSpPr>
          <p:cNvPr id="137" name="Google Shape;137;p22"/>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38" name="Google Shape;138;p22"/>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39" name="Google Shape;139;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37_0)">
  <p:cSld name="Titre et corps (g3e1952b52d4_37_0)">
    <p:spTree>
      <p:nvGrpSpPr>
        <p:cNvPr id="140" name="Shape 140"/>
        <p:cNvGrpSpPr/>
        <p:nvPr/>
      </p:nvGrpSpPr>
      <p:grpSpPr>
        <a:xfrm>
          <a:off x="0" y="0"/>
          <a:ext cx="0" cy="0"/>
          <a:chOff x="0" y="0"/>
          <a:chExt cx="0" cy="0"/>
        </a:xfrm>
      </p:grpSpPr>
      <p:sp>
        <p:nvSpPr>
          <p:cNvPr id="141" name="Google Shape;141;p23"/>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42" name="Google Shape;142;p23"/>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3" name="Google Shape;143;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51_0)">
  <p:cSld name="Titre et corps (g3e1952b52d4_51_0)">
    <p:spTree>
      <p:nvGrpSpPr>
        <p:cNvPr id="144" name="Shape 144"/>
        <p:cNvGrpSpPr/>
        <p:nvPr/>
      </p:nvGrpSpPr>
      <p:grpSpPr>
        <a:xfrm>
          <a:off x="0" y="0"/>
          <a:ext cx="0" cy="0"/>
          <a:chOff x="0" y="0"/>
          <a:chExt cx="0" cy="0"/>
        </a:xfrm>
      </p:grpSpPr>
      <p:sp>
        <p:nvSpPr>
          <p:cNvPr id="145" name="Google Shape;145;p24"/>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46" name="Google Shape;146;p24"/>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47" name="Google Shape;147;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58_0)">
  <p:cSld name="Titre et corps (g3e1952b52d4_58_0)">
    <p:spTree>
      <p:nvGrpSpPr>
        <p:cNvPr id="148" name="Shape 148"/>
        <p:cNvGrpSpPr/>
        <p:nvPr/>
      </p:nvGrpSpPr>
      <p:grpSpPr>
        <a:xfrm>
          <a:off x="0" y="0"/>
          <a:ext cx="0" cy="0"/>
          <a:chOff x="0" y="0"/>
          <a:chExt cx="0" cy="0"/>
        </a:xfrm>
      </p:grpSpPr>
      <p:sp>
        <p:nvSpPr>
          <p:cNvPr id="149" name="Google Shape;149;p25"/>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50" name="Google Shape;150;p25"/>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1" name="Google Shape;151;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73_0)">
  <p:cSld name="Titre et corps (g3e1952b52d4_73_0)">
    <p:spTree>
      <p:nvGrpSpPr>
        <p:cNvPr id="152" name="Shape 152"/>
        <p:cNvGrpSpPr/>
        <p:nvPr/>
      </p:nvGrpSpPr>
      <p:grpSpPr>
        <a:xfrm>
          <a:off x="0" y="0"/>
          <a:ext cx="0" cy="0"/>
          <a:chOff x="0" y="0"/>
          <a:chExt cx="0" cy="0"/>
        </a:xfrm>
      </p:grpSpPr>
      <p:sp>
        <p:nvSpPr>
          <p:cNvPr id="153" name="Google Shape;153;p26"/>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54" name="Google Shape;154;p26"/>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5" name="Google Shape;155;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95_0)">
  <p:cSld name="Titre et corps (g3e1952b52d4_95_0)">
    <p:spTree>
      <p:nvGrpSpPr>
        <p:cNvPr id="156" name="Shape 156"/>
        <p:cNvGrpSpPr/>
        <p:nvPr/>
      </p:nvGrpSpPr>
      <p:grpSpPr>
        <a:xfrm>
          <a:off x="0" y="0"/>
          <a:ext cx="0" cy="0"/>
          <a:chOff x="0" y="0"/>
          <a:chExt cx="0" cy="0"/>
        </a:xfrm>
      </p:grpSpPr>
      <p:sp>
        <p:nvSpPr>
          <p:cNvPr id="157" name="Google Shape;157;p27"/>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58" name="Google Shape;158;p27"/>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9" name="Google Shape;159;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109_0)">
  <p:cSld name="Titre et corps (g3e1952b52d4_109_0)">
    <p:spTree>
      <p:nvGrpSpPr>
        <p:cNvPr id="160" name="Shape 160"/>
        <p:cNvGrpSpPr/>
        <p:nvPr/>
      </p:nvGrpSpPr>
      <p:grpSpPr>
        <a:xfrm>
          <a:off x="0" y="0"/>
          <a:ext cx="0" cy="0"/>
          <a:chOff x="0" y="0"/>
          <a:chExt cx="0" cy="0"/>
        </a:xfrm>
      </p:grpSpPr>
      <p:sp>
        <p:nvSpPr>
          <p:cNvPr id="161" name="Google Shape;161;p28"/>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62" name="Google Shape;162;p28"/>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63" name="Google Shape;163;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123_0)">
  <p:cSld name="Titre et corps (g3e1952b52d4_123_0)">
    <p:spTree>
      <p:nvGrpSpPr>
        <p:cNvPr id="164" name="Shape 164"/>
        <p:cNvGrpSpPr/>
        <p:nvPr/>
      </p:nvGrpSpPr>
      <p:grpSpPr>
        <a:xfrm>
          <a:off x="0" y="0"/>
          <a:ext cx="0" cy="0"/>
          <a:chOff x="0" y="0"/>
          <a:chExt cx="0" cy="0"/>
        </a:xfrm>
      </p:grpSpPr>
      <p:sp>
        <p:nvSpPr>
          <p:cNvPr id="165" name="Google Shape;165;p29"/>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66" name="Google Shape;166;p29"/>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67" name="Google Shape;167;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rps (g3e1952b52d4_130_0)">
  <p:cSld name="Titre et corps (g3e1952b52d4_130_0)">
    <p:spTree>
      <p:nvGrpSpPr>
        <p:cNvPr id="168" name="Shape 168"/>
        <p:cNvGrpSpPr/>
        <p:nvPr/>
      </p:nvGrpSpPr>
      <p:grpSpPr>
        <a:xfrm>
          <a:off x="0" y="0"/>
          <a:ext cx="0" cy="0"/>
          <a:chOff x="0" y="0"/>
          <a:chExt cx="0" cy="0"/>
        </a:xfrm>
      </p:grpSpPr>
      <p:sp>
        <p:nvSpPr>
          <p:cNvPr id="169" name="Google Shape;169;p30"/>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170" name="Google Shape;170;p30"/>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71" name="Google Shape;171;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4"/>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3" name="Google Shape;23;p4"/>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24" name="Google Shape;24;p4"/>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4"/>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6" name="Google Shape;26;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5" name="Shape 175"/>
        <p:cNvGrpSpPr/>
        <p:nvPr/>
      </p:nvGrpSpPr>
      <p:grpSpPr>
        <a:xfrm>
          <a:off x="0" y="0"/>
          <a:ext cx="0" cy="0"/>
          <a:chOff x="0" y="0"/>
          <a:chExt cx="0" cy="0"/>
        </a:xfrm>
      </p:grpSpPr>
      <p:grpSp>
        <p:nvGrpSpPr>
          <p:cNvPr id="176" name="Google Shape;176;p32"/>
          <p:cNvGrpSpPr/>
          <p:nvPr/>
        </p:nvGrpSpPr>
        <p:grpSpPr>
          <a:xfrm>
            <a:off x="0" y="4186800"/>
            <a:ext cx="9144000" cy="956700"/>
            <a:chOff x="0" y="4186800"/>
            <a:chExt cx="9144000" cy="956700"/>
          </a:xfrm>
        </p:grpSpPr>
        <p:sp>
          <p:nvSpPr>
            <p:cNvPr id="177" name="Google Shape;177;p32"/>
            <p:cNvSpPr/>
            <p:nvPr/>
          </p:nvSpPr>
          <p:spPr>
            <a:xfrm>
              <a:off x="0" y="4186800"/>
              <a:ext cx="9144000" cy="956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2"/>
            <p:cNvSpPr/>
            <p:nvPr/>
          </p:nvSpPr>
          <p:spPr>
            <a:xfrm flipH="1">
              <a:off x="6167983" y="4186813"/>
              <a:ext cx="1872894" cy="956681"/>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9" name="Google Shape;179;p32"/>
          <p:cNvSpPr txBox="1"/>
          <p:nvPr>
            <p:ph type="ctrTitle"/>
          </p:nvPr>
        </p:nvSpPr>
        <p:spPr>
          <a:xfrm>
            <a:off x="713100" y="791288"/>
            <a:ext cx="4389600" cy="2503800"/>
          </a:xfrm>
          <a:prstGeom prst="rect">
            <a:avLst/>
          </a:prstGeom>
        </p:spPr>
        <p:txBody>
          <a:bodyPr anchorCtr="0" anchor="ctr" bIns="91425" lIns="91425" spcFirstLastPara="1" rIns="91425" wrap="square" tIns="91425">
            <a:noAutofit/>
          </a:bodyPr>
          <a:lstStyle>
            <a:lvl1pPr lvl="0">
              <a:spcBef>
                <a:spcPts val="0"/>
              </a:spcBef>
              <a:spcAft>
                <a:spcPts val="0"/>
              </a:spcAft>
              <a:buSzPts val="8500"/>
              <a:buNone/>
              <a:defRPr sz="4600"/>
            </a:lvl1pPr>
            <a:lvl2pPr lvl="1" algn="ctr">
              <a:spcBef>
                <a:spcPts val="0"/>
              </a:spcBef>
              <a:spcAft>
                <a:spcPts val="0"/>
              </a:spcAft>
              <a:buSzPts val="8500"/>
              <a:buNone/>
              <a:defRPr sz="8500"/>
            </a:lvl2pPr>
            <a:lvl3pPr lvl="2" algn="ctr">
              <a:spcBef>
                <a:spcPts val="0"/>
              </a:spcBef>
              <a:spcAft>
                <a:spcPts val="0"/>
              </a:spcAft>
              <a:buSzPts val="8500"/>
              <a:buNone/>
              <a:defRPr sz="8500"/>
            </a:lvl3pPr>
            <a:lvl4pPr lvl="3" algn="ctr">
              <a:spcBef>
                <a:spcPts val="0"/>
              </a:spcBef>
              <a:spcAft>
                <a:spcPts val="0"/>
              </a:spcAft>
              <a:buSzPts val="8500"/>
              <a:buNone/>
              <a:defRPr sz="8500"/>
            </a:lvl4pPr>
            <a:lvl5pPr lvl="4" algn="ctr">
              <a:spcBef>
                <a:spcPts val="0"/>
              </a:spcBef>
              <a:spcAft>
                <a:spcPts val="0"/>
              </a:spcAft>
              <a:buSzPts val="8500"/>
              <a:buNone/>
              <a:defRPr sz="8500"/>
            </a:lvl5pPr>
            <a:lvl6pPr lvl="5" algn="ctr">
              <a:spcBef>
                <a:spcPts val="0"/>
              </a:spcBef>
              <a:spcAft>
                <a:spcPts val="0"/>
              </a:spcAft>
              <a:buSzPts val="8500"/>
              <a:buNone/>
              <a:defRPr sz="8500"/>
            </a:lvl6pPr>
            <a:lvl7pPr lvl="6" algn="ctr">
              <a:spcBef>
                <a:spcPts val="0"/>
              </a:spcBef>
              <a:spcAft>
                <a:spcPts val="0"/>
              </a:spcAft>
              <a:buSzPts val="8500"/>
              <a:buNone/>
              <a:defRPr sz="8500"/>
            </a:lvl7pPr>
            <a:lvl8pPr lvl="7" algn="ctr">
              <a:spcBef>
                <a:spcPts val="0"/>
              </a:spcBef>
              <a:spcAft>
                <a:spcPts val="0"/>
              </a:spcAft>
              <a:buSzPts val="8500"/>
              <a:buNone/>
              <a:defRPr sz="8500"/>
            </a:lvl8pPr>
            <a:lvl9pPr lvl="8" algn="ctr">
              <a:spcBef>
                <a:spcPts val="0"/>
              </a:spcBef>
              <a:spcAft>
                <a:spcPts val="0"/>
              </a:spcAft>
              <a:buSzPts val="8500"/>
              <a:buNone/>
              <a:defRPr sz="8500"/>
            </a:lvl9pPr>
          </a:lstStyle>
          <a:p/>
        </p:txBody>
      </p:sp>
      <p:sp>
        <p:nvSpPr>
          <p:cNvPr id="180" name="Google Shape;180;p32"/>
          <p:cNvSpPr txBox="1"/>
          <p:nvPr>
            <p:ph idx="1" type="subTitle"/>
          </p:nvPr>
        </p:nvSpPr>
        <p:spPr>
          <a:xfrm>
            <a:off x="713100" y="3892000"/>
            <a:ext cx="4389600" cy="460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8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grpSp>
        <p:nvGrpSpPr>
          <p:cNvPr id="181" name="Google Shape;181;p32"/>
          <p:cNvGrpSpPr/>
          <p:nvPr/>
        </p:nvGrpSpPr>
        <p:grpSpPr>
          <a:xfrm>
            <a:off x="5335049" y="2734789"/>
            <a:ext cx="2032704" cy="1488667"/>
            <a:chOff x="5368507" y="2516915"/>
            <a:chExt cx="2280094" cy="1669845"/>
          </a:xfrm>
        </p:grpSpPr>
        <p:sp>
          <p:nvSpPr>
            <p:cNvPr id="182" name="Google Shape;182;p32"/>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2"/>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2"/>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5" name="Google Shape;185;p32"/>
          <p:cNvGrpSpPr/>
          <p:nvPr/>
        </p:nvGrpSpPr>
        <p:grpSpPr>
          <a:xfrm>
            <a:off x="5913412" y="3324949"/>
            <a:ext cx="3093207" cy="1040480"/>
            <a:chOff x="5913412" y="3324949"/>
            <a:chExt cx="3093207" cy="1040480"/>
          </a:xfrm>
        </p:grpSpPr>
        <p:grpSp>
          <p:nvGrpSpPr>
            <p:cNvPr id="186" name="Google Shape;186;p32"/>
            <p:cNvGrpSpPr/>
            <p:nvPr/>
          </p:nvGrpSpPr>
          <p:grpSpPr>
            <a:xfrm>
              <a:off x="6830680" y="3324949"/>
              <a:ext cx="1261999" cy="924313"/>
              <a:chOff x="7518013" y="3195450"/>
              <a:chExt cx="1353495" cy="991326"/>
            </a:xfrm>
          </p:grpSpPr>
          <p:sp>
            <p:nvSpPr>
              <p:cNvPr id="187" name="Google Shape;187;p32"/>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2"/>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2"/>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0" name="Google Shape;190;p32"/>
            <p:cNvGrpSpPr/>
            <p:nvPr/>
          </p:nvGrpSpPr>
          <p:grpSpPr>
            <a:xfrm>
              <a:off x="8823853" y="3716602"/>
              <a:ext cx="182766" cy="648828"/>
              <a:chOff x="8823577" y="3660940"/>
              <a:chExt cx="157150" cy="557939"/>
            </a:xfrm>
          </p:grpSpPr>
          <p:sp>
            <p:nvSpPr>
              <p:cNvPr id="191" name="Google Shape;191;p32"/>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32"/>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2"/>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2"/>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5" name="Google Shape;195;p32"/>
            <p:cNvGrpSpPr/>
            <p:nvPr/>
          </p:nvGrpSpPr>
          <p:grpSpPr>
            <a:xfrm>
              <a:off x="5913412" y="3645818"/>
              <a:ext cx="226448" cy="557940"/>
              <a:chOff x="6407650" y="3769225"/>
              <a:chExt cx="183775" cy="452800"/>
            </a:xfrm>
          </p:grpSpPr>
          <p:sp>
            <p:nvSpPr>
              <p:cNvPr id="196" name="Google Shape;196;p32"/>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2"/>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2"/>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9" name="Google Shape;199;p32"/>
            <p:cNvGrpSpPr/>
            <p:nvPr/>
          </p:nvGrpSpPr>
          <p:grpSpPr>
            <a:xfrm>
              <a:off x="6427437" y="3643543"/>
              <a:ext cx="226448" cy="557940"/>
              <a:chOff x="6407650" y="3769225"/>
              <a:chExt cx="183775" cy="452800"/>
            </a:xfrm>
          </p:grpSpPr>
          <p:sp>
            <p:nvSpPr>
              <p:cNvPr id="200" name="Google Shape;200;p32"/>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2"/>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2"/>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32"/>
            <p:cNvGrpSpPr/>
            <p:nvPr/>
          </p:nvGrpSpPr>
          <p:grpSpPr>
            <a:xfrm>
              <a:off x="6728387" y="3665518"/>
              <a:ext cx="226448" cy="557940"/>
              <a:chOff x="6407650" y="3769225"/>
              <a:chExt cx="183775" cy="452800"/>
            </a:xfrm>
          </p:grpSpPr>
          <p:sp>
            <p:nvSpPr>
              <p:cNvPr id="204" name="Google Shape;204;p32"/>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2"/>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2"/>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7" name="Google Shape;207;p32"/>
            <p:cNvGrpSpPr/>
            <p:nvPr/>
          </p:nvGrpSpPr>
          <p:grpSpPr>
            <a:xfrm>
              <a:off x="6192253" y="3716602"/>
              <a:ext cx="182766" cy="648828"/>
              <a:chOff x="8823577" y="3660940"/>
              <a:chExt cx="157150" cy="557939"/>
            </a:xfrm>
          </p:grpSpPr>
          <p:sp>
            <p:nvSpPr>
              <p:cNvPr id="208" name="Google Shape;208;p32"/>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2"/>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2"/>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2"/>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12" name="Google Shape;212;p32"/>
          <p:cNvGrpSpPr/>
          <p:nvPr/>
        </p:nvGrpSpPr>
        <p:grpSpPr>
          <a:xfrm>
            <a:off x="4735829" y="4460430"/>
            <a:ext cx="4441565" cy="687317"/>
            <a:chOff x="4735829" y="4460430"/>
            <a:chExt cx="4441565" cy="687317"/>
          </a:xfrm>
        </p:grpSpPr>
        <p:sp>
          <p:nvSpPr>
            <p:cNvPr id="213" name="Google Shape;213;p32"/>
            <p:cNvSpPr/>
            <p:nvPr/>
          </p:nvSpPr>
          <p:spPr>
            <a:xfrm>
              <a:off x="7807046" y="4566859"/>
              <a:ext cx="1370348" cy="576655"/>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4" name="Google Shape;214;p32"/>
            <p:cNvGrpSpPr/>
            <p:nvPr/>
          </p:nvGrpSpPr>
          <p:grpSpPr>
            <a:xfrm>
              <a:off x="4735829" y="4460430"/>
              <a:ext cx="1872931" cy="687317"/>
              <a:chOff x="5288066" y="4405903"/>
              <a:chExt cx="2010014" cy="737623"/>
            </a:xfrm>
          </p:grpSpPr>
          <p:sp>
            <p:nvSpPr>
              <p:cNvPr id="215" name="Google Shape;215;p32"/>
              <p:cNvSpPr/>
              <p:nvPr/>
            </p:nvSpPr>
            <p:spPr>
              <a:xfrm>
                <a:off x="5288066"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2"/>
              <p:cNvSpPr/>
              <p:nvPr/>
            </p:nvSpPr>
            <p:spPr>
              <a:xfrm>
                <a:off x="6204488"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17" name="Google Shape;217;p32"/>
          <p:cNvSpPr/>
          <p:nvPr/>
        </p:nvSpPr>
        <p:spPr>
          <a:xfrm>
            <a:off x="8083800" y="336300"/>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2"/>
          <p:cNvSpPr/>
          <p:nvPr/>
        </p:nvSpPr>
        <p:spPr>
          <a:xfrm>
            <a:off x="5273825" y="336294"/>
            <a:ext cx="202516" cy="107280"/>
          </a:xfrm>
          <a:custGeom>
            <a:rect b="b" l="l" r="r" t="t"/>
            <a:pathLst>
              <a:path extrusionOk="0" h="1549" w="2924">
                <a:moveTo>
                  <a:pt x="2892" y="0"/>
                </a:moveTo>
                <a:cubicBezTo>
                  <a:pt x="2801" y="28"/>
                  <a:pt x="2714" y="64"/>
                  <a:pt x="2628" y="105"/>
                </a:cubicBezTo>
                <a:cubicBezTo>
                  <a:pt x="2546" y="141"/>
                  <a:pt x="2464" y="182"/>
                  <a:pt x="2387" y="223"/>
                </a:cubicBezTo>
                <a:cubicBezTo>
                  <a:pt x="2232" y="310"/>
                  <a:pt x="2081" y="406"/>
                  <a:pt x="1936" y="506"/>
                </a:cubicBezTo>
                <a:lnTo>
                  <a:pt x="1826" y="583"/>
                </a:lnTo>
                <a:lnTo>
                  <a:pt x="1726" y="661"/>
                </a:lnTo>
                <a:cubicBezTo>
                  <a:pt x="1653" y="715"/>
                  <a:pt x="1590" y="770"/>
                  <a:pt x="1521" y="825"/>
                </a:cubicBezTo>
                <a:cubicBezTo>
                  <a:pt x="1499" y="847"/>
                  <a:pt x="1471" y="870"/>
                  <a:pt x="1444" y="893"/>
                </a:cubicBezTo>
                <a:cubicBezTo>
                  <a:pt x="1421" y="875"/>
                  <a:pt x="1398" y="852"/>
                  <a:pt x="1376" y="838"/>
                </a:cubicBezTo>
                <a:cubicBezTo>
                  <a:pt x="1312" y="779"/>
                  <a:pt x="1248" y="729"/>
                  <a:pt x="1180" y="679"/>
                </a:cubicBezTo>
                <a:cubicBezTo>
                  <a:pt x="1111" y="629"/>
                  <a:pt x="1043" y="574"/>
                  <a:pt x="970" y="524"/>
                </a:cubicBezTo>
                <a:cubicBezTo>
                  <a:pt x="829" y="428"/>
                  <a:pt x="683" y="337"/>
                  <a:pt x="529" y="251"/>
                </a:cubicBezTo>
                <a:cubicBezTo>
                  <a:pt x="451" y="210"/>
                  <a:pt x="374" y="169"/>
                  <a:pt x="292" y="132"/>
                </a:cubicBezTo>
                <a:cubicBezTo>
                  <a:pt x="205" y="96"/>
                  <a:pt x="119" y="64"/>
                  <a:pt x="32" y="37"/>
                </a:cubicBezTo>
                <a:lnTo>
                  <a:pt x="0" y="69"/>
                </a:lnTo>
                <a:lnTo>
                  <a:pt x="346" y="433"/>
                </a:lnTo>
                <a:lnTo>
                  <a:pt x="702" y="797"/>
                </a:lnTo>
                <a:cubicBezTo>
                  <a:pt x="820" y="916"/>
                  <a:pt x="938" y="1039"/>
                  <a:pt x="1057" y="1157"/>
                </a:cubicBezTo>
                <a:lnTo>
                  <a:pt x="1412" y="1517"/>
                </a:lnTo>
                <a:lnTo>
                  <a:pt x="1444" y="1549"/>
                </a:lnTo>
                <a:lnTo>
                  <a:pt x="1480" y="1517"/>
                </a:lnTo>
                <a:lnTo>
                  <a:pt x="1845" y="1148"/>
                </a:lnTo>
                <a:cubicBezTo>
                  <a:pt x="1963" y="1025"/>
                  <a:pt x="2086" y="907"/>
                  <a:pt x="2209" y="779"/>
                </a:cubicBezTo>
                <a:lnTo>
                  <a:pt x="2569" y="410"/>
                </a:lnTo>
                <a:lnTo>
                  <a:pt x="2924" y="37"/>
                </a:lnTo>
                <a:lnTo>
                  <a:pt x="28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9" name="Shape 219"/>
        <p:cNvGrpSpPr/>
        <p:nvPr/>
      </p:nvGrpSpPr>
      <p:grpSpPr>
        <a:xfrm>
          <a:off x="0" y="0"/>
          <a:ext cx="0" cy="0"/>
          <a:chOff x="0" y="0"/>
          <a:chExt cx="0" cy="0"/>
        </a:xfrm>
      </p:grpSpPr>
      <p:sp>
        <p:nvSpPr>
          <p:cNvPr id="220" name="Google Shape;220;p33"/>
          <p:cNvSpPr/>
          <p:nvPr>
            <p:ph idx="2" type="pic"/>
          </p:nvPr>
        </p:nvSpPr>
        <p:spPr>
          <a:xfrm>
            <a:off x="9925" y="0"/>
            <a:ext cx="5688000" cy="4833000"/>
          </a:xfrm>
          <a:prstGeom prst="rect">
            <a:avLst/>
          </a:prstGeom>
          <a:noFill/>
          <a:ln>
            <a:noFill/>
          </a:ln>
        </p:spPr>
      </p:sp>
      <p:sp>
        <p:nvSpPr>
          <p:cNvPr id="221" name="Google Shape;221;p33"/>
          <p:cNvSpPr txBox="1"/>
          <p:nvPr>
            <p:ph type="title"/>
          </p:nvPr>
        </p:nvSpPr>
        <p:spPr>
          <a:xfrm>
            <a:off x="4192775" y="1721650"/>
            <a:ext cx="4238100" cy="14802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sz="4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22" name="Google Shape;222;p33"/>
          <p:cNvSpPr txBox="1"/>
          <p:nvPr>
            <p:ph hasCustomPrompt="1" idx="3" type="title"/>
          </p:nvPr>
        </p:nvSpPr>
        <p:spPr>
          <a:xfrm>
            <a:off x="4192775" y="549300"/>
            <a:ext cx="1724700" cy="9756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SzPts val="10000"/>
              <a:buNone/>
              <a:defRPr sz="7200">
                <a:solidFill>
                  <a:schemeClr val="accent3"/>
                </a:solidFill>
              </a:defRPr>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223" name="Google Shape;223;p33"/>
          <p:cNvSpPr txBox="1"/>
          <p:nvPr>
            <p:ph idx="1" type="subTitle"/>
          </p:nvPr>
        </p:nvSpPr>
        <p:spPr>
          <a:xfrm>
            <a:off x="4192775" y="3715250"/>
            <a:ext cx="2680800" cy="658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None/>
              <a:defRPr sz="1600"/>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24" name="Google Shape;224;p33"/>
          <p:cNvSpPr/>
          <p:nvPr/>
        </p:nvSpPr>
        <p:spPr>
          <a:xfrm>
            <a:off x="0"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5" name="Shape 225"/>
        <p:cNvGrpSpPr/>
        <p:nvPr/>
      </p:nvGrpSpPr>
      <p:grpSpPr>
        <a:xfrm>
          <a:off x="0" y="0"/>
          <a:ext cx="0" cy="0"/>
          <a:chOff x="0" y="0"/>
          <a:chExt cx="0" cy="0"/>
        </a:xfrm>
      </p:grpSpPr>
      <p:grpSp>
        <p:nvGrpSpPr>
          <p:cNvPr id="226" name="Google Shape;226;p34"/>
          <p:cNvGrpSpPr/>
          <p:nvPr/>
        </p:nvGrpSpPr>
        <p:grpSpPr>
          <a:xfrm>
            <a:off x="1766978" y="4290868"/>
            <a:ext cx="4899607" cy="758412"/>
            <a:chOff x="1766978" y="4290868"/>
            <a:chExt cx="4899607" cy="758412"/>
          </a:xfrm>
        </p:grpSpPr>
        <p:grpSp>
          <p:nvGrpSpPr>
            <p:cNvPr id="227" name="Google Shape;227;p34"/>
            <p:cNvGrpSpPr/>
            <p:nvPr/>
          </p:nvGrpSpPr>
          <p:grpSpPr>
            <a:xfrm>
              <a:off x="2002162" y="4290868"/>
              <a:ext cx="226448" cy="557940"/>
              <a:chOff x="6407650" y="3769225"/>
              <a:chExt cx="183775" cy="452800"/>
            </a:xfrm>
          </p:grpSpPr>
          <p:sp>
            <p:nvSpPr>
              <p:cNvPr id="228" name="Google Shape;228;p34"/>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34"/>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34"/>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1" name="Google Shape;231;p34"/>
            <p:cNvGrpSpPr/>
            <p:nvPr/>
          </p:nvGrpSpPr>
          <p:grpSpPr>
            <a:xfrm>
              <a:off x="1766978" y="4363927"/>
              <a:ext cx="182766" cy="648828"/>
              <a:chOff x="8823577" y="3660940"/>
              <a:chExt cx="157150" cy="557939"/>
            </a:xfrm>
          </p:grpSpPr>
          <p:sp>
            <p:nvSpPr>
              <p:cNvPr id="232" name="Google Shape;232;p34"/>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4"/>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34"/>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34"/>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6" name="Google Shape;236;p34"/>
            <p:cNvGrpSpPr/>
            <p:nvPr/>
          </p:nvGrpSpPr>
          <p:grpSpPr>
            <a:xfrm>
              <a:off x="2605312" y="4327393"/>
              <a:ext cx="226448" cy="557940"/>
              <a:chOff x="6407650" y="3769225"/>
              <a:chExt cx="183775" cy="452800"/>
            </a:xfrm>
          </p:grpSpPr>
          <p:sp>
            <p:nvSpPr>
              <p:cNvPr id="237" name="Google Shape;237;p34"/>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4"/>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34"/>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0" name="Google Shape;240;p34"/>
            <p:cNvGrpSpPr/>
            <p:nvPr/>
          </p:nvGrpSpPr>
          <p:grpSpPr>
            <a:xfrm>
              <a:off x="2370128" y="4400452"/>
              <a:ext cx="182766" cy="648828"/>
              <a:chOff x="8823577" y="3660940"/>
              <a:chExt cx="157150" cy="557939"/>
            </a:xfrm>
          </p:grpSpPr>
          <p:sp>
            <p:nvSpPr>
              <p:cNvPr id="241" name="Google Shape;241;p34"/>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34"/>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34"/>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34"/>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5" name="Google Shape;245;p34"/>
            <p:cNvGrpSpPr/>
            <p:nvPr/>
          </p:nvGrpSpPr>
          <p:grpSpPr>
            <a:xfrm>
              <a:off x="6440137" y="4290868"/>
              <a:ext cx="226448" cy="557940"/>
              <a:chOff x="6407650" y="3769225"/>
              <a:chExt cx="183775" cy="452800"/>
            </a:xfrm>
          </p:grpSpPr>
          <p:sp>
            <p:nvSpPr>
              <p:cNvPr id="246" name="Google Shape;246;p34"/>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34"/>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34"/>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49" name="Google Shape;249;p34"/>
          <p:cNvGrpSpPr/>
          <p:nvPr/>
        </p:nvGrpSpPr>
        <p:grpSpPr>
          <a:xfrm>
            <a:off x="3489338" y="4067195"/>
            <a:ext cx="2357656" cy="978195"/>
            <a:chOff x="3489338" y="4067195"/>
            <a:chExt cx="2357656" cy="978195"/>
          </a:xfrm>
        </p:grpSpPr>
        <p:grpSp>
          <p:nvGrpSpPr>
            <p:cNvPr id="250" name="Google Shape;250;p34"/>
            <p:cNvGrpSpPr/>
            <p:nvPr/>
          </p:nvGrpSpPr>
          <p:grpSpPr>
            <a:xfrm>
              <a:off x="5064945" y="4383727"/>
              <a:ext cx="782049" cy="572689"/>
              <a:chOff x="7518013" y="3195450"/>
              <a:chExt cx="1353495" cy="991326"/>
            </a:xfrm>
          </p:grpSpPr>
          <p:sp>
            <p:nvSpPr>
              <p:cNvPr id="251" name="Google Shape;251;p34"/>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34"/>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34"/>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34"/>
            <p:cNvGrpSpPr/>
            <p:nvPr/>
          </p:nvGrpSpPr>
          <p:grpSpPr>
            <a:xfrm>
              <a:off x="4654770" y="4307852"/>
              <a:ext cx="782049" cy="572689"/>
              <a:chOff x="7518013" y="3195450"/>
              <a:chExt cx="1353495" cy="991326"/>
            </a:xfrm>
          </p:grpSpPr>
          <p:sp>
            <p:nvSpPr>
              <p:cNvPr id="255" name="Google Shape;255;p34"/>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34"/>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34"/>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8" name="Google Shape;258;p34"/>
            <p:cNvGrpSpPr/>
            <p:nvPr/>
          </p:nvGrpSpPr>
          <p:grpSpPr>
            <a:xfrm>
              <a:off x="3489338" y="4067195"/>
              <a:ext cx="1335679" cy="978195"/>
              <a:chOff x="5368507" y="2516915"/>
              <a:chExt cx="2280094" cy="1669845"/>
            </a:xfrm>
          </p:grpSpPr>
          <p:sp>
            <p:nvSpPr>
              <p:cNvPr id="259" name="Google Shape;259;p34"/>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34"/>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34"/>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62" name="Google Shape;262;p34"/>
          <p:cNvGrpSpPr/>
          <p:nvPr/>
        </p:nvGrpSpPr>
        <p:grpSpPr>
          <a:xfrm>
            <a:off x="0" y="4833025"/>
            <a:ext cx="9144000" cy="310500"/>
            <a:chOff x="0" y="4833025"/>
            <a:chExt cx="9144000" cy="310500"/>
          </a:xfrm>
        </p:grpSpPr>
        <p:sp>
          <p:nvSpPr>
            <p:cNvPr id="263" name="Google Shape;263;p34"/>
            <p:cNvSpPr/>
            <p:nvPr/>
          </p:nvSpPr>
          <p:spPr>
            <a:xfrm>
              <a:off x="0"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34"/>
            <p:cNvSpPr/>
            <p:nvPr/>
          </p:nvSpPr>
          <p:spPr>
            <a:xfrm flipH="1">
              <a:off x="4364988" y="4833033"/>
              <a:ext cx="607914" cy="310483"/>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5" name="Google Shape;265;p34"/>
          <p:cNvSpPr/>
          <p:nvPr/>
        </p:nvSpPr>
        <p:spPr>
          <a:xfrm flipH="1">
            <a:off x="-159541" y="4480552"/>
            <a:ext cx="1575441" cy="662977"/>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6" name="Google Shape;266;p34"/>
          <p:cNvGrpSpPr/>
          <p:nvPr/>
        </p:nvGrpSpPr>
        <p:grpSpPr>
          <a:xfrm>
            <a:off x="7348092" y="4480606"/>
            <a:ext cx="1976700" cy="662976"/>
            <a:chOff x="4922998" y="4405903"/>
            <a:chExt cx="2199266" cy="737623"/>
          </a:xfrm>
        </p:grpSpPr>
        <p:sp>
          <p:nvSpPr>
            <p:cNvPr id="267" name="Google Shape;267;p34"/>
            <p:cNvSpPr/>
            <p:nvPr/>
          </p:nvSpPr>
          <p:spPr>
            <a:xfrm>
              <a:off x="4922998"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4"/>
            <p:cNvSpPr/>
            <p:nvPr/>
          </p:nvSpPr>
          <p:spPr>
            <a:xfrm>
              <a:off x="6028672"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9" name="Google Shape;269;p3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0" name="Google Shape;270;p34"/>
          <p:cNvSpPr txBox="1"/>
          <p:nvPr>
            <p:ph idx="1" type="body"/>
          </p:nvPr>
        </p:nvSpPr>
        <p:spPr>
          <a:xfrm>
            <a:off x="720000" y="1348400"/>
            <a:ext cx="7704000" cy="27189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Clr>
                <a:srgbClr val="434343"/>
              </a:buClr>
              <a:buSzPts val="1200"/>
              <a:buChar char="●"/>
              <a:defRPr sz="1200"/>
            </a:lvl1pPr>
            <a:lvl2pPr indent="-304800" lvl="1" marL="914400">
              <a:spcBef>
                <a:spcPts val="0"/>
              </a:spcBef>
              <a:spcAft>
                <a:spcPts val="0"/>
              </a:spcAft>
              <a:buClr>
                <a:srgbClr val="434343"/>
              </a:buClr>
              <a:buSzPts val="1200"/>
              <a:buFont typeface="Roboto Condensed Light"/>
              <a:buChar char="○"/>
              <a:defRPr/>
            </a:lvl2pPr>
            <a:lvl3pPr indent="-304800" lvl="2" marL="1371600">
              <a:spcBef>
                <a:spcPts val="0"/>
              </a:spcBef>
              <a:spcAft>
                <a:spcPts val="0"/>
              </a:spcAft>
              <a:buClr>
                <a:srgbClr val="434343"/>
              </a:buClr>
              <a:buSzPts val="1200"/>
              <a:buFont typeface="Roboto Condensed Light"/>
              <a:buChar char="■"/>
              <a:defRPr/>
            </a:lvl3pPr>
            <a:lvl4pPr indent="-304800" lvl="3" marL="1828800">
              <a:spcBef>
                <a:spcPts val="0"/>
              </a:spcBef>
              <a:spcAft>
                <a:spcPts val="0"/>
              </a:spcAft>
              <a:buClr>
                <a:srgbClr val="434343"/>
              </a:buClr>
              <a:buSzPts val="1200"/>
              <a:buFont typeface="Roboto Condensed Light"/>
              <a:buChar char="●"/>
              <a:defRPr/>
            </a:lvl4pPr>
            <a:lvl5pPr indent="-304800" lvl="4" marL="2286000">
              <a:spcBef>
                <a:spcPts val="0"/>
              </a:spcBef>
              <a:spcAft>
                <a:spcPts val="0"/>
              </a:spcAft>
              <a:buClr>
                <a:srgbClr val="434343"/>
              </a:buClr>
              <a:buSzPts val="1200"/>
              <a:buFont typeface="Roboto Condensed Light"/>
              <a:buChar char="○"/>
              <a:defRPr/>
            </a:lvl5pPr>
            <a:lvl6pPr indent="-304800" lvl="5" marL="2743200">
              <a:spcBef>
                <a:spcPts val="0"/>
              </a:spcBef>
              <a:spcAft>
                <a:spcPts val="0"/>
              </a:spcAft>
              <a:buClr>
                <a:srgbClr val="434343"/>
              </a:buClr>
              <a:buSzPts val="1200"/>
              <a:buFont typeface="Roboto Condensed Light"/>
              <a:buChar char="■"/>
              <a:defRPr/>
            </a:lvl6pPr>
            <a:lvl7pPr indent="-304800" lvl="6" marL="3200400">
              <a:spcBef>
                <a:spcPts val="0"/>
              </a:spcBef>
              <a:spcAft>
                <a:spcPts val="0"/>
              </a:spcAft>
              <a:buClr>
                <a:srgbClr val="434343"/>
              </a:buClr>
              <a:buSzPts val="1200"/>
              <a:buFont typeface="Roboto Condensed Light"/>
              <a:buChar char="●"/>
              <a:defRPr/>
            </a:lvl7pPr>
            <a:lvl8pPr indent="-304800" lvl="7" marL="3657600">
              <a:spcBef>
                <a:spcPts val="0"/>
              </a:spcBef>
              <a:spcAft>
                <a:spcPts val="0"/>
              </a:spcAft>
              <a:buClr>
                <a:srgbClr val="434343"/>
              </a:buClr>
              <a:buSzPts val="1200"/>
              <a:buFont typeface="Roboto Condensed Light"/>
              <a:buChar char="○"/>
              <a:defRPr/>
            </a:lvl8pPr>
            <a:lvl9pPr indent="-304800" lvl="8" marL="4114800">
              <a:spcBef>
                <a:spcPts val="0"/>
              </a:spcBef>
              <a:spcAft>
                <a:spcPts val="0"/>
              </a:spcAft>
              <a:buClr>
                <a:srgbClr val="434343"/>
              </a:buClr>
              <a:buSzPts val="1200"/>
              <a:buFont typeface="Roboto Condensed Light"/>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1" name="Shape 271"/>
        <p:cNvGrpSpPr/>
        <p:nvPr/>
      </p:nvGrpSpPr>
      <p:grpSpPr>
        <a:xfrm>
          <a:off x="0" y="0"/>
          <a:ext cx="0" cy="0"/>
          <a:chOff x="0" y="0"/>
          <a:chExt cx="0" cy="0"/>
        </a:xfrm>
      </p:grpSpPr>
      <p:sp>
        <p:nvSpPr>
          <p:cNvPr id="272" name="Google Shape;272;p3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3" name="Google Shape;273;p35"/>
          <p:cNvSpPr txBox="1"/>
          <p:nvPr>
            <p:ph idx="2" type="title"/>
          </p:nvPr>
        </p:nvSpPr>
        <p:spPr>
          <a:xfrm>
            <a:off x="720000" y="1801575"/>
            <a:ext cx="3522300" cy="3936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2200"/>
              <a:buNone/>
              <a:defRPr sz="2200"/>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sz="2200"/>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p:txBody>
      </p:sp>
      <p:sp>
        <p:nvSpPr>
          <p:cNvPr id="274" name="Google Shape;274;p35"/>
          <p:cNvSpPr txBox="1"/>
          <p:nvPr>
            <p:ph idx="3" type="title"/>
          </p:nvPr>
        </p:nvSpPr>
        <p:spPr>
          <a:xfrm>
            <a:off x="4901688" y="1801575"/>
            <a:ext cx="3522300" cy="3936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2200"/>
              <a:buNone/>
              <a:defRPr sz="2200"/>
            </a:lvl1pPr>
            <a:lvl2pPr lvl="1" algn="ctr">
              <a:spcBef>
                <a:spcPts val="0"/>
              </a:spcBef>
              <a:spcAft>
                <a:spcPts val="0"/>
              </a:spcAft>
              <a:buSzPts val="2200"/>
              <a:buNone/>
              <a:defRPr sz="2200"/>
            </a:lvl2pPr>
            <a:lvl3pPr lvl="2" algn="ctr">
              <a:spcBef>
                <a:spcPts val="0"/>
              </a:spcBef>
              <a:spcAft>
                <a:spcPts val="0"/>
              </a:spcAft>
              <a:buSzPts val="2200"/>
              <a:buNone/>
              <a:defRPr sz="2200"/>
            </a:lvl3pPr>
            <a:lvl4pPr lvl="3" algn="ctr">
              <a:spcBef>
                <a:spcPts val="0"/>
              </a:spcBef>
              <a:spcAft>
                <a:spcPts val="0"/>
              </a:spcAft>
              <a:buSzPts val="2200"/>
              <a:buNone/>
              <a:defRPr sz="2200"/>
            </a:lvl4pPr>
            <a:lvl5pPr lvl="4" algn="ctr">
              <a:spcBef>
                <a:spcPts val="0"/>
              </a:spcBef>
              <a:spcAft>
                <a:spcPts val="0"/>
              </a:spcAft>
              <a:buSzPts val="2200"/>
              <a:buNone/>
              <a:defRPr sz="2200"/>
            </a:lvl5pPr>
            <a:lvl6pPr lvl="5" algn="ctr">
              <a:spcBef>
                <a:spcPts val="0"/>
              </a:spcBef>
              <a:spcAft>
                <a:spcPts val="0"/>
              </a:spcAft>
              <a:buSzPts val="2200"/>
              <a:buNone/>
              <a:defRPr sz="2200"/>
            </a:lvl6pPr>
            <a:lvl7pPr lvl="6" algn="ctr">
              <a:spcBef>
                <a:spcPts val="0"/>
              </a:spcBef>
              <a:spcAft>
                <a:spcPts val="0"/>
              </a:spcAft>
              <a:buSzPts val="2200"/>
              <a:buNone/>
              <a:defRPr sz="2200"/>
            </a:lvl7pPr>
            <a:lvl8pPr lvl="7" algn="ctr">
              <a:spcBef>
                <a:spcPts val="0"/>
              </a:spcBef>
              <a:spcAft>
                <a:spcPts val="0"/>
              </a:spcAft>
              <a:buSzPts val="2200"/>
              <a:buNone/>
              <a:defRPr sz="2200"/>
            </a:lvl8pPr>
            <a:lvl9pPr lvl="8" algn="ctr">
              <a:spcBef>
                <a:spcPts val="0"/>
              </a:spcBef>
              <a:spcAft>
                <a:spcPts val="0"/>
              </a:spcAft>
              <a:buSzPts val="2200"/>
              <a:buNone/>
              <a:defRPr sz="2200"/>
            </a:lvl9pPr>
          </a:lstStyle>
          <a:p/>
        </p:txBody>
      </p:sp>
      <p:sp>
        <p:nvSpPr>
          <p:cNvPr id="275" name="Google Shape;275;p35"/>
          <p:cNvSpPr txBox="1"/>
          <p:nvPr>
            <p:ph idx="1" type="subTitle"/>
          </p:nvPr>
        </p:nvSpPr>
        <p:spPr>
          <a:xfrm>
            <a:off x="720000" y="2195175"/>
            <a:ext cx="3522300" cy="1956300"/>
          </a:xfrm>
          <a:prstGeom prst="rect">
            <a:avLst/>
          </a:prstGeom>
          <a:ln>
            <a:noFill/>
          </a:ln>
        </p:spPr>
        <p:txBody>
          <a:bodyPr anchorCtr="0" anchor="ctr" bIns="91425" lIns="91425" spcFirstLastPara="1" rIns="91425" wrap="square" tIns="91425">
            <a:noAutofit/>
          </a:bodyPr>
          <a:lstStyle>
            <a:lvl1pPr lvl="0">
              <a:lnSpc>
                <a:spcPct val="100000"/>
              </a:lnSpc>
              <a:spcBef>
                <a:spcPts val="0"/>
              </a:spcBef>
              <a:spcAft>
                <a:spcPts val="0"/>
              </a:spcAft>
              <a:buClr>
                <a:schemeClr val="dk1"/>
              </a:buClr>
              <a:buSzPts val="1200"/>
              <a:buFont typeface="Arial"/>
              <a:buChar char="•"/>
              <a:defRPr/>
            </a:lvl1pPr>
            <a:lvl2pPr lvl="1" algn="ctr">
              <a:spcBef>
                <a:spcPts val="0"/>
              </a:spcBef>
              <a:spcAft>
                <a:spcPts val="0"/>
              </a:spcAft>
              <a:buClr>
                <a:schemeClr val="dk1"/>
              </a:buClr>
              <a:buSzPts val="1200"/>
              <a:buFont typeface="Arial"/>
              <a:buChar char="○"/>
              <a:defRPr/>
            </a:lvl2pPr>
            <a:lvl3pPr lvl="2" algn="ctr">
              <a:spcBef>
                <a:spcPts val="0"/>
              </a:spcBef>
              <a:spcAft>
                <a:spcPts val="0"/>
              </a:spcAft>
              <a:buClr>
                <a:schemeClr val="dk1"/>
              </a:buClr>
              <a:buSzPts val="1200"/>
              <a:buFont typeface="Arial"/>
              <a:buChar char="■"/>
              <a:defRPr/>
            </a:lvl3pPr>
            <a:lvl4pPr lvl="3" algn="ctr">
              <a:spcBef>
                <a:spcPts val="0"/>
              </a:spcBef>
              <a:spcAft>
                <a:spcPts val="0"/>
              </a:spcAft>
              <a:buClr>
                <a:schemeClr val="dk1"/>
              </a:buClr>
              <a:buSzPts val="1200"/>
              <a:buFont typeface="Arial"/>
              <a:buChar char="●"/>
              <a:defRPr/>
            </a:lvl4pPr>
            <a:lvl5pPr lvl="4" algn="ctr">
              <a:spcBef>
                <a:spcPts val="0"/>
              </a:spcBef>
              <a:spcAft>
                <a:spcPts val="0"/>
              </a:spcAft>
              <a:buClr>
                <a:schemeClr val="dk1"/>
              </a:buClr>
              <a:buSzPts val="1200"/>
              <a:buFont typeface="Arial"/>
              <a:buChar char="○"/>
              <a:defRPr/>
            </a:lvl5pPr>
            <a:lvl6pPr lvl="5" algn="ctr">
              <a:spcBef>
                <a:spcPts val="0"/>
              </a:spcBef>
              <a:spcAft>
                <a:spcPts val="0"/>
              </a:spcAft>
              <a:buClr>
                <a:schemeClr val="dk1"/>
              </a:buClr>
              <a:buSzPts val="1200"/>
              <a:buFont typeface="Arial"/>
              <a:buChar char="■"/>
              <a:defRPr/>
            </a:lvl6pPr>
            <a:lvl7pPr lvl="6" algn="ctr">
              <a:spcBef>
                <a:spcPts val="0"/>
              </a:spcBef>
              <a:spcAft>
                <a:spcPts val="0"/>
              </a:spcAft>
              <a:buClr>
                <a:schemeClr val="dk1"/>
              </a:buClr>
              <a:buSzPts val="1200"/>
              <a:buFont typeface="Arial"/>
              <a:buChar char="●"/>
              <a:defRPr/>
            </a:lvl7pPr>
            <a:lvl8pPr lvl="7" algn="ctr">
              <a:spcBef>
                <a:spcPts val="0"/>
              </a:spcBef>
              <a:spcAft>
                <a:spcPts val="0"/>
              </a:spcAft>
              <a:buClr>
                <a:schemeClr val="dk1"/>
              </a:buClr>
              <a:buSzPts val="1200"/>
              <a:buFont typeface="Arial"/>
              <a:buChar char="○"/>
              <a:defRPr/>
            </a:lvl8pPr>
            <a:lvl9pPr lvl="8" algn="ctr">
              <a:spcBef>
                <a:spcPts val="0"/>
              </a:spcBef>
              <a:spcAft>
                <a:spcPts val="0"/>
              </a:spcAft>
              <a:buClr>
                <a:schemeClr val="dk1"/>
              </a:buClr>
              <a:buSzPts val="1200"/>
              <a:buFont typeface="Arial"/>
              <a:buChar char="■"/>
              <a:defRPr/>
            </a:lvl9pPr>
          </a:lstStyle>
          <a:p/>
        </p:txBody>
      </p:sp>
      <p:sp>
        <p:nvSpPr>
          <p:cNvPr id="276" name="Google Shape;276;p35"/>
          <p:cNvSpPr txBox="1"/>
          <p:nvPr>
            <p:ph idx="4" type="subTitle"/>
          </p:nvPr>
        </p:nvSpPr>
        <p:spPr>
          <a:xfrm>
            <a:off x="4901700" y="2195175"/>
            <a:ext cx="3522300" cy="1956300"/>
          </a:xfrm>
          <a:prstGeom prst="rect">
            <a:avLst/>
          </a:prstGeom>
          <a:ln>
            <a:noFill/>
          </a:ln>
        </p:spPr>
        <p:txBody>
          <a:bodyPr anchorCtr="0" anchor="ctr" bIns="91425" lIns="91425" spcFirstLastPara="1" rIns="91425" wrap="square" tIns="91425">
            <a:noAutofit/>
          </a:bodyPr>
          <a:lstStyle>
            <a:lvl1pPr lvl="0">
              <a:lnSpc>
                <a:spcPct val="100000"/>
              </a:lnSpc>
              <a:spcBef>
                <a:spcPts val="0"/>
              </a:spcBef>
              <a:spcAft>
                <a:spcPts val="0"/>
              </a:spcAft>
              <a:buClr>
                <a:schemeClr val="dk1"/>
              </a:buClr>
              <a:buSzPts val="1200"/>
              <a:buFont typeface="Arial"/>
              <a:buChar char="•"/>
              <a:defRPr/>
            </a:lvl1pPr>
            <a:lvl2pPr lvl="1" algn="ctr">
              <a:spcBef>
                <a:spcPts val="0"/>
              </a:spcBef>
              <a:spcAft>
                <a:spcPts val="0"/>
              </a:spcAft>
              <a:buClr>
                <a:schemeClr val="dk1"/>
              </a:buClr>
              <a:buSzPts val="1200"/>
              <a:buFont typeface="Arial"/>
              <a:buChar char="○"/>
              <a:defRPr/>
            </a:lvl2pPr>
            <a:lvl3pPr lvl="2" algn="ctr">
              <a:spcBef>
                <a:spcPts val="0"/>
              </a:spcBef>
              <a:spcAft>
                <a:spcPts val="0"/>
              </a:spcAft>
              <a:buClr>
                <a:schemeClr val="dk1"/>
              </a:buClr>
              <a:buSzPts val="1200"/>
              <a:buFont typeface="Arial"/>
              <a:buChar char="■"/>
              <a:defRPr/>
            </a:lvl3pPr>
            <a:lvl4pPr lvl="3" algn="ctr">
              <a:spcBef>
                <a:spcPts val="0"/>
              </a:spcBef>
              <a:spcAft>
                <a:spcPts val="0"/>
              </a:spcAft>
              <a:buClr>
                <a:schemeClr val="dk1"/>
              </a:buClr>
              <a:buSzPts val="1200"/>
              <a:buFont typeface="Arial"/>
              <a:buChar char="●"/>
              <a:defRPr/>
            </a:lvl4pPr>
            <a:lvl5pPr lvl="4" algn="ctr">
              <a:spcBef>
                <a:spcPts val="0"/>
              </a:spcBef>
              <a:spcAft>
                <a:spcPts val="0"/>
              </a:spcAft>
              <a:buClr>
                <a:schemeClr val="dk1"/>
              </a:buClr>
              <a:buSzPts val="1200"/>
              <a:buFont typeface="Arial"/>
              <a:buChar char="○"/>
              <a:defRPr/>
            </a:lvl5pPr>
            <a:lvl6pPr lvl="5" algn="ctr">
              <a:spcBef>
                <a:spcPts val="0"/>
              </a:spcBef>
              <a:spcAft>
                <a:spcPts val="0"/>
              </a:spcAft>
              <a:buClr>
                <a:schemeClr val="dk1"/>
              </a:buClr>
              <a:buSzPts val="1200"/>
              <a:buFont typeface="Arial"/>
              <a:buChar char="■"/>
              <a:defRPr/>
            </a:lvl6pPr>
            <a:lvl7pPr lvl="6" algn="ctr">
              <a:spcBef>
                <a:spcPts val="0"/>
              </a:spcBef>
              <a:spcAft>
                <a:spcPts val="0"/>
              </a:spcAft>
              <a:buClr>
                <a:schemeClr val="dk1"/>
              </a:buClr>
              <a:buSzPts val="1200"/>
              <a:buFont typeface="Arial"/>
              <a:buChar char="●"/>
              <a:defRPr/>
            </a:lvl7pPr>
            <a:lvl8pPr lvl="7" algn="ctr">
              <a:spcBef>
                <a:spcPts val="0"/>
              </a:spcBef>
              <a:spcAft>
                <a:spcPts val="0"/>
              </a:spcAft>
              <a:buClr>
                <a:schemeClr val="dk1"/>
              </a:buClr>
              <a:buSzPts val="1200"/>
              <a:buFont typeface="Arial"/>
              <a:buChar char="○"/>
              <a:defRPr/>
            </a:lvl8pPr>
            <a:lvl9pPr lvl="8" algn="ctr">
              <a:spcBef>
                <a:spcPts val="0"/>
              </a:spcBef>
              <a:spcAft>
                <a:spcPts val="0"/>
              </a:spcAft>
              <a:buClr>
                <a:schemeClr val="dk1"/>
              </a:buClr>
              <a:buSzPts val="1200"/>
              <a:buFont typeface="Arial"/>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7" name="Shape 277"/>
        <p:cNvGrpSpPr/>
        <p:nvPr/>
      </p:nvGrpSpPr>
      <p:grpSpPr>
        <a:xfrm>
          <a:off x="0" y="0"/>
          <a:ext cx="0" cy="0"/>
          <a:chOff x="0" y="0"/>
          <a:chExt cx="0" cy="0"/>
        </a:xfrm>
      </p:grpSpPr>
      <p:sp>
        <p:nvSpPr>
          <p:cNvPr id="278" name="Google Shape;278;p3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9" name="Google Shape;279;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fr"/>
              <a:t>‹#›</a:t>
            </a:fld>
            <a:endParaRPr/>
          </a:p>
        </p:txBody>
      </p:sp>
      <p:grpSp>
        <p:nvGrpSpPr>
          <p:cNvPr id="280" name="Google Shape;280;p36"/>
          <p:cNvGrpSpPr/>
          <p:nvPr/>
        </p:nvGrpSpPr>
        <p:grpSpPr>
          <a:xfrm>
            <a:off x="6693196" y="4442976"/>
            <a:ext cx="539972" cy="500270"/>
            <a:chOff x="6608225" y="4355377"/>
            <a:chExt cx="618170" cy="572719"/>
          </a:xfrm>
        </p:grpSpPr>
        <p:sp>
          <p:nvSpPr>
            <p:cNvPr id="281" name="Google Shape;281;p36"/>
            <p:cNvSpPr/>
            <p:nvPr/>
          </p:nvSpPr>
          <p:spPr>
            <a:xfrm>
              <a:off x="6608225" y="4355377"/>
              <a:ext cx="161313" cy="312787"/>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36"/>
            <p:cNvSpPr/>
            <p:nvPr/>
          </p:nvSpPr>
          <p:spPr>
            <a:xfrm>
              <a:off x="6678708" y="4485642"/>
              <a:ext cx="16284" cy="442454"/>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36"/>
            <p:cNvSpPr/>
            <p:nvPr/>
          </p:nvSpPr>
          <p:spPr>
            <a:xfrm>
              <a:off x="6676234" y="4504227"/>
              <a:ext cx="68415" cy="6315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36"/>
            <p:cNvSpPr/>
            <p:nvPr/>
          </p:nvSpPr>
          <p:spPr>
            <a:xfrm>
              <a:off x="6633024" y="4551782"/>
              <a:ext cx="62345" cy="57022"/>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36"/>
            <p:cNvSpPr/>
            <p:nvPr/>
          </p:nvSpPr>
          <p:spPr>
            <a:xfrm>
              <a:off x="6862915" y="4366942"/>
              <a:ext cx="363480" cy="331056"/>
            </a:xfrm>
            <a:custGeom>
              <a:rect b="b" l="l" r="r" t="t"/>
              <a:pathLst>
                <a:path extrusionOk="0" h="11507" w="12634">
                  <a:moveTo>
                    <a:pt x="6318" y="0"/>
                  </a:moveTo>
                  <a:cubicBezTo>
                    <a:pt x="4845" y="0"/>
                    <a:pt x="3373" y="562"/>
                    <a:pt x="2250" y="1684"/>
                  </a:cubicBezTo>
                  <a:cubicBezTo>
                    <a:pt x="1" y="3934"/>
                    <a:pt x="1" y="7577"/>
                    <a:pt x="2250" y="9822"/>
                  </a:cubicBezTo>
                  <a:cubicBezTo>
                    <a:pt x="3373" y="10945"/>
                    <a:pt x="4845" y="11506"/>
                    <a:pt x="6318" y="11506"/>
                  </a:cubicBezTo>
                  <a:cubicBezTo>
                    <a:pt x="7790" y="11506"/>
                    <a:pt x="9264" y="10945"/>
                    <a:pt x="10388" y="9822"/>
                  </a:cubicBezTo>
                  <a:cubicBezTo>
                    <a:pt x="12634" y="7577"/>
                    <a:pt x="12634" y="3934"/>
                    <a:pt x="10388" y="1684"/>
                  </a:cubicBezTo>
                  <a:cubicBezTo>
                    <a:pt x="9264" y="562"/>
                    <a:pt x="7790" y="0"/>
                    <a:pt x="631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36"/>
            <p:cNvSpPr/>
            <p:nvPr/>
          </p:nvSpPr>
          <p:spPr>
            <a:xfrm>
              <a:off x="7036391" y="4449883"/>
              <a:ext cx="16255" cy="384799"/>
            </a:xfrm>
            <a:custGeom>
              <a:rect b="b" l="l" r="r" t="t"/>
              <a:pathLst>
                <a:path extrusionOk="0" h="13375" w="565">
                  <a:moveTo>
                    <a:pt x="284" y="0"/>
                  </a:moveTo>
                  <a:cubicBezTo>
                    <a:pt x="154" y="0"/>
                    <a:pt x="23" y="83"/>
                    <a:pt x="0" y="249"/>
                  </a:cubicBezTo>
                  <a:lnTo>
                    <a:pt x="0" y="13087"/>
                  </a:lnTo>
                  <a:cubicBezTo>
                    <a:pt x="0" y="13247"/>
                    <a:pt x="128" y="13374"/>
                    <a:pt x="287" y="13374"/>
                  </a:cubicBezTo>
                  <a:cubicBezTo>
                    <a:pt x="442" y="13370"/>
                    <a:pt x="565" y="13247"/>
                    <a:pt x="565" y="13092"/>
                  </a:cubicBezTo>
                  <a:lnTo>
                    <a:pt x="565" y="249"/>
                  </a:lnTo>
                  <a:cubicBezTo>
                    <a:pt x="544" y="83"/>
                    <a:pt x="415" y="0"/>
                    <a:pt x="284"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36"/>
            <p:cNvSpPr/>
            <p:nvPr/>
          </p:nvSpPr>
          <p:spPr>
            <a:xfrm>
              <a:off x="7033888" y="4476695"/>
              <a:ext cx="88727" cy="83491"/>
            </a:xfrm>
            <a:custGeom>
              <a:rect b="b" l="l" r="r" t="t"/>
              <a:pathLst>
                <a:path extrusionOk="0" h="2902" w="3084">
                  <a:moveTo>
                    <a:pt x="2701" y="1"/>
                  </a:moveTo>
                  <a:cubicBezTo>
                    <a:pt x="2645" y="1"/>
                    <a:pt x="2587" y="19"/>
                    <a:pt x="2533" y="60"/>
                  </a:cubicBezTo>
                  <a:lnTo>
                    <a:pt x="174" y="2419"/>
                  </a:lnTo>
                  <a:cubicBezTo>
                    <a:pt x="1" y="2596"/>
                    <a:pt x="124" y="2897"/>
                    <a:pt x="374" y="2901"/>
                  </a:cubicBezTo>
                  <a:cubicBezTo>
                    <a:pt x="447" y="2901"/>
                    <a:pt x="520" y="2870"/>
                    <a:pt x="574" y="2815"/>
                  </a:cubicBezTo>
                  <a:lnTo>
                    <a:pt x="2929" y="461"/>
                  </a:lnTo>
                  <a:cubicBezTo>
                    <a:pt x="3084" y="252"/>
                    <a:pt x="2909" y="1"/>
                    <a:pt x="27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6"/>
            <p:cNvSpPr/>
            <p:nvPr/>
          </p:nvSpPr>
          <p:spPr>
            <a:xfrm>
              <a:off x="6972064" y="4544561"/>
              <a:ext cx="79952" cy="74716"/>
            </a:xfrm>
            <a:custGeom>
              <a:rect b="b" l="l" r="r" t="t"/>
              <a:pathLst>
                <a:path extrusionOk="0" h="2597" w="2779">
                  <a:moveTo>
                    <a:pt x="383" y="1"/>
                  </a:moveTo>
                  <a:cubicBezTo>
                    <a:pt x="175" y="1"/>
                    <a:pt x="0" y="252"/>
                    <a:pt x="155" y="461"/>
                  </a:cubicBezTo>
                  <a:lnTo>
                    <a:pt x="2209" y="2514"/>
                  </a:lnTo>
                  <a:cubicBezTo>
                    <a:pt x="2263" y="2564"/>
                    <a:pt x="2332" y="2596"/>
                    <a:pt x="2409" y="2596"/>
                  </a:cubicBezTo>
                  <a:cubicBezTo>
                    <a:pt x="2655" y="2592"/>
                    <a:pt x="2778" y="2296"/>
                    <a:pt x="2610" y="2114"/>
                  </a:cubicBezTo>
                  <a:lnTo>
                    <a:pt x="551" y="60"/>
                  </a:lnTo>
                  <a:cubicBezTo>
                    <a:pt x="497" y="19"/>
                    <a:pt x="439" y="1"/>
                    <a:pt x="38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9" name="Google Shape;289;p36"/>
          <p:cNvSpPr/>
          <p:nvPr/>
        </p:nvSpPr>
        <p:spPr>
          <a:xfrm>
            <a:off x="0"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0" name="Google Shape;290;p36"/>
          <p:cNvGrpSpPr/>
          <p:nvPr/>
        </p:nvGrpSpPr>
        <p:grpSpPr>
          <a:xfrm>
            <a:off x="-302400" y="4443129"/>
            <a:ext cx="9666055" cy="707300"/>
            <a:chOff x="-302400" y="4443129"/>
            <a:chExt cx="9666055" cy="707300"/>
          </a:xfrm>
        </p:grpSpPr>
        <p:grpSp>
          <p:nvGrpSpPr>
            <p:cNvPr id="291" name="Google Shape;291;p36"/>
            <p:cNvGrpSpPr/>
            <p:nvPr/>
          </p:nvGrpSpPr>
          <p:grpSpPr>
            <a:xfrm>
              <a:off x="7398720" y="4443129"/>
              <a:ext cx="1964935" cy="707300"/>
              <a:chOff x="7356596" y="4427849"/>
              <a:chExt cx="2006674" cy="722324"/>
            </a:xfrm>
          </p:grpSpPr>
          <p:sp>
            <p:nvSpPr>
              <p:cNvPr id="292" name="Google Shape;292;p36"/>
              <p:cNvSpPr/>
              <p:nvPr/>
            </p:nvSpPr>
            <p:spPr>
              <a:xfrm>
                <a:off x="7842065" y="4427849"/>
                <a:ext cx="1521205" cy="722324"/>
              </a:xfrm>
              <a:custGeom>
                <a:rect b="b" l="l" r="r" t="t"/>
                <a:pathLst>
                  <a:path extrusionOk="0" h="6916" w="14565">
                    <a:moveTo>
                      <a:pt x="9212" y="0"/>
                    </a:moveTo>
                    <a:cubicBezTo>
                      <a:pt x="6778" y="0"/>
                      <a:pt x="4612" y="1662"/>
                      <a:pt x="4022" y="4078"/>
                    </a:cubicBezTo>
                    <a:cubicBezTo>
                      <a:pt x="3994" y="4197"/>
                      <a:pt x="3967" y="4311"/>
                      <a:pt x="3949" y="4434"/>
                    </a:cubicBezTo>
                    <a:cubicBezTo>
                      <a:pt x="3571" y="4250"/>
                      <a:pt x="3161" y="4159"/>
                      <a:pt x="2750" y="4159"/>
                    </a:cubicBezTo>
                    <a:cubicBezTo>
                      <a:pt x="2374" y="4159"/>
                      <a:pt x="1997" y="4236"/>
                      <a:pt x="1645" y="4388"/>
                    </a:cubicBezTo>
                    <a:cubicBezTo>
                      <a:pt x="1494" y="4456"/>
                      <a:pt x="1353" y="4534"/>
                      <a:pt x="1217" y="4629"/>
                    </a:cubicBezTo>
                    <a:cubicBezTo>
                      <a:pt x="1180" y="4652"/>
                      <a:pt x="1139" y="4679"/>
                      <a:pt x="1103" y="4711"/>
                    </a:cubicBezTo>
                    <a:cubicBezTo>
                      <a:pt x="410" y="5231"/>
                      <a:pt x="1" y="6046"/>
                      <a:pt x="1" y="6916"/>
                    </a:cubicBezTo>
                    <a:lnTo>
                      <a:pt x="14328" y="6916"/>
                    </a:lnTo>
                    <a:cubicBezTo>
                      <a:pt x="14482" y="6405"/>
                      <a:pt x="14564" y="5877"/>
                      <a:pt x="14564" y="5344"/>
                    </a:cubicBezTo>
                    <a:cubicBezTo>
                      <a:pt x="14560" y="2639"/>
                      <a:pt x="12538" y="362"/>
                      <a:pt x="9856" y="39"/>
                    </a:cubicBezTo>
                    <a:cubicBezTo>
                      <a:pt x="9640" y="13"/>
                      <a:pt x="9425" y="0"/>
                      <a:pt x="921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36"/>
              <p:cNvSpPr/>
              <p:nvPr/>
            </p:nvSpPr>
            <p:spPr>
              <a:xfrm>
                <a:off x="7356596" y="4626434"/>
                <a:ext cx="1242295" cy="523729"/>
              </a:xfrm>
              <a:custGeom>
                <a:rect b="b" l="l" r="r" t="t"/>
                <a:pathLst>
                  <a:path extrusionOk="0" h="2984" w="7078">
                    <a:moveTo>
                      <a:pt x="4327" y="1"/>
                    </a:moveTo>
                    <a:cubicBezTo>
                      <a:pt x="3494" y="1"/>
                      <a:pt x="2706" y="374"/>
                      <a:pt x="2187" y="1021"/>
                    </a:cubicBezTo>
                    <a:cubicBezTo>
                      <a:pt x="2114" y="1007"/>
                      <a:pt x="2045" y="993"/>
                      <a:pt x="1973" y="984"/>
                    </a:cubicBezTo>
                    <a:cubicBezTo>
                      <a:pt x="1909" y="980"/>
                      <a:pt x="1845" y="975"/>
                      <a:pt x="1786" y="975"/>
                    </a:cubicBezTo>
                    <a:cubicBezTo>
                      <a:pt x="802" y="975"/>
                      <a:pt x="1" y="1772"/>
                      <a:pt x="1" y="2756"/>
                    </a:cubicBezTo>
                    <a:cubicBezTo>
                      <a:pt x="1" y="2833"/>
                      <a:pt x="5" y="2906"/>
                      <a:pt x="14" y="2984"/>
                    </a:cubicBezTo>
                    <a:lnTo>
                      <a:pt x="7068" y="2984"/>
                    </a:lnTo>
                    <a:cubicBezTo>
                      <a:pt x="7078" y="2906"/>
                      <a:pt x="7078" y="2833"/>
                      <a:pt x="7078" y="2756"/>
                    </a:cubicBezTo>
                    <a:cubicBezTo>
                      <a:pt x="7078" y="2300"/>
                      <a:pt x="6964" y="1845"/>
                      <a:pt x="6745" y="1444"/>
                    </a:cubicBezTo>
                    <a:cubicBezTo>
                      <a:pt x="6741" y="1435"/>
                      <a:pt x="6731" y="1421"/>
                      <a:pt x="6727" y="1412"/>
                    </a:cubicBezTo>
                    <a:cubicBezTo>
                      <a:pt x="6622" y="1226"/>
                      <a:pt x="6495" y="1053"/>
                      <a:pt x="6354" y="893"/>
                    </a:cubicBezTo>
                    <a:cubicBezTo>
                      <a:pt x="6317" y="852"/>
                      <a:pt x="6276" y="816"/>
                      <a:pt x="6240" y="779"/>
                    </a:cubicBezTo>
                    <a:cubicBezTo>
                      <a:pt x="5752" y="306"/>
                      <a:pt x="5110" y="33"/>
                      <a:pt x="4436" y="5"/>
                    </a:cubicBezTo>
                    <a:cubicBezTo>
                      <a:pt x="4400" y="1"/>
                      <a:pt x="4363" y="1"/>
                      <a:pt x="432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4" name="Google Shape;294;p36"/>
            <p:cNvSpPr/>
            <p:nvPr/>
          </p:nvSpPr>
          <p:spPr>
            <a:xfrm>
              <a:off x="-302400" y="4577475"/>
              <a:ext cx="1471229" cy="572702"/>
            </a:xfrm>
            <a:custGeom>
              <a:rect b="b" l="l" r="r" t="t"/>
              <a:pathLst>
                <a:path extrusionOk="0" h="3232" w="8303">
                  <a:moveTo>
                    <a:pt x="3235" y="0"/>
                  </a:moveTo>
                  <a:cubicBezTo>
                    <a:pt x="2768" y="0"/>
                    <a:pt x="2298" y="101"/>
                    <a:pt x="1859" y="308"/>
                  </a:cubicBezTo>
                  <a:cubicBezTo>
                    <a:pt x="725" y="841"/>
                    <a:pt x="0" y="1979"/>
                    <a:pt x="0" y="3232"/>
                  </a:cubicBezTo>
                  <a:lnTo>
                    <a:pt x="8303" y="3232"/>
                  </a:lnTo>
                  <a:cubicBezTo>
                    <a:pt x="8303" y="2075"/>
                    <a:pt x="7369" y="1141"/>
                    <a:pt x="6217" y="1137"/>
                  </a:cubicBezTo>
                  <a:cubicBezTo>
                    <a:pt x="6171" y="1137"/>
                    <a:pt x="6126" y="1141"/>
                    <a:pt x="6085" y="1141"/>
                  </a:cubicBezTo>
                  <a:cubicBezTo>
                    <a:pt x="5966" y="1150"/>
                    <a:pt x="5852" y="1164"/>
                    <a:pt x="5743" y="1191"/>
                  </a:cubicBezTo>
                  <a:cubicBezTo>
                    <a:pt x="5657" y="1087"/>
                    <a:pt x="5566" y="991"/>
                    <a:pt x="5470" y="900"/>
                  </a:cubicBezTo>
                  <a:cubicBezTo>
                    <a:pt x="5415" y="845"/>
                    <a:pt x="5356" y="791"/>
                    <a:pt x="5292" y="740"/>
                  </a:cubicBezTo>
                  <a:cubicBezTo>
                    <a:pt x="4701" y="252"/>
                    <a:pt x="3972" y="0"/>
                    <a:pt x="32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6"/>
            <p:cNvSpPr/>
            <p:nvPr/>
          </p:nvSpPr>
          <p:spPr>
            <a:xfrm flipH="1">
              <a:off x="1112872" y="4931823"/>
              <a:ext cx="503686" cy="212498"/>
            </a:xfrm>
            <a:custGeom>
              <a:rect b="b" l="l" r="r" t="t"/>
              <a:pathLst>
                <a:path extrusionOk="0" h="2984" w="7073">
                  <a:moveTo>
                    <a:pt x="4314" y="1"/>
                  </a:moveTo>
                  <a:cubicBezTo>
                    <a:pt x="3826" y="1"/>
                    <a:pt x="3326" y="133"/>
                    <a:pt x="2860" y="424"/>
                  </a:cubicBezTo>
                  <a:cubicBezTo>
                    <a:pt x="2783" y="470"/>
                    <a:pt x="2710" y="520"/>
                    <a:pt x="2641" y="574"/>
                  </a:cubicBezTo>
                  <a:cubicBezTo>
                    <a:pt x="2619" y="593"/>
                    <a:pt x="2601" y="606"/>
                    <a:pt x="2582" y="625"/>
                  </a:cubicBezTo>
                  <a:cubicBezTo>
                    <a:pt x="2505" y="688"/>
                    <a:pt x="2432" y="752"/>
                    <a:pt x="2364" y="820"/>
                  </a:cubicBezTo>
                  <a:cubicBezTo>
                    <a:pt x="2300" y="884"/>
                    <a:pt x="2236" y="952"/>
                    <a:pt x="2182" y="1025"/>
                  </a:cubicBezTo>
                  <a:cubicBezTo>
                    <a:pt x="2109" y="1007"/>
                    <a:pt x="2031" y="993"/>
                    <a:pt x="1958" y="989"/>
                  </a:cubicBezTo>
                  <a:cubicBezTo>
                    <a:pt x="1899" y="980"/>
                    <a:pt x="1835" y="980"/>
                    <a:pt x="1781" y="980"/>
                  </a:cubicBezTo>
                  <a:cubicBezTo>
                    <a:pt x="1776" y="980"/>
                    <a:pt x="1771" y="980"/>
                    <a:pt x="1766" y="980"/>
                  </a:cubicBezTo>
                  <a:cubicBezTo>
                    <a:pt x="1216" y="980"/>
                    <a:pt x="699" y="1239"/>
                    <a:pt x="364" y="1677"/>
                  </a:cubicBezTo>
                  <a:cubicBezTo>
                    <a:pt x="128" y="1986"/>
                    <a:pt x="0" y="2364"/>
                    <a:pt x="0" y="2756"/>
                  </a:cubicBezTo>
                  <a:cubicBezTo>
                    <a:pt x="0" y="2833"/>
                    <a:pt x="5" y="2906"/>
                    <a:pt x="14" y="2984"/>
                  </a:cubicBezTo>
                  <a:lnTo>
                    <a:pt x="7063" y="2984"/>
                  </a:lnTo>
                  <a:cubicBezTo>
                    <a:pt x="7073" y="2906"/>
                    <a:pt x="7073" y="2833"/>
                    <a:pt x="7073" y="2756"/>
                  </a:cubicBezTo>
                  <a:cubicBezTo>
                    <a:pt x="7073" y="1145"/>
                    <a:pt x="5749" y="1"/>
                    <a:pt x="431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6" name="Google Shape;296;p36"/>
          <p:cNvSpPr/>
          <p:nvPr/>
        </p:nvSpPr>
        <p:spPr>
          <a:xfrm>
            <a:off x="8194025" y="134525"/>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7" name="Google Shape;297;p36"/>
          <p:cNvGrpSpPr/>
          <p:nvPr/>
        </p:nvGrpSpPr>
        <p:grpSpPr>
          <a:xfrm>
            <a:off x="7589900" y="222563"/>
            <a:ext cx="1246543" cy="1198835"/>
            <a:chOff x="7589900" y="222563"/>
            <a:chExt cx="1246543" cy="1198835"/>
          </a:xfrm>
        </p:grpSpPr>
        <p:sp>
          <p:nvSpPr>
            <p:cNvPr id="298" name="Google Shape;298;p36"/>
            <p:cNvSpPr/>
            <p:nvPr/>
          </p:nvSpPr>
          <p:spPr>
            <a:xfrm>
              <a:off x="7589900" y="222563"/>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6"/>
            <p:cNvSpPr/>
            <p:nvPr/>
          </p:nvSpPr>
          <p:spPr>
            <a:xfrm>
              <a:off x="8633858" y="13140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0" name="Shape 300"/>
        <p:cNvGrpSpPr/>
        <p:nvPr/>
      </p:nvGrpSpPr>
      <p:grpSpPr>
        <a:xfrm>
          <a:off x="0" y="0"/>
          <a:ext cx="0" cy="0"/>
          <a:chOff x="0" y="0"/>
          <a:chExt cx="0" cy="0"/>
        </a:xfrm>
      </p:grpSpPr>
      <p:sp>
        <p:nvSpPr>
          <p:cNvPr id="301" name="Google Shape;301;p37"/>
          <p:cNvSpPr txBox="1"/>
          <p:nvPr>
            <p:ph type="title"/>
          </p:nvPr>
        </p:nvSpPr>
        <p:spPr>
          <a:xfrm>
            <a:off x="748450" y="1044950"/>
            <a:ext cx="4490400" cy="1322700"/>
          </a:xfrm>
          <a:prstGeom prst="rect">
            <a:avLst/>
          </a:prstGeom>
        </p:spPr>
        <p:txBody>
          <a:bodyPr anchorCtr="0" anchor="ctr" bIns="91425" lIns="91425" spcFirstLastPara="1" rIns="91425" wrap="square" tIns="91425">
            <a:noAutofit/>
          </a:bodyPr>
          <a:lstStyle>
            <a:lvl1pPr lvl="0">
              <a:spcBef>
                <a:spcPts val="0"/>
              </a:spcBef>
              <a:spcAft>
                <a:spcPts val="0"/>
              </a:spcAft>
              <a:buSzPts val="2400"/>
              <a:buNone/>
              <a:defRPr sz="3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2" name="Google Shape;302;p37"/>
          <p:cNvSpPr txBox="1"/>
          <p:nvPr>
            <p:ph idx="1" type="subTitle"/>
          </p:nvPr>
        </p:nvSpPr>
        <p:spPr>
          <a:xfrm>
            <a:off x="748450" y="2945950"/>
            <a:ext cx="4490400" cy="13227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SzPts val="1200"/>
              <a:buNone/>
              <a:defRPr sz="1600"/>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grpSp>
        <p:nvGrpSpPr>
          <p:cNvPr id="303" name="Google Shape;303;p37"/>
          <p:cNvGrpSpPr/>
          <p:nvPr/>
        </p:nvGrpSpPr>
        <p:grpSpPr>
          <a:xfrm>
            <a:off x="5509398" y="2346748"/>
            <a:ext cx="3634446" cy="1876866"/>
            <a:chOff x="5509398" y="2346748"/>
            <a:chExt cx="3634446" cy="1876866"/>
          </a:xfrm>
        </p:grpSpPr>
        <p:grpSp>
          <p:nvGrpSpPr>
            <p:cNvPr id="304" name="Google Shape;304;p37"/>
            <p:cNvGrpSpPr/>
            <p:nvPr/>
          </p:nvGrpSpPr>
          <p:grpSpPr>
            <a:xfrm flipH="1">
              <a:off x="5509398" y="2346748"/>
              <a:ext cx="2534096" cy="1855866"/>
              <a:chOff x="5368507" y="2516915"/>
              <a:chExt cx="2280094" cy="1669845"/>
            </a:xfrm>
          </p:grpSpPr>
          <p:sp>
            <p:nvSpPr>
              <p:cNvPr id="305" name="Google Shape;305;p37"/>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7"/>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7"/>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 name="Google Shape;308;p37"/>
            <p:cNvGrpSpPr/>
            <p:nvPr/>
          </p:nvGrpSpPr>
          <p:grpSpPr>
            <a:xfrm flipH="1">
              <a:off x="6609748" y="2367748"/>
              <a:ext cx="2534096" cy="1855866"/>
              <a:chOff x="5368507" y="2516915"/>
              <a:chExt cx="2280094" cy="1669845"/>
            </a:xfrm>
          </p:grpSpPr>
          <p:sp>
            <p:nvSpPr>
              <p:cNvPr id="309" name="Google Shape;309;p37"/>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7"/>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37"/>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12" name="Google Shape;312;p37"/>
          <p:cNvGrpSpPr/>
          <p:nvPr/>
        </p:nvGrpSpPr>
        <p:grpSpPr>
          <a:xfrm>
            <a:off x="5998215" y="3665518"/>
            <a:ext cx="2472219" cy="699912"/>
            <a:chOff x="5998215" y="3665518"/>
            <a:chExt cx="2472219" cy="699912"/>
          </a:xfrm>
        </p:grpSpPr>
        <p:grpSp>
          <p:nvGrpSpPr>
            <p:cNvPr id="313" name="Google Shape;313;p37"/>
            <p:cNvGrpSpPr/>
            <p:nvPr/>
          </p:nvGrpSpPr>
          <p:grpSpPr>
            <a:xfrm>
              <a:off x="8243987" y="3665518"/>
              <a:ext cx="226448" cy="557940"/>
              <a:chOff x="6407650" y="3769225"/>
              <a:chExt cx="183775" cy="452800"/>
            </a:xfrm>
          </p:grpSpPr>
          <p:sp>
            <p:nvSpPr>
              <p:cNvPr id="314" name="Google Shape;314;p37"/>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37"/>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7"/>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7" name="Google Shape;317;p37"/>
            <p:cNvGrpSpPr/>
            <p:nvPr/>
          </p:nvGrpSpPr>
          <p:grpSpPr>
            <a:xfrm>
              <a:off x="7974853" y="3716602"/>
              <a:ext cx="182766" cy="648828"/>
              <a:chOff x="8823577" y="3660940"/>
              <a:chExt cx="157150" cy="557939"/>
            </a:xfrm>
          </p:grpSpPr>
          <p:sp>
            <p:nvSpPr>
              <p:cNvPr id="318" name="Google Shape;318;p37"/>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37"/>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37"/>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37"/>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2" name="Google Shape;322;p37"/>
            <p:cNvGrpSpPr/>
            <p:nvPr/>
          </p:nvGrpSpPr>
          <p:grpSpPr>
            <a:xfrm>
              <a:off x="5998215" y="3716602"/>
              <a:ext cx="182766" cy="648828"/>
              <a:chOff x="8823577" y="3660940"/>
              <a:chExt cx="157150" cy="557939"/>
            </a:xfrm>
          </p:grpSpPr>
          <p:sp>
            <p:nvSpPr>
              <p:cNvPr id="323" name="Google Shape;323;p37"/>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37"/>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37"/>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37"/>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27" name="Google Shape;327;p37"/>
          <p:cNvGrpSpPr/>
          <p:nvPr/>
        </p:nvGrpSpPr>
        <p:grpSpPr>
          <a:xfrm>
            <a:off x="0" y="4182625"/>
            <a:ext cx="9144000" cy="965075"/>
            <a:chOff x="0" y="4182625"/>
            <a:chExt cx="9144000" cy="965075"/>
          </a:xfrm>
        </p:grpSpPr>
        <p:sp>
          <p:nvSpPr>
            <p:cNvPr id="328" name="Google Shape;328;p37"/>
            <p:cNvSpPr/>
            <p:nvPr/>
          </p:nvSpPr>
          <p:spPr>
            <a:xfrm>
              <a:off x="0" y="4186800"/>
              <a:ext cx="9144000" cy="960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37"/>
            <p:cNvSpPr/>
            <p:nvPr/>
          </p:nvSpPr>
          <p:spPr>
            <a:xfrm>
              <a:off x="6940350" y="4182625"/>
              <a:ext cx="1872894" cy="960919"/>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0" name="Google Shape;330;p37"/>
          <p:cNvSpPr/>
          <p:nvPr/>
        </p:nvSpPr>
        <p:spPr>
          <a:xfrm>
            <a:off x="6067150" y="222575"/>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1" name="Google Shape;331;p37"/>
          <p:cNvGrpSpPr/>
          <p:nvPr/>
        </p:nvGrpSpPr>
        <p:grpSpPr>
          <a:xfrm>
            <a:off x="7630333" y="324148"/>
            <a:ext cx="1157267" cy="908793"/>
            <a:chOff x="7630333" y="324148"/>
            <a:chExt cx="1157267" cy="908793"/>
          </a:xfrm>
        </p:grpSpPr>
        <p:sp>
          <p:nvSpPr>
            <p:cNvPr id="332" name="Google Shape;332;p37"/>
            <p:cNvSpPr/>
            <p:nvPr/>
          </p:nvSpPr>
          <p:spPr>
            <a:xfrm>
              <a:off x="8533900" y="1098513"/>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37"/>
            <p:cNvSpPr/>
            <p:nvPr/>
          </p:nvSpPr>
          <p:spPr>
            <a:xfrm>
              <a:off x="8386558" y="3241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37"/>
            <p:cNvSpPr/>
            <p:nvPr/>
          </p:nvSpPr>
          <p:spPr>
            <a:xfrm>
              <a:off x="7630333" y="54929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5" name="Shape 335"/>
        <p:cNvGrpSpPr/>
        <p:nvPr/>
      </p:nvGrpSpPr>
      <p:grpSpPr>
        <a:xfrm>
          <a:off x="0" y="0"/>
          <a:ext cx="0" cy="0"/>
          <a:chOff x="0" y="0"/>
          <a:chExt cx="0" cy="0"/>
        </a:xfrm>
      </p:grpSpPr>
      <p:sp>
        <p:nvSpPr>
          <p:cNvPr id="336" name="Google Shape;336;p38"/>
          <p:cNvSpPr txBox="1"/>
          <p:nvPr>
            <p:ph type="title"/>
          </p:nvPr>
        </p:nvSpPr>
        <p:spPr>
          <a:xfrm>
            <a:off x="4242600" y="1378350"/>
            <a:ext cx="4188300" cy="2188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grpSp>
        <p:nvGrpSpPr>
          <p:cNvPr id="337" name="Google Shape;337;p38"/>
          <p:cNvGrpSpPr/>
          <p:nvPr/>
        </p:nvGrpSpPr>
        <p:grpSpPr>
          <a:xfrm>
            <a:off x="156" y="2346748"/>
            <a:ext cx="3634446" cy="1876866"/>
            <a:chOff x="156" y="2346748"/>
            <a:chExt cx="3634446" cy="1876866"/>
          </a:xfrm>
        </p:grpSpPr>
        <p:grpSp>
          <p:nvGrpSpPr>
            <p:cNvPr id="338" name="Google Shape;338;p38"/>
            <p:cNvGrpSpPr/>
            <p:nvPr/>
          </p:nvGrpSpPr>
          <p:grpSpPr>
            <a:xfrm>
              <a:off x="1100506" y="2346748"/>
              <a:ext cx="2534096" cy="1855866"/>
              <a:chOff x="5368507" y="2516915"/>
              <a:chExt cx="2280094" cy="1669845"/>
            </a:xfrm>
          </p:grpSpPr>
          <p:sp>
            <p:nvSpPr>
              <p:cNvPr id="339" name="Google Shape;339;p38"/>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38"/>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38"/>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2" name="Google Shape;342;p38"/>
            <p:cNvGrpSpPr/>
            <p:nvPr/>
          </p:nvGrpSpPr>
          <p:grpSpPr>
            <a:xfrm>
              <a:off x="156" y="2367748"/>
              <a:ext cx="2534096" cy="1855866"/>
              <a:chOff x="5368507" y="2516915"/>
              <a:chExt cx="2280094" cy="1669845"/>
            </a:xfrm>
          </p:grpSpPr>
          <p:sp>
            <p:nvSpPr>
              <p:cNvPr id="343" name="Google Shape;343;p38"/>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38"/>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38"/>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46" name="Google Shape;346;p38"/>
          <p:cNvGrpSpPr/>
          <p:nvPr/>
        </p:nvGrpSpPr>
        <p:grpSpPr>
          <a:xfrm>
            <a:off x="673566" y="3665518"/>
            <a:ext cx="2472219" cy="699912"/>
            <a:chOff x="673566" y="3665518"/>
            <a:chExt cx="2472219" cy="699912"/>
          </a:xfrm>
        </p:grpSpPr>
        <p:grpSp>
          <p:nvGrpSpPr>
            <p:cNvPr id="347" name="Google Shape;347;p38"/>
            <p:cNvGrpSpPr/>
            <p:nvPr/>
          </p:nvGrpSpPr>
          <p:grpSpPr>
            <a:xfrm flipH="1">
              <a:off x="673566" y="3665518"/>
              <a:ext cx="226448" cy="557940"/>
              <a:chOff x="6407650" y="3769225"/>
              <a:chExt cx="183775" cy="452800"/>
            </a:xfrm>
          </p:grpSpPr>
          <p:sp>
            <p:nvSpPr>
              <p:cNvPr id="348" name="Google Shape;348;p38"/>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38"/>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38"/>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 name="Google Shape;351;p38"/>
            <p:cNvGrpSpPr/>
            <p:nvPr/>
          </p:nvGrpSpPr>
          <p:grpSpPr>
            <a:xfrm flipH="1">
              <a:off x="986382" y="3716602"/>
              <a:ext cx="182766" cy="648828"/>
              <a:chOff x="8823577" y="3660940"/>
              <a:chExt cx="157150" cy="557939"/>
            </a:xfrm>
          </p:grpSpPr>
          <p:sp>
            <p:nvSpPr>
              <p:cNvPr id="352" name="Google Shape;352;p38"/>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8"/>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8"/>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8"/>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6" name="Google Shape;356;p38"/>
            <p:cNvGrpSpPr/>
            <p:nvPr/>
          </p:nvGrpSpPr>
          <p:grpSpPr>
            <a:xfrm flipH="1">
              <a:off x="2963019" y="3716602"/>
              <a:ext cx="182766" cy="648828"/>
              <a:chOff x="8823577" y="3660940"/>
              <a:chExt cx="157150" cy="557939"/>
            </a:xfrm>
          </p:grpSpPr>
          <p:sp>
            <p:nvSpPr>
              <p:cNvPr id="357" name="Google Shape;357;p38"/>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8"/>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8"/>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38"/>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61" name="Google Shape;361;p38"/>
          <p:cNvGrpSpPr/>
          <p:nvPr/>
        </p:nvGrpSpPr>
        <p:grpSpPr>
          <a:xfrm flipH="1">
            <a:off x="0" y="4182625"/>
            <a:ext cx="9144000" cy="965075"/>
            <a:chOff x="0" y="4182625"/>
            <a:chExt cx="9144000" cy="965075"/>
          </a:xfrm>
        </p:grpSpPr>
        <p:sp>
          <p:nvSpPr>
            <p:cNvPr id="362" name="Google Shape;362;p38"/>
            <p:cNvSpPr/>
            <p:nvPr/>
          </p:nvSpPr>
          <p:spPr>
            <a:xfrm>
              <a:off x="0" y="4186800"/>
              <a:ext cx="9144000" cy="960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8"/>
            <p:cNvSpPr/>
            <p:nvPr/>
          </p:nvSpPr>
          <p:spPr>
            <a:xfrm>
              <a:off x="6940350" y="4182625"/>
              <a:ext cx="1872894" cy="960919"/>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4" name="Google Shape;364;p38"/>
          <p:cNvSpPr/>
          <p:nvPr/>
        </p:nvSpPr>
        <p:spPr>
          <a:xfrm flipH="1">
            <a:off x="2266775" y="222575"/>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5" name="Google Shape;365;p38"/>
          <p:cNvGrpSpPr/>
          <p:nvPr/>
        </p:nvGrpSpPr>
        <p:grpSpPr>
          <a:xfrm>
            <a:off x="356400" y="324148"/>
            <a:ext cx="1157267" cy="908793"/>
            <a:chOff x="356400" y="324148"/>
            <a:chExt cx="1157267" cy="908793"/>
          </a:xfrm>
        </p:grpSpPr>
        <p:sp>
          <p:nvSpPr>
            <p:cNvPr id="366" name="Google Shape;366;p38"/>
            <p:cNvSpPr/>
            <p:nvPr/>
          </p:nvSpPr>
          <p:spPr>
            <a:xfrm flipH="1">
              <a:off x="356400" y="1098513"/>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38"/>
            <p:cNvSpPr/>
            <p:nvPr/>
          </p:nvSpPr>
          <p:spPr>
            <a:xfrm flipH="1">
              <a:off x="554857" y="3241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38"/>
            <p:cNvSpPr/>
            <p:nvPr/>
          </p:nvSpPr>
          <p:spPr>
            <a:xfrm flipH="1">
              <a:off x="1311082" y="54929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9" name="Shape 369"/>
        <p:cNvGrpSpPr/>
        <p:nvPr/>
      </p:nvGrpSpPr>
      <p:grpSpPr>
        <a:xfrm>
          <a:off x="0" y="0"/>
          <a:ext cx="0" cy="0"/>
          <a:chOff x="0" y="0"/>
          <a:chExt cx="0" cy="0"/>
        </a:xfrm>
      </p:grpSpPr>
      <p:grpSp>
        <p:nvGrpSpPr>
          <p:cNvPr id="370" name="Google Shape;370;p39"/>
          <p:cNvGrpSpPr/>
          <p:nvPr/>
        </p:nvGrpSpPr>
        <p:grpSpPr>
          <a:xfrm>
            <a:off x="8059612" y="4290868"/>
            <a:ext cx="226448" cy="557940"/>
            <a:chOff x="6407650" y="3769225"/>
            <a:chExt cx="183775" cy="452800"/>
          </a:xfrm>
        </p:grpSpPr>
        <p:sp>
          <p:nvSpPr>
            <p:cNvPr id="371" name="Google Shape;371;p39"/>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9"/>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9"/>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4" name="Google Shape;374;p39"/>
          <p:cNvGrpSpPr/>
          <p:nvPr/>
        </p:nvGrpSpPr>
        <p:grpSpPr>
          <a:xfrm>
            <a:off x="7824428" y="4363927"/>
            <a:ext cx="182766" cy="648828"/>
            <a:chOff x="8823577" y="3660940"/>
            <a:chExt cx="157150" cy="557939"/>
          </a:xfrm>
        </p:grpSpPr>
        <p:sp>
          <p:nvSpPr>
            <p:cNvPr id="375" name="Google Shape;375;p39"/>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39"/>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39"/>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39"/>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9" name="Google Shape;379;p39"/>
          <p:cNvGrpSpPr/>
          <p:nvPr/>
        </p:nvGrpSpPr>
        <p:grpSpPr>
          <a:xfrm>
            <a:off x="8662762" y="4327393"/>
            <a:ext cx="226448" cy="557940"/>
            <a:chOff x="6407650" y="3769225"/>
            <a:chExt cx="183775" cy="452800"/>
          </a:xfrm>
        </p:grpSpPr>
        <p:sp>
          <p:nvSpPr>
            <p:cNvPr id="380" name="Google Shape;380;p39"/>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39"/>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39"/>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3" name="Google Shape;383;p39"/>
          <p:cNvGrpSpPr/>
          <p:nvPr/>
        </p:nvGrpSpPr>
        <p:grpSpPr>
          <a:xfrm>
            <a:off x="8427578" y="4400452"/>
            <a:ext cx="182766" cy="648828"/>
            <a:chOff x="8823577" y="3660940"/>
            <a:chExt cx="157150" cy="557939"/>
          </a:xfrm>
        </p:grpSpPr>
        <p:sp>
          <p:nvSpPr>
            <p:cNvPr id="384" name="Google Shape;384;p39"/>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9"/>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39"/>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9"/>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8" name="Google Shape;388;p39"/>
          <p:cNvGrpSpPr/>
          <p:nvPr/>
        </p:nvGrpSpPr>
        <p:grpSpPr>
          <a:xfrm>
            <a:off x="396899" y="4286976"/>
            <a:ext cx="1827891" cy="758395"/>
            <a:chOff x="3489338" y="4067195"/>
            <a:chExt cx="2357656" cy="978195"/>
          </a:xfrm>
        </p:grpSpPr>
        <p:grpSp>
          <p:nvGrpSpPr>
            <p:cNvPr id="389" name="Google Shape;389;p39"/>
            <p:cNvGrpSpPr/>
            <p:nvPr/>
          </p:nvGrpSpPr>
          <p:grpSpPr>
            <a:xfrm>
              <a:off x="5064945" y="4383727"/>
              <a:ext cx="782049" cy="572689"/>
              <a:chOff x="7518013" y="3195450"/>
              <a:chExt cx="1353495" cy="991326"/>
            </a:xfrm>
          </p:grpSpPr>
          <p:sp>
            <p:nvSpPr>
              <p:cNvPr id="390" name="Google Shape;390;p39"/>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39"/>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39"/>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3" name="Google Shape;393;p39"/>
            <p:cNvGrpSpPr/>
            <p:nvPr/>
          </p:nvGrpSpPr>
          <p:grpSpPr>
            <a:xfrm>
              <a:off x="4654770" y="4307852"/>
              <a:ext cx="782049" cy="572689"/>
              <a:chOff x="7518013" y="3195450"/>
              <a:chExt cx="1353495" cy="991326"/>
            </a:xfrm>
          </p:grpSpPr>
          <p:sp>
            <p:nvSpPr>
              <p:cNvPr id="394" name="Google Shape;394;p39"/>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39"/>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39"/>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 name="Google Shape;397;p39"/>
            <p:cNvGrpSpPr/>
            <p:nvPr/>
          </p:nvGrpSpPr>
          <p:grpSpPr>
            <a:xfrm>
              <a:off x="3489338" y="4067195"/>
              <a:ext cx="1335679" cy="978195"/>
              <a:chOff x="5368507" y="2516915"/>
              <a:chExt cx="2280094" cy="1669845"/>
            </a:xfrm>
          </p:grpSpPr>
          <p:sp>
            <p:nvSpPr>
              <p:cNvPr id="398" name="Google Shape;398;p39"/>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39"/>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9"/>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01" name="Google Shape;401;p39"/>
          <p:cNvSpPr txBox="1"/>
          <p:nvPr>
            <p:ph idx="1" type="body"/>
          </p:nvPr>
        </p:nvSpPr>
        <p:spPr>
          <a:xfrm>
            <a:off x="720000" y="1570575"/>
            <a:ext cx="4047000" cy="21861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Font typeface="Open Sans"/>
              <a:buChar char="-"/>
              <a:defRPr/>
            </a:lvl1pPr>
            <a:lvl2pPr indent="-279400" lvl="1" marL="914400">
              <a:spcBef>
                <a:spcPts val="0"/>
              </a:spcBef>
              <a:spcAft>
                <a:spcPts val="0"/>
              </a:spcAft>
              <a:buSzPts val="800"/>
              <a:buFont typeface="Open Sans"/>
              <a:buChar char="○"/>
              <a:defRPr/>
            </a:lvl2pPr>
            <a:lvl3pPr indent="-279400" lvl="2" marL="1371600">
              <a:spcBef>
                <a:spcPts val="0"/>
              </a:spcBef>
              <a:spcAft>
                <a:spcPts val="0"/>
              </a:spcAft>
              <a:buSzPts val="800"/>
              <a:buFont typeface="Open Sans"/>
              <a:buChar char="■"/>
              <a:defRPr/>
            </a:lvl3pPr>
            <a:lvl4pPr indent="-279400" lvl="3" marL="1828800">
              <a:spcBef>
                <a:spcPts val="0"/>
              </a:spcBef>
              <a:spcAft>
                <a:spcPts val="0"/>
              </a:spcAft>
              <a:buSzPts val="800"/>
              <a:buFont typeface="Open Sans"/>
              <a:buChar char="●"/>
              <a:defRPr/>
            </a:lvl4pPr>
            <a:lvl5pPr indent="-304800" lvl="4" marL="2286000">
              <a:spcBef>
                <a:spcPts val="0"/>
              </a:spcBef>
              <a:spcAft>
                <a:spcPts val="0"/>
              </a:spcAft>
              <a:buSzPts val="1200"/>
              <a:buFont typeface="Open Sans"/>
              <a:buChar char="○"/>
              <a:defRPr/>
            </a:lvl5pPr>
            <a:lvl6pPr indent="-304800" lvl="5" marL="2743200">
              <a:spcBef>
                <a:spcPts val="0"/>
              </a:spcBef>
              <a:spcAft>
                <a:spcPts val="0"/>
              </a:spcAft>
              <a:buSzPts val="1200"/>
              <a:buFont typeface="Open Sans"/>
              <a:buChar char="■"/>
              <a:defRPr/>
            </a:lvl6pPr>
            <a:lvl7pPr indent="-273050" lvl="6" marL="3200400">
              <a:spcBef>
                <a:spcPts val="0"/>
              </a:spcBef>
              <a:spcAft>
                <a:spcPts val="0"/>
              </a:spcAft>
              <a:buSzPts val="700"/>
              <a:buFont typeface="Open Sans"/>
              <a:buChar char="●"/>
              <a:defRPr/>
            </a:lvl7pPr>
            <a:lvl8pPr indent="-273050" lvl="7" marL="3657600">
              <a:spcBef>
                <a:spcPts val="0"/>
              </a:spcBef>
              <a:spcAft>
                <a:spcPts val="0"/>
              </a:spcAft>
              <a:buSzPts val="700"/>
              <a:buFont typeface="Open Sans"/>
              <a:buChar char="○"/>
              <a:defRPr/>
            </a:lvl8pPr>
            <a:lvl9pPr indent="-266700" lvl="8" marL="4114800">
              <a:spcBef>
                <a:spcPts val="0"/>
              </a:spcBef>
              <a:spcAft>
                <a:spcPts val="0"/>
              </a:spcAft>
              <a:buSzPts val="600"/>
              <a:buFont typeface="Open Sans"/>
              <a:buChar char="■"/>
              <a:defRPr/>
            </a:lvl9pPr>
          </a:lstStyle>
          <a:p/>
        </p:txBody>
      </p:sp>
      <p:sp>
        <p:nvSpPr>
          <p:cNvPr id="402" name="Google Shape;402;p3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grpSp>
        <p:nvGrpSpPr>
          <p:cNvPr id="403" name="Google Shape;403;p39"/>
          <p:cNvGrpSpPr/>
          <p:nvPr/>
        </p:nvGrpSpPr>
        <p:grpSpPr>
          <a:xfrm>
            <a:off x="0" y="4833025"/>
            <a:ext cx="9144000" cy="310500"/>
            <a:chOff x="0" y="4833025"/>
            <a:chExt cx="9144000" cy="310500"/>
          </a:xfrm>
        </p:grpSpPr>
        <p:sp>
          <p:nvSpPr>
            <p:cNvPr id="404" name="Google Shape;404;p39"/>
            <p:cNvSpPr/>
            <p:nvPr/>
          </p:nvSpPr>
          <p:spPr>
            <a:xfrm>
              <a:off x="0"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39"/>
            <p:cNvSpPr/>
            <p:nvPr/>
          </p:nvSpPr>
          <p:spPr>
            <a:xfrm flipH="1">
              <a:off x="969638" y="4833033"/>
              <a:ext cx="607914" cy="310483"/>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6" name="Google Shape;406;p39"/>
          <p:cNvGrpSpPr/>
          <p:nvPr/>
        </p:nvGrpSpPr>
        <p:grpSpPr>
          <a:xfrm>
            <a:off x="2644724" y="4615000"/>
            <a:ext cx="1827810" cy="528507"/>
            <a:chOff x="4922998" y="4405903"/>
            <a:chExt cx="2199266" cy="737623"/>
          </a:xfrm>
        </p:grpSpPr>
        <p:sp>
          <p:nvSpPr>
            <p:cNvPr id="407" name="Google Shape;407;p39"/>
            <p:cNvSpPr/>
            <p:nvPr/>
          </p:nvSpPr>
          <p:spPr>
            <a:xfrm>
              <a:off x="4922998"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39"/>
            <p:cNvSpPr/>
            <p:nvPr/>
          </p:nvSpPr>
          <p:spPr>
            <a:xfrm>
              <a:off x="6028672"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09" name="Shape 409"/>
        <p:cNvGrpSpPr/>
        <p:nvPr/>
      </p:nvGrpSpPr>
      <p:grpSpPr>
        <a:xfrm>
          <a:off x="0" y="0"/>
          <a:ext cx="0" cy="0"/>
          <a:chOff x="0" y="0"/>
          <a:chExt cx="0" cy="0"/>
        </a:xfrm>
      </p:grpSpPr>
      <p:grpSp>
        <p:nvGrpSpPr>
          <p:cNvPr id="410" name="Google Shape;410;p40"/>
          <p:cNvGrpSpPr/>
          <p:nvPr/>
        </p:nvGrpSpPr>
        <p:grpSpPr>
          <a:xfrm>
            <a:off x="4286017" y="2675615"/>
            <a:ext cx="4857975" cy="1780103"/>
            <a:chOff x="4286017" y="2675615"/>
            <a:chExt cx="4857975" cy="1780103"/>
          </a:xfrm>
        </p:grpSpPr>
        <p:grpSp>
          <p:nvGrpSpPr>
            <p:cNvPr id="411" name="Google Shape;411;p40"/>
            <p:cNvGrpSpPr/>
            <p:nvPr/>
          </p:nvGrpSpPr>
          <p:grpSpPr>
            <a:xfrm>
              <a:off x="4286017" y="2928877"/>
              <a:ext cx="2084653" cy="1526841"/>
              <a:chOff x="7518013" y="3195450"/>
              <a:chExt cx="1353495" cy="991326"/>
            </a:xfrm>
          </p:grpSpPr>
          <p:sp>
            <p:nvSpPr>
              <p:cNvPr id="412" name="Google Shape;412;p40"/>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40"/>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40"/>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5" name="Google Shape;415;p40"/>
            <p:cNvGrpSpPr/>
            <p:nvPr/>
          </p:nvGrpSpPr>
          <p:grpSpPr>
            <a:xfrm>
              <a:off x="6146300" y="2675615"/>
              <a:ext cx="2997691" cy="1548039"/>
              <a:chOff x="5509398" y="2346748"/>
              <a:chExt cx="3634446" cy="1876866"/>
            </a:xfrm>
          </p:grpSpPr>
          <p:grpSp>
            <p:nvGrpSpPr>
              <p:cNvPr id="416" name="Google Shape;416;p40"/>
              <p:cNvGrpSpPr/>
              <p:nvPr/>
            </p:nvGrpSpPr>
            <p:grpSpPr>
              <a:xfrm flipH="1">
                <a:off x="5509398" y="2346748"/>
                <a:ext cx="2534096" cy="1855866"/>
                <a:chOff x="5368507" y="2516915"/>
                <a:chExt cx="2280094" cy="1669845"/>
              </a:xfrm>
            </p:grpSpPr>
            <p:sp>
              <p:nvSpPr>
                <p:cNvPr id="417" name="Google Shape;417;p40"/>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40"/>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40"/>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0" name="Google Shape;420;p40"/>
              <p:cNvGrpSpPr/>
              <p:nvPr/>
            </p:nvGrpSpPr>
            <p:grpSpPr>
              <a:xfrm flipH="1">
                <a:off x="6609748" y="2367748"/>
                <a:ext cx="2534096" cy="1855866"/>
                <a:chOff x="5368507" y="2516915"/>
                <a:chExt cx="2280094" cy="1669845"/>
              </a:xfrm>
            </p:grpSpPr>
            <p:sp>
              <p:nvSpPr>
                <p:cNvPr id="421" name="Google Shape;421;p40"/>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40"/>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40"/>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424" name="Google Shape;424;p40"/>
          <p:cNvSpPr txBox="1"/>
          <p:nvPr>
            <p:ph idx="1" type="body"/>
          </p:nvPr>
        </p:nvSpPr>
        <p:spPr>
          <a:xfrm>
            <a:off x="834525" y="1262475"/>
            <a:ext cx="5682900" cy="1139100"/>
          </a:xfrm>
          <a:prstGeom prst="rect">
            <a:avLst/>
          </a:prstGeom>
          <a:ln>
            <a:noFill/>
          </a:ln>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200"/>
              <a:buFont typeface="Epilogue"/>
              <a:buNone/>
              <a:defRPr b="1" sz="4000">
                <a:solidFill>
                  <a:schemeClr val="dk1"/>
                </a:solidFill>
                <a:latin typeface="Epilogue"/>
                <a:ea typeface="Epilogue"/>
                <a:cs typeface="Epilogue"/>
                <a:sym typeface="Epilogue"/>
              </a:defRPr>
            </a:lvl1pPr>
          </a:lstStyle>
          <a:p/>
        </p:txBody>
      </p:sp>
      <p:grpSp>
        <p:nvGrpSpPr>
          <p:cNvPr id="425" name="Google Shape;425;p40"/>
          <p:cNvGrpSpPr/>
          <p:nvPr/>
        </p:nvGrpSpPr>
        <p:grpSpPr>
          <a:xfrm flipH="1">
            <a:off x="0" y="4186800"/>
            <a:ext cx="9144000" cy="960900"/>
            <a:chOff x="0" y="4186800"/>
            <a:chExt cx="9144000" cy="960900"/>
          </a:xfrm>
        </p:grpSpPr>
        <p:sp>
          <p:nvSpPr>
            <p:cNvPr id="426" name="Google Shape;426;p40"/>
            <p:cNvSpPr/>
            <p:nvPr/>
          </p:nvSpPr>
          <p:spPr>
            <a:xfrm>
              <a:off x="0" y="4186800"/>
              <a:ext cx="9144000" cy="9609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40"/>
            <p:cNvSpPr/>
            <p:nvPr/>
          </p:nvSpPr>
          <p:spPr>
            <a:xfrm>
              <a:off x="2423850" y="4186800"/>
              <a:ext cx="1872894" cy="956810"/>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8" name="Google Shape;428;p40"/>
          <p:cNvSpPr/>
          <p:nvPr/>
        </p:nvSpPr>
        <p:spPr>
          <a:xfrm>
            <a:off x="8545325" y="273950"/>
            <a:ext cx="472800" cy="4728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40"/>
          <p:cNvSpPr/>
          <p:nvPr/>
        </p:nvSpPr>
        <p:spPr>
          <a:xfrm>
            <a:off x="8013575" y="414875"/>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40"/>
          <p:cNvSpPr/>
          <p:nvPr/>
        </p:nvSpPr>
        <p:spPr>
          <a:xfrm>
            <a:off x="6655858" y="54929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1" name="Google Shape;431;p40"/>
          <p:cNvGrpSpPr/>
          <p:nvPr/>
        </p:nvGrpSpPr>
        <p:grpSpPr>
          <a:xfrm>
            <a:off x="1812027" y="4535074"/>
            <a:ext cx="7129012" cy="612623"/>
            <a:chOff x="1812027" y="4535074"/>
            <a:chExt cx="7129012" cy="612623"/>
          </a:xfrm>
        </p:grpSpPr>
        <p:sp>
          <p:nvSpPr>
            <p:cNvPr id="432" name="Google Shape;432;p40"/>
            <p:cNvSpPr/>
            <p:nvPr/>
          </p:nvSpPr>
          <p:spPr>
            <a:xfrm>
              <a:off x="1812027" y="4535074"/>
              <a:ext cx="1455862" cy="61262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3" name="Google Shape;433;p40"/>
            <p:cNvGrpSpPr/>
            <p:nvPr/>
          </p:nvGrpSpPr>
          <p:grpSpPr>
            <a:xfrm>
              <a:off x="6718327" y="4535074"/>
              <a:ext cx="2222712" cy="612623"/>
              <a:chOff x="6718327" y="4535074"/>
              <a:chExt cx="2222712" cy="612623"/>
            </a:xfrm>
          </p:grpSpPr>
          <p:sp>
            <p:nvSpPr>
              <p:cNvPr id="434" name="Google Shape;434;p40"/>
              <p:cNvSpPr/>
              <p:nvPr/>
            </p:nvSpPr>
            <p:spPr>
              <a:xfrm>
                <a:off x="7485177" y="4535074"/>
                <a:ext cx="1455862" cy="61262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40"/>
              <p:cNvSpPr/>
              <p:nvPr/>
            </p:nvSpPr>
            <p:spPr>
              <a:xfrm>
                <a:off x="6718327" y="4535074"/>
                <a:ext cx="1455862" cy="61262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36" name="Shape 436"/>
        <p:cNvGrpSpPr/>
        <p:nvPr/>
      </p:nvGrpSpPr>
      <p:grpSpPr>
        <a:xfrm>
          <a:off x="0" y="0"/>
          <a:ext cx="0" cy="0"/>
          <a:chOff x="0" y="0"/>
          <a:chExt cx="0" cy="0"/>
        </a:xfrm>
      </p:grpSpPr>
      <p:sp>
        <p:nvSpPr>
          <p:cNvPr id="437" name="Google Shape;437;p41"/>
          <p:cNvSpPr txBox="1"/>
          <p:nvPr>
            <p:ph hasCustomPrompt="1" type="title"/>
          </p:nvPr>
        </p:nvSpPr>
        <p:spPr>
          <a:xfrm>
            <a:off x="713100" y="1229725"/>
            <a:ext cx="4125600" cy="1043400"/>
          </a:xfrm>
          <a:prstGeom prst="rect">
            <a:avLst/>
          </a:prstGeom>
        </p:spPr>
        <p:txBody>
          <a:bodyPr anchorCtr="0" anchor="ctr" bIns="91425" lIns="91425" spcFirstLastPara="1" rIns="91425" wrap="square" tIns="91425">
            <a:noAutofit/>
          </a:bodyPr>
          <a:lstStyle>
            <a:lvl1pPr lvl="0">
              <a:spcBef>
                <a:spcPts val="0"/>
              </a:spcBef>
              <a:spcAft>
                <a:spcPts val="0"/>
              </a:spcAft>
              <a:buSzPts val="10000"/>
              <a:buNone/>
              <a:defRPr sz="6000"/>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438" name="Google Shape;438;p41"/>
          <p:cNvSpPr txBox="1"/>
          <p:nvPr>
            <p:ph idx="1" type="subTitle"/>
          </p:nvPr>
        </p:nvSpPr>
        <p:spPr>
          <a:xfrm>
            <a:off x="713100" y="3064075"/>
            <a:ext cx="4125600" cy="472800"/>
          </a:xfrm>
          <a:prstGeom prst="rect">
            <a:avLst/>
          </a:prstGeom>
        </p:spPr>
        <p:txBody>
          <a:bodyPr anchorCtr="0" anchor="ctr" bIns="91425" lIns="91425" spcFirstLastPara="1" rIns="91425" wrap="square" tIns="91425">
            <a:noAutofit/>
          </a:bodyPr>
          <a:lstStyle>
            <a:lvl1pPr lvl="0">
              <a:spcBef>
                <a:spcPts val="0"/>
              </a:spcBef>
              <a:spcAft>
                <a:spcPts val="0"/>
              </a:spcAft>
              <a:buSzPts val="1200"/>
              <a:buNone/>
              <a:defRPr sz="1600"/>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grpSp>
        <p:nvGrpSpPr>
          <p:cNvPr id="439" name="Google Shape;439;p41"/>
          <p:cNvGrpSpPr/>
          <p:nvPr/>
        </p:nvGrpSpPr>
        <p:grpSpPr>
          <a:xfrm>
            <a:off x="5230471" y="1936161"/>
            <a:ext cx="3768399" cy="2508931"/>
            <a:chOff x="5230471" y="1936161"/>
            <a:chExt cx="3768399" cy="2508931"/>
          </a:xfrm>
        </p:grpSpPr>
        <p:grpSp>
          <p:nvGrpSpPr>
            <p:cNvPr id="440" name="Google Shape;440;p41"/>
            <p:cNvGrpSpPr/>
            <p:nvPr/>
          </p:nvGrpSpPr>
          <p:grpSpPr>
            <a:xfrm>
              <a:off x="5230471" y="1936161"/>
              <a:ext cx="3156106" cy="2311399"/>
              <a:chOff x="5368507" y="2516915"/>
              <a:chExt cx="2280094" cy="1669845"/>
            </a:xfrm>
          </p:grpSpPr>
          <p:sp>
            <p:nvSpPr>
              <p:cNvPr id="441" name="Google Shape;441;p41"/>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41"/>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41"/>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4" name="Google Shape;444;p41"/>
            <p:cNvGrpSpPr/>
            <p:nvPr/>
          </p:nvGrpSpPr>
          <p:grpSpPr>
            <a:xfrm>
              <a:off x="6914217" y="2918252"/>
              <a:ext cx="2084653" cy="1526841"/>
              <a:chOff x="7518013" y="3195450"/>
              <a:chExt cx="1353495" cy="991326"/>
            </a:xfrm>
          </p:grpSpPr>
          <p:sp>
            <p:nvSpPr>
              <p:cNvPr id="445" name="Google Shape;445;p41"/>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41"/>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41"/>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8" name="Google Shape;448;p41"/>
          <p:cNvGrpSpPr/>
          <p:nvPr/>
        </p:nvGrpSpPr>
        <p:grpSpPr>
          <a:xfrm>
            <a:off x="6201112" y="3644177"/>
            <a:ext cx="2343023" cy="648828"/>
            <a:chOff x="6201112" y="3644177"/>
            <a:chExt cx="2343023" cy="648828"/>
          </a:xfrm>
        </p:grpSpPr>
        <p:grpSp>
          <p:nvGrpSpPr>
            <p:cNvPr id="449" name="Google Shape;449;p41"/>
            <p:cNvGrpSpPr/>
            <p:nvPr/>
          </p:nvGrpSpPr>
          <p:grpSpPr>
            <a:xfrm>
              <a:off x="6201112" y="3689618"/>
              <a:ext cx="226448" cy="557940"/>
              <a:chOff x="6407650" y="3769225"/>
              <a:chExt cx="183775" cy="452800"/>
            </a:xfrm>
          </p:grpSpPr>
          <p:sp>
            <p:nvSpPr>
              <p:cNvPr id="450" name="Google Shape;450;p41"/>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41"/>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41"/>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3" name="Google Shape;453;p41"/>
            <p:cNvGrpSpPr/>
            <p:nvPr/>
          </p:nvGrpSpPr>
          <p:grpSpPr>
            <a:xfrm>
              <a:off x="8317687" y="3689618"/>
              <a:ext cx="226448" cy="557940"/>
              <a:chOff x="6407650" y="3769225"/>
              <a:chExt cx="183775" cy="452800"/>
            </a:xfrm>
          </p:grpSpPr>
          <p:sp>
            <p:nvSpPr>
              <p:cNvPr id="454" name="Google Shape;454;p41"/>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41"/>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41"/>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7" name="Google Shape;457;p41"/>
            <p:cNvGrpSpPr/>
            <p:nvPr/>
          </p:nvGrpSpPr>
          <p:grpSpPr>
            <a:xfrm>
              <a:off x="6579503" y="3644177"/>
              <a:ext cx="182766" cy="648828"/>
              <a:chOff x="8823577" y="3660940"/>
              <a:chExt cx="157150" cy="557939"/>
            </a:xfrm>
          </p:grpSpPr>
          <p:sp>
            <p:nvSpPr>
              <p:cNvPr id="458" name="Google Shape;458;p41"/>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41"/>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41"/>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41"/>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62" name="Google Shape;462;p41"/>
          <p:cNvGrpSpPr/>
          <p:nvPr/>
        </p:nvGrpSpPr>
        <p:grpSpPr>
          <a:xfrm>
            <a:off x="6655858" y="414875"/>
            <a:ext cx="2167785" cy="761322"/>
            <a:chOff x="6655858" y="414875"/>
            <a:chExt cx="2167785" cy="761322"/>
          </a:xfrm>
        </p:grpSpPr>
        <p:sp>
          <p:nvSpPr>
            <p:cNvPr id="463" name="Google Shape;463;p41"/>
            <p:cNvSpPr/>
            <p:nvPr/>
          </p:nvSpPr>
          <p:spPr>
            <a:xfrm>
              <a:off x="8013575" y="414875"/>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41"/>
            <p:cNvSpPr/>
            <p:nvPr/>
          </p:nvSpPr>
          <p:spPr>
            <a:xfrm>
              <a:off x="8621058" y="10688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41"/>
            <p:cNvSpPr/>
            <p:nvPr/>
          </p:nvSpPr>
          <p:spPr>
            <a:xfrm>
              <a:off x="6655858" y="54929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6" name="Google Shape;466;p41"/>
          <p:cNvGrpSpPr/>
          <p:nvPr/>
        </p:nvGrpSpPr>
        <p:grpSpPr>
          <a:xfrm>
            <a:off x="6446575" y="1118800"/>
            <a:ext cx="2377075" cy="981575"/>
            <a:chOff x="6446575" y="1118800"/>
            <a:chExt cx="2377075" cy="981575"/>
          </a:xfrm>
        </p:grpSpPr>
        <p:sp>
          <p:nvSpPr>
            <p:cNvPr id="467" name="Google Shape;467;p41"/>
            <p:cNvSpPr/>
            <p:nvPr/>
          </p:nvSpPr>
          <p:spPr>
            <a:xfrm>
              <a:off x="6446575" y="1118800"/>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41"/>
            <p:cNvSpPr/>
            <p:nvPr/>
          </p:nvSpPr>
          <p:spPr>
            <a:xfrm>
              <a:off x="8013575" y="1789875"/>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9" name="Google Shape;469;p41"/>
          <p:cNvGrpSpPr/>
          <p:nvPr/>
        </p:nvGrpSpPr>
        <p:grpSpPr>
          <a:xfrm>
            <a:off x="0" y="4186800"/>
            <a:ext cx="9144000" cy="956700"/>
            <a:chOff x="0" y="4186800"/>
            <a:chExt cx="9144000" cy="956700"/>
          </a:xfrm>
        </p:grpSpPr>
        <p:sp>
          <p:nvSpPr>
            <p:cNvPr id="470" name="Google Shape;470;p41"/>
            <p:cNvSpPr/>
            <p:nvPr/>
          </p:nvSpPr>
          <p:spPr>
            <a:xfrm>
              <a:off x="0" y="4186800"/>
              <a:ext cx="9144000" cy="956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41"/>
            <p:cNvSpPr/>
            <p:nvPr/>
          </p:nvSpPr>
          <p:spPr>
            <a:xfrm flipH="1">
              <a:off x="5668158" y="4186813"/>
              <a:ext cx="1872894" cy="956681"/>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2" name="Google Shape;472;p41"/>
          <p:cNvGrpSpPr/>
          <p:nvPr/>
        </p:nvGrpSpPr>
        <p:grpSpPr>
          <a:xfrm>
            <a:off x="4921199" y="4352918"/>
            <a:ext cx="4077666" cy="794494"/>
            <a:chOff x="4921199" y="4352918"/>
            <a:chExt cx="4077666" cy="794494"/>
          </a:xfrm>
        </p:grpSpPr>
        <p:sp>
          <p:nvSpPr>
            <p:cNvPr id="473" name="Google Shape;473;p41"/>
            <p:cNvSpPr/>
            <p:nvPr/>
          </p:nvSpPr>
          <p:spPr>
            <a:xfrm>
              <a:off x="4921199" y="4718147"/>
              <a:ext cx="1010823" cy="425381"/>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4" name="Google Shape;474;p41"/>
            <p:cNvGrpSpPr/>
            <p:nvPr/>
          </p:nvGrpSpPr>
          <p:grpSpPr>
            <a:xfrm>
              <a:off x="6769543" y="4352918"/>
              <a:ext cx="2229321" cy="794494"/>
              <a:chOff x="4278251" y="4405903"/>
              <a:chExt cx="2069744" cy="737623"/>
            </a:xfrm>
          </p:grpSpPr>
          <p:sp>
            <p:nvSpPr>
              <p:cNvPr id="475" name="Google Shape;475;p41"/>
              <p:cNvSpPr/>
              <p:nvPr/>
            </p:nvSpPr>
            <p:spPr>
              <a:xfrm>
                <a:off x="4794124"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41"/>
              <p:cNvSpPr/>
              <p:nvPr/>
            </p:nvSpPr>
            <p:spPr>
              <a:xfrm>
                <a:off x="4278251"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77" name="Google Shape;477;p41"/>
          <p:cNvSpPr/>
          <p:nvPr/>
        </p:nvSpPr>
        <p:spPr>
          <a:xfrm>
            <a:off x="7541050" y="1118800"/>
            <a:ext cx="472800" cy="4728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 name="Shape 27"/>
        <p:cNvGrpSpPr/>
        <p:nvPr/>
      </p:nvGrpSpPr>
      <p:grpSpPr>
        <a:xfrm>
          <a:off x="0" y="0"/>
          <a:ext cx="0" cy="0"/>
          <a:chOff x="0" y="0"/>
          <a:chExt cx="0" cy="0"/>
        </a:xfrm>
      </p:grpSpPr>
      <p:cxnSp>
        <p:nvCxnSpPr>
          <p:cNvPr id="28" name="Google Shape;28;p5"/>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29" name="Google Shape;29;p5"/>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5"/>
          <p:cNvSpPr txBox="1"/>
          <p:nvPr>
            <p:ph idx="1" type="body"/>
          </p:nvPr>
        </p:nvSpPr>
        <p:spPr>
          <a:xfrm>
            <a:off x="311700" y="1417950"/>
            <a:ext cx="3999900" cy="3150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5"/>
          <p:cNvSpPr txBox="1"/>
          <p:nvPr>
            <p:ph idx="2" type="body"/>
          </p:nvPr>
        </p:nvSpPr>
        <p:spPr>
          <a:xfrm>
            <a:off x="4832400" y="1417950"/>
            <a:ext cx="3999900" cy="3150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478" name="Shape 478"/>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479" name="Shape 479"/>
        <p:cNvGrpSpPr/>
        <p:nvPr/>
      </p:nvGrpSpPr>
      <p:grpSpPr>
        <a:xfrm>
          <a:off x="0" y="0"/>
          <a:ext cx="0" cy="0"/>
          <a:chOff x="0" y="0"/>
          <a:chExt cx="0" cy="0"/>
        </a:xfrm>
      </p:grpSpPr>
      <p:grpSp>
        <p:nvGrpSpPr>
          <p:cNvPr id="480" name="Google Shape;480;p43"/>
          <p:cNvGrpSpPr/>
          <p:nvPr/>
        </p:nvGrpSpPr>
        <p:grpSpPr>
          <a:xfrm>
            <a:off x="1766978" y="4290868"/>
            <a:ext cx="4899607" cy="758412"/>
            <a:chOff x="1766978" y="4290868"/>
            <a:chExt cx="4899607" cy="758412"/>
          </a:xfrm>
        </p:grpSpPr>
        <p:grpSp>
          <p:nvGrpSpPr>
            <p:cNvPr id="481" name="Google Shape;481;p43"/>
            <p:cNvGrpSpPr/>
            <p:nvPr/>
          </p:nvGrpSpPr>
          <p:grpSpPr>
            <a:xfrm>
              <a:off x="2002162" y="4290868"/>
              <a:ext cx="226448" cy="557940"/>
              <a:chOff x="6407650" y="3769225"/>
              <a:chExt cx="183775" cy="452800"/>
            </a:xfrm>
          </p:grpSpPr>
          <p:sp>
            <p:nvSpPr>
              <p:cNvPr id="482" name="Google Shape;482;p43"/>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43"/>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43"/>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5" name="Google Shape;485;p43"/>
            <p:cNvGrpSpPr/>
            <p:nvPr/>
          </p:nvGrpSpPr>
          <p:grpSpPr>
            <a:xfrm>
              <a:off x="1766978" y="4363927"/>
              <a:ext cx="182766" cy="648828"/>
              <a:chOff x="8823577" y="3660940"/>
              <a:chExt cx="157150" cy="557939"/>
            </a:xfrm>
          </p:grpSpPr>
          <p:sp>
            <p:nvSpPr>
              <p:cNvPr id="486" name="Google Shape;486;p43"/>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43"/>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43"/>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43"/>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0" name="Google Shape;490;p43"/>
            <p:cNvGrpSpPr/>
            <p:nvPr/>
          </p:nvGrpSpPr>
          <p:grpSpPr>
            <a:xfrm>
              <a:off x="2605312" y="4327393"/>
              <a:ext cx="226448" cy="557940"/>
              <a:chOff x="6407650" y="3769225"/>
              <a:chExt cx="183775" cy="452800"/>
            </a:xfrm>
          </p:grpSpPr>
          <p:sp>
            <p:nvSpPr>
              <p:cNvPr id="491" name="Google Shape;491;p43"/>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43"/>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43"/>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4" name="Google Shape;494;p43"/>
            <p:cNvGrpSpPr/>
            <p:nvPr/>
          </p:nvGrpSpPr>
          <p:grpSpPr>
            <a:xfrm>
              <a:off x="2370128" y="4400452"/>
              <a:ext cx="182766" cy="648828"/>
              <a:chOff x="8823577" y="3660940"/>
              <a:chExt cx="157150" cy="557939"/>
            </a:xfrm>
          </p:grpSpPr>
          <p:sp>
            <p:nvSpPr>
              <p:cNvPr id="495" name="Google Shape;495;p43"/>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43"/>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43"/>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43"/>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9" name="Google Shape;499;p43"/>
            <p:cNvGrpSpPr/>
            <p:nvPr/>
          </p:nvGrpSpPr>
          <p:grpSpPr>
            <a:xfrm>
              <a:off x="6440137" y="4290868"/>
              <a:ext cx="226448" cy="557940"/>
              <a:chOff x="6407650" y="3769225"/>
              <a:chExt cx="183775" cy="452800"/>
            </a:xfrm>
          </p:grpSpPr>
          <p:sp>
            <p:nvSpPr>
              <p:cNvPr id="500" name="Google Shape;500;p43"/>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43"/>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43"/>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3" name="Google Shape;503;p43"/>
          <p:cNvGrpSpPr/>
          <p:nvPr/>
        </p:nvGrpSpPr>
        <p:grpSpPr>
          <a:xfrm>
            <a:off x="3489338" y="4067195"/>
            <a:ext cx="2357656" cy="978195"/>
            <a:chOff x="3489338" y="4067195"/>
            <a:chExt cx="2357656" cy="978195"/>
          </a:xfrm>
        </p:grpSpPr>
        <p:grpSp>
          <p:nvGrpSpPr>
            <p:cNvPr id="504" name="Google Shape;504;p43"/>
            <p:cNvGrpSpPr/>
            <p:nvPr/>
          </p:nvGrpSpPr>
          <p:grpSpPr>
            <a:xfrm>
              <a:off x="5064945" y="4383727"/>
              <a:ext cx="782049" cy="572689"/>
              <a:chOff x="7518013" y="3195450"/>
              <a:chExt cx="1353495" cy="991326"/>
            </a:xfrm>
          </p:grpSpPr>
          <p:sp>
            <p:nvSpPr>
              <p:cNvPr id="505" name="Google Shape;505;p43"/>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43"/>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43"/>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8" name="Google Shape;508;p43"/>
            <p:cNvGrpSpPr/>
            <p:nvPr/>
          </p:nvGrpSpPr>
          <p:grpSpPr>
            <a:xfrm>
              <a:off x="4654770" y="4307852"/>
              <a:ext cx="782049" cy="572689"/>
              <a:chOff x="7518013" y="3195450"/>
              <a:chExt cx="1353495" cy="991326"/>
            </a:xfrm>
          </p:grpSpPr>
          <p:sp>
            <p:nvSpPr>
              <p:cNvPr id="509" name="Google Shape;509;p43"/>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43"/>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43"/>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2" name="Google Shape;512;p43"/>
            <p:cNvGrpSpPr/>
            <p:nvPr/>
          </p:nvGrpSpPr>
          <p:grpSpPr>
            <a:xfrm>
              <a:off x="3489338" y="4067195"/>
              <a:ext cx="1335679" cy="978195"/>
              <a:chOff x="5368507" y="2516915"/>
              <a:chExt cx="2280094" cy="1669845"/>
            </a:xfrm>
          </p:grpSpPr>
          <p:sp>
            <p:nvSpPr>
              <p:cNvPr id="513" name="Google Shape;513;p43"/>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43"/>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43"/>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16" name="Google Shape;516;p43"/>
          <p:cNvGrpSpPr/>
          <p:nvPr/>
        </p:nvGrpSpPr>
        <p:grpSpPr>
          <a:xfrm>
            <a:off x="0" y="4833025"/>
            <a:ext cx="9144000" cy="310500"/>
            <a:chOff x="0" y="4833025"/>
            <a:chExt cx="9144000" cy="310500"/>
          </a:xfrm>
        </p:grpSpPr>
        <p:sp>
          <p:nvSpPr>
            <p:cNvPr id="517" name="Google Shape;517;p43"/>
            <p:cNvSpPr/>
            <p:nvPr/>
          </p:nvSpPr>
          <p:spPr>
            <a:xfrm>
              <a:off x="0"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43"/>
            <p:cNvSpPr/>
            <p:nvPr/>
          </p:nvSpPr>
          <p:spPr>
            <a:xfrm flipH="1">
              <a:off x="4364988" y="4833033"/>
              <a:ext cx="607914" cy="310483"/>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9" name="Google Shape;519;p4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20" name="Google Shape;520;p43"/>
          <p:cNvSpPr txBox="1"/>
          <p:nvPr>
            <p:ph idx="2" type="title"/>
          </p:nvPr>
        </p:nvSpPr>
        <p:spPr>
          <a:xfrm>
            <a:off x="1872326" y="1301238"/>
            <a:ext cx="2308800" cy="7758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sz="2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521" name="Google Shape;521;p43"/>
          <p:cNvSpPr txBox="1"/>
          <p:nvPr>
            <p:ph idx="3" type="title"/>
          </p:nvPr>
        </p:nvSpPr>
        <p:spPr>
          <a:xfrm>
            <a:off x="5846982" y="1301238"/>
            <a:ext cx="2308800" cy="7758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sz="2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522" name="Google Shape;522;p43"/>
          <p:cNvSpPr txBox="1"/>
          <p:nvPr>
            <p:ph idx="1" type="subTitle"/>
          </p:nvPr>
        </p:nvSpPr>
        <p:spPr>
          <a:xfrm>
            <a:off x="1872328" y="2000838"/>
            <a:ext cx="2308800" cy="57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523" name="Google Shape;523;p43"/>
          <p:cNvSpPr txBox="1"/>
          <p:nvPr>
            <p:ph idx="4" type="subTitle"/>
          </p:nvPr>
        </p:nvSpPr>
        <p:spPr>
          <a:xfrm>
            <a:off x="5846984" y="2000838"/>
            <a:ext cx="2308800" cy="572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524" name="Google Shape;524;p43"/>
          <p:cNvSpPr txBox="1"/>
          <p:nvPr>
            <p:ph idx="5" type="title"/>
          </p:nvPr>
        </p:nvSpPr>
        <p:spPr>
          <a:xfrm>
            <a:off x="1872326" y="2771588"/>
            <a:ext cx="2308800" cy="7758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sz="2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525" name="Google Shape;525;p43"/>
          <p:cNvSpPr txBox="1"/>
          <p:nvPr>
            <p:ph idx="6" type="title"/>
          </p:nvPr>
        </p:nvSpPr>
        <p:spPr>
          <a:xfrm>
            <a:off x="5846975" y="2771588"/>
            <a:ext cx="2308800" cy="7758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sz="2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526" name="Google Shape;526;p43"/>
          <p:cNvSpPr txBox="1"/>
          <p:nvPr>
            <p:ph idx="7" type="subTitle"/>
          </p:nvPr>
        </p:nvSpPr>
        <p:spPr>
          <a:xfrm>
            <a:off x="1872353" y="3471188"/>
            <a:ext cx="2308800" cy="572700"/>
          </a:xfrm>
          <a:prstGeom prst="rect">
            <a:avLst/>
          </a:prstGeom>
        </p:spPr>
        <p:txBody>
          <a:bodyPr anchorCtr="0" anchor="t" bIns="91425" lIns="91425" spcFirstLastPara="1" rIns="91425" wrap="square" tIns="91425">
            <a:noAutofit/>
          </a:bodyPr>
          <a:lstStyle>
            <a:lvl1pPr lvl="0">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527" name="Google Shape;527;p43"/>
          <p:cNvSpPr txBox="1"/>
          <p:nvPr>
            <p:ph idx="8" type="subTitle"/>
          </p:nvPr>
        </p:nvSpPr>
        <p:spPr>
          <a:xfrm>
            <a:off x="5846988" y="3471188"/>
            <a:ext cx="2308800" cy="572700"/>
          </a:xfrm>
          <a:prstGeom prst="rect">
            <a:avLst/>
          </a:prstGeom>
        </p:spPr>
        <p:txBody>
          <a:bodyPr anchorCtr="0" anchor="t" bIns="91425" lIns="91425" spcFirstLastPara="1" rIns="91425" wrap="square" tIns="91425">
            <a:noAutofit/>
          </a:bodyPr>
          <a:lstStyle>
            <a:lvl1pPr lvl="0">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528" name="Google Shape;528;p43"/>
          <p:cNvSpPr txBox="1"/>
          <p:nvPr>
            <p:ph hasCustomPrompt="1" idx="9" type="title"/>
          </p:nvPr>
        </p:nvSpPr>
        <p:spPr>
          <a:xfrm>
            <a:off x="720072" y="1301238"/>
            <a:ext cx="999900" cy="7758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4000"/>
              <a:buNone/>
              <a:defRPr sz="4600">
                <a:solidFill>
                  <a:schemeClr val="accent3"/>
                </a:solidFill>
              </a:defRPr>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r>
              <a:t>xx%</a:t>
            </a:r>
          </a:p>
        </p:txBody>
      </p:sp>
      <p:sp>
        <p:nvSpPr>
          <p:cNvPr id="529" name="Google Shape;529;p43"/>
          <p:cNvSpPr txBox="1"/>
          <p:nvPr>
            <p:ph hasCustomPrompt="1" idx="13" type="title"/>
          </p:nvPr>
        </p:nvSpPr>
        <p:spPr>
          <a:xfrm>
            <a:off x="720072" y="2771588"/>
            <a:ext cx="999900" cy="7758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4000"/>
              <a:buNone/>
              <a:defRPr sz="4600">
                <a:solidFill>
                  <a:schemeClr val="accent3"/>
                </a:solidFill>
              </a:defRPr>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r>
              <a:t>xx%</a:t>
            </a:r>
          </a:p>
        </p:txBody>
      </p:sp>
      <p:sp>
        <p:nvSpPr>
          <p:cNvPr id="530" name="Google Shape;530;p43"/>
          <p:cNvSpPr txBox="1"/>
          <p:nvPr>
            <p:ph hasCustomPrompt="1" idx="14" type="title"/>
          </p:nvPr>
        </p:nvSpPr>
        <p:spPr>
          <a:xfrm>
            <a:off x="4694672" y="1301238"/>
            <a:ext cx="999900" cy="7758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4000"/>
              <a:buNone/>
              <a:defRPr sz="4600">
                <a:solidFill>
                  <a:schemeClr val="accent3"/>
                </a:solidFill>
              </a:defRPr>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r>
              <a:t>xx%</a:t>
            </a:r>
          </a:p>
        </p:txBody>
      </p:sp>
      <p:sp>
        <p:nvSpPr>
          <p:cNvPr id="531" name="Google Shape;531;p43"/>
          <p:cNvSpPr txBox="1"/>
          <p:nvPr>
            <p:ph hasCustomPrompt="1" idx="15" type="title"/>
          </p:nvPr>
        </p:nvSpPr>
        <p:spPr>
          <a:xfrm>
            <a:off x="4694672" y="2771588"/>
            <a:ext cx="999900" cy="7758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SzPts val="4000"/>
              <a:buNone/>
              <a:defRPr sz="4600">
                <a:solidFill>
                  <a:schemeClr val="accent3"/>
                </a:solidFill>
              </a:defRPr>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r>
              <a:t>xx%</a:t>
            </a:r>
          </a:p>
        </p:txBody>
      </p:sp>
      <p:sp>
        <p:nvSpPr>
          <p:cNvPr id="532" name="Google Shape;532;p43"/>
          <p:cNvSpPr/>
          <p:nvPr/>
        </p:nvSpPr>
        <p:spPr>
          <a:xfrm>
            <a:off x="7539200" y="192700"/>
            <a:ext cx="654217" cy="25076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3" name="Google Shape;533;p43"/>
          <p:cNvGrpSpPr/>
          <p:nvPr/>
        </p:nvGrpSpPr>
        <p:grpSpPr>
          <a:xfrm>
            <a:off x="213758" y="192688"/>
            <a:ext cx="8775761" cy="2587710"/>
            <a:chOff x="213758" y="192688"/>
            <a:chExt cx="8775761" cy="2587710"/>
          </a:xfrm>
        </p:grpSpPr>
        <p:sp>
          <p:nvSpPr>
            <p:cNvPr id="534" name="Google Shape;534;p43"/>
            <p:cNvSpPr/>
            <p:nvPr/>
          </p:nvSpPr>
          <p:spPr>
            <a:xfrm>
              <a:off x="8533225" y="192688"/>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43"/>
            <p:cNvSpPr/>
            <p:nvPr/>
          </p:nvSpPr>
          <p:spPr>
            <a:xfrm>
              <a:off x="213758" y="264398"/>
              <a:ext cx="202586"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43"/>
            <p:cNvSpPr/>
            <p:nvPr/>
          </p:nvSpPr>
          <p:spPr>
            <a:xfrm>
              <a:off x="8786933" y="26730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7" name="Google Shape;537;p43"/>
          <p:cNvGrpSpPr/>
          <p:nvPr/>
        </p:nvGrpSpPr>
        <p:grpSpPr>
          <a:xfrm>
            <a:off x="-159541" y="4480552"/>
            <a:ext cx="9484333" cy="663030"/>
            <a:chOff x="-159541" y="4480552"/>
            <a:chExt cx="9484333" cy="663030"/>
          </a:xfrm>
        </p:grpSpPr>
        <p:sp>
          <p:nvSpPr>
            <p:cNvPr id="538" name="Google Shape;538;p43"/>
            <p:cNvSpPr/>
            <p:nvPr/>
          </p:nvSpPr>
          <p:spPr>
            <a:xfrm flipH="1">
              <a:off x="-159541" y="4480552"/>
              <a:ext cx="1575441" cy="662977"/>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39" name="Google Shape;539;p43"/>
            <p:cNvGrpSpPr/>
            <p:nvPr/>
          </p:nvGrpSpPr>
          <p:grpSpPr>
            <a:xfrm>
              <a:off x="7348092" y="4480606"/>
              <a:ext cx="1976700" cy="662976"/>
              <a:chOff x="4922998" y="4405903"/>
              <a:chExt cx="2199266" cy="737623"/>
            </a:xfrm>
          </p:grpSpPr>
          <p:sp>
            <p:nvSpPr>
              <p:cNvPr id="540" name="Google Shape;540;p43"/>
              <p:cNvSpPr/>
              <p:nvPr/>
            </p:nvSpPr>
            <p:spPr>
              <a:xfrm>
                <a:off x="4922998"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43"/>
              <p:cNvSpPr/>
              <p:nvPr/>
            </p:nvSpPr>
            <p:spPr>
              <a:xfrm>
                <a:off x="6028672"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1">
    <p:spTree>
      <p:nvGrpSpPr>
        <p:cNvPr id="542" name="Shape 542"/>
        <p:cNvGrpSpPr/>
        <p:nvPr/>
      </p:nvGrpSpPr>
      <p:grpSpPr>
        <a:xfrm>
          <a:off x="0" y="0"/>
          <a:ext cx="0" cy="0"/>
          <a:chOff x="0" y="0"/>
          <a:chExt cx="0" cy="0"/>
        </a:xfrm>
      </p:grpSpPr>
      <p:sp>
        <p:nvSpPr>
          <p:cNvPr id="543" name="Google Shape;543;p4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44" name="Google Shape;544;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fr"/>
              <a:t>‹#›</a:t>
            </a:fld>
            <a:endParaRPr/>
          </a:p>
        </p:txBody>
      </p:sp>
      <p:grpSp>
        <p:nvGrpSpPr>
          <p:cNvPr id="545" name="Google Shape;545;p44"/>
          <p:cNvGrpSpPr/>
          <p:nvPr/>
        </p:nvGrpSpPr>
        <p:grpSpPr>
          <a:xfrm>
            <a:off x="1836783" y="4496949"/>
            <a:ext cx="5018495" cy="475508"/>
            <a:chOff x="1827905" y="4436578"/>
            <a:chExt cx="5346787" cy="506668"/>
          </a:xfrm>
        </p:grpSpPr>
        <p:grpSp>
          <p:nvGrpSpPr>
            <p:cNvPr id="546" name="Google Shape;546;p44"/>
            <p:cNvGrpSpPr/>
            <p:nvPr/>
          </p:nvGrpSpPr>
          <p:grpSpPr>
            <a:xfrm>
              <a:off x="2492012" y="4442976"/>
              <a:ext cx="539964" cy="500261"/>
              <a:chOff x="2492012" y="4442976"/>
              <a:chExt cx="539964" cy="500261"/>
            </a:xfrm>
          </p:grpSpPr>
          <p:sp>
            <p:nvSpPr>
              <p:cNvPr id="547" name="Google Shape;547;p44"/>
              <p:cNvSpPr/>
              <p:nvPr/>
            </p:nvSpPr>
            <p:spPr>
              <a:xfrm flipH="1">
                <a:off x="2891072" y="4442976"/>
                <a:ext cx="140904" cy="273213"/>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44"/>
              <p:cNvSpPr/>
              <p:nvPr/>
            </p:nvSpPr>
            <p:spPr>
              <a:xfrm flipH="1">
                <a:off x="2956185" y="4556762"/>
                <a:ext cx="14224" cy="386474"/>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44"/>
              <p:cNvSpPr/>
              <p:nvPr/>
            </p:nvSpPr>
            <p:spPr>
              <a:xfrm flipH="1">
                <a:off x="2912811" y="4572996"/>
                <a:ext cx="59759" cy="5516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44"/>
              <p:cNvSpPr/>
              <p:nvPr/>
            </p:nvSpPr>
            <p:spPr>
              <a:xfrm flipH="1">
                <a:off x="2955858" y="4614535"/>
                <a:ext cx="54457" cy="49808"/>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44"/>
              <p:cNvSpPr/>
              <p:nvPr/>
            </p:nvSpPr>
            <p:spPr>
              <a:xfrm flipH="1">
                <a:off x="2492012" y="4453078"/>
                <a:ext cx="317492" cy="289171"/>
              </a:xfrm>
              <a:custGeom>
                <a:rect b="b" l="l" r="r" t="t"/>
                <a:pathLst>
                  <a:path extrusionOk="0" h="11507" w="12634">
                    <a:moveTo>
                      <a:pt x="6318" y="0"/>
                    </a:moveTo>
                    <a:cubicBezTo>
                      <a:pt x="4845" y="0"/>
                      <a:pt x="3373" y="562"/>
                      <a:pt x="2250" y="1684"/>
                    </a:cubicBezTo>
                    <a:cubicBezTo>
                      <a:pt x="1" y="3934"/>
                      <a:pt x="1" y="7577"/>
                      <a:pt x="2250" y="9822"/>
                    </a:cubicBezTo>
                    <a:cubicBezTo>
                      <a:pt x="3373" y="10945"/>
                      <a:pt x="4845" y="11506"/>
                      <a:pt x="6318" y="11506"/>
                    </a:cubicBezTo>
                    <a:cubicBezTo>
                      <a:pt x="7790" y="11506"/>
                      <a:pt x="9264" y="10945"/>
                      <a:pt x="10388" y="9822"/>
                    </a:cubicBezTo>
                    <a:cubicBezTo>
                      <a:pt x="12634" y="7577"/>
                      <a:pt x="12634" y="3934"/>
                      <a:pt x="10388" y="1684"/>
                    </a:cubicBezTo>
                    <a:cubicBezTo>
                      <a:pt x="9264" y="562"/>
                      <a:pt x="7790" y="0"/>
                      <a:pt x="631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44"/>
              <p:cNvSpPr/>
              <p:nvPr/>
            </p:nvSpPr>
            <p:spPr>
              <a:xfrm flipH="1">
                <a:off x="2643775" y="4525526"/>
                <a:ext cx="14198" cy="336114"/>
              </a:xfrm>
              <a:custGeom>
                <a:rect b="b" l="l" r="r" t="t"/>
                <a:pathLst>
                  <a:path extrusionOk="0" h="13375" w="565">
                    <a:moveTo>
                      <a:pt x="284" y="0"/>
                    </a:moveTo>
                    <a:cubicBezTo>
                      <a:pt x="154" y="0"/>
                      <a:pt x="23" y="83"/>
                      <a:pt x="0" y="249"/>
                    </a:cubicBezTo>
                    <a:lnTo>
                      <a:pt x="0" y="13087"/>
                    </a:lnTo>
                    <a:cubicBezTo>
                      <a:pt x="0" y="13247"/>
                      <a:pt x="128" y="13374"/>
                      <a:pt x="287" y="13374"/>
                    </a:cubicBezTo>
                    <a:cubicBezTo>
                      <a:pt x="442" y="13370"/>
                      <a:pt x="565" y="13247"/>
                      <a:pt x="565" y="13092"/>
                    </a:cubicBezTo>
                    <a:lnTo>
                      <a:pt x="565" y="249"/>
                    </a:lnTo>
                    <a:cubicBezTo>
                      <a:pt x="544" y="83"/>
                      <a:pt x="415" y="0"/>
                      <a:pt x="284"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44"/>
              <p:cNvSpPr/>
              <p:nvPr/>
            </p:nvSpPr>
            <p:spPr>
              <a:xfrm flipH="1">
                <a:off x="2582659" y="4548947"/>
                <a:ext cx="77501" cy="72927"/>
              </a:xfrm>
              <a:custGeom>
                <a:rect b="b" l="l" r="r" t="t"/>
                <a:pathLst>
                  <a:path extrusionOk="0" h="2902" w="3084">
                    <a:moveTo>
                      <a:pt x="2701" y="1"/>
                    </a:moveTo>
                    <a:cubicBezTo>
                      <a:pt x="2645" y="1"/>
                      <a:pt x="2587" y="19"/>
                      <a:pt x="2533" y="60"/>
                    </a:cubicBezTo>
                    <a:lnTo>
                      <a:pt x="174" y="2419"/>
                    </a:lnTo>
                    <a:cubicBezTo>
                      <a:pt x="1" y="2596"/>
                      <a:pt x="124" y="2897"/>
                      <a:pt x="374" y="2901"/>
                    </a:cubicBezTo>
                    <a:cubicBezTo>
                      <a:pt x="447" y="2901"/>
                      <a:pt x="520" y="2870"/>
                      <a:pt x="574" y="2815"/>
                    </a:cubicBezTo>
                    <a:lnTo>
                      <a:pt x="2929" y="461"/>
                    </a:lnTo>
                    <a:cubicBezTo>
                      <a:pt x="3084" y="252"/>
                      <a:pt x="2909" y="1"/>
                      <a:pt x="27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44"/>
              <p:cNvSpPr/>
              <p:nvPr/>
            </p:nvSpPr>
            <p:spPr>
              <a:xfrm flipH="1">
                <a:off x="2644327" y="4608228"/>
                <a:ext cx="69836" cy="65263"/>
              </a:xfrm>
              <a:custGeom>
                <a:rect b="b" l="l" r="r" t="t"/>
                <a:pathLst>
                  <a:path extrusionOk="0" h="2597" w="2779">
                    <a:moveTo>
                      <a:pt x="383" y="1"/>
                    </a:moveTo>
                    <a:cubicBezTo>
                      <a:pt x="175" y="1"/>
                      <a:pt x="0" y="252"/>
                      <a:pt x="155" y="461"/>
                    </a:cubicBezTo>
                    <a:lnTo>
                      <a:pt x="2209" y="2514"/>
                    </a:lnTo>
                    <a:cubicBezTo>
                      <a:pt x="2263" y="2564"/>
                      <a:pt x="2332" y="2596"/>
                      <a:pt x="2409" y="2596"/>
                    </a:cubicBezTo>
                    <a:cubicBezTo>
                      <a:pt x="2655" y="2592"/>
                      <a:pt x="2778" y="2296"/>
                      <a:pt x="2610" y="2114"/>
                    </a:cubicBezTo>
                    <a:lnTo>
                      <a:pt x="551" y="60"/>
                    </a:lnTo>
                    <a:cubicBezTo>
                      <a:pt x="497" y="19"/>
                      <a:pt x="439" y="1"/>
                      <a:pt x="38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5" name="Google Shape;555;p44"/>
            <p:cNvGrpSpPr/>
            <p:nvPr/>
          </p:nvGrpSpPr>
          <p:grpSpPr>
            <a:xfrm flipH="1">
              <a:off x="1827905" y="4442976"/>
              <a:ext cx="539972" cy="500270"/>
              <a:chOff x="6608225" y="4355377"/>
              <a:chExt cx="618170" cy="572719"/>
            </a:xfrm>
          </p:grpSpPr>
          <p:sp>
            <p:nvSpPr>
              <p:cNvPr id="556" name="Google Shape;556;p44"/>
              <p:cNvSpPr/>
              <p:nvPr/>
            </p:nvSpPr>
            <p:spPr>
              <a:xfrm>
                <a:off x="6608225" y="4355377"/>
                <a:ext cx="161313" cy="312787"/>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44"/>
              <p:cNvSpPr/>
              <p:nvPr/>
            </p:nvSpPr>
            <p:spPr>
              <a:xfrm>
                <a:off x="6678708" y="4485642"/>
                <a:ext cx="16284" cy="442454"/>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44"/>
              <p:cNvSpPr/>
              <p:nvPr/>
            </p:nvSpPr>
            <p:spPr>
              <a:xfrm>
                <a:off x="6676234" y="4504227"/>
                <a:ext cx="68415" cy="6315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44"/>
              <p:cNvSpPr/>
              <p:nvPr/>
            </p:nvSpPr>
            <p:spPr>
              <a:xfrm>
                <a:off x="6633024" y="4551782"/>
                <a:ext cx="62345" cy="57022"/>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44"/>
              <p:cNvSpPr/>
              <p:nvPr/>
            </p:nvSpPr>
            <p:spPr>
              <a:xfrm>
                <a:off x="6862915" y="4366942"/>
                <a:ext cx="363480" cy="331056"/>
              </a:xfrm>
              <a:custGeom>
                <a:rect b="b" l="l" r="r" t="t"/>
                <a:pathLst>
                  <a:path extrusionOk="0" h="11507" w="12634">
                    <a:moveTo>
                      <a:pt x="6318" y="0"/>
                    </a:moveTo>
                    <a:cubicBezTo>
                      <a:pt x="4845" y="0"/>
                      <a:pt x="3373" y="562"/>
                      <a:pt x="2250" y="1684"/>
                    </a:cubicBezTo>
                    <a:cubicBezTo>
                      <a:pt x="1" y="3934"/>
                      <a:pt x="1" y="7577"/>
                      <a:pt x="2250" y="9822"/>
                    </a:cubicBezTo>
                    <a:cubicBezTo>
                      <a:pt x="3373" y="10945"/>
                      <a:pt x="4845" y="11506"/>
                      <a:pt x="6318" y="11506"/>
                    </a:cubicBezTo>
                    <a:cubicBezTo>
                      <a:pt x="7790" y="11506"/>
                      <a:pt x="9264" y="10945"/>
                      <a:pt x="10388" y="9822"/>
                    </a:cubicBezTo>
                    <a:cubicBezTo>
                      <a:pt x="12634" y="7577"/>
                      <a:pt x="12634" y="3934"/>
                      <a:pt x="10388" y="1684"/>
                    </a:cubicBezTo>
                    <a:cubicBezTo>
                      <a:pt x="9264" y="562"/>
                      <a:pt x="7790" y="0"/>
                      <a:pt x="631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44"/>
              <p:cNvSpPr/>
              <p:nvPr/>
            </p:nvSpPr>
            <p:spPr>
              <a:xfrm>
                <a:off x="7036391" y="4449883"/>
                <a:ext cx="16255" cy="384799"/>
              </a:xfrm>
              <a:custGeom>
                <a:rect b="b" l="l" r="r" t="t"/>
                <a:pathLst>
                  <a:path extrusionOk="0" h="13375" w="565">
                    <a:moveTo>
                      <a:pt x="284" y="0"/>
                    </a:moveTo>
                    <a:cubicBezTo>
                      <a:pt x="154" y="0"/>
                      <a:pt x="23" y="83"/>
                      <a:pt x="0" y="249"/>
                    </a:cubicBezTo>
                    <a:lnTo>
                      <a:pt x="0" y="13087"/>
                    </a:lnTo>
                    <a:cubicBezTo>
                      <a:pt x="0" y="13247"/>
                      <a:pt x="128" y="13374"/>
                      <a:pt x="287" y="13374"/>
                    </a:cubicBezTo>
                    <a:cubicBezTo>
                      <a:pt x="442" y="13370"/>
                      <a:pt x="565" y="13247"/>
                      <a:pt x="565" y="13092"/>
                    </a:cubicBezTo>
                    <a:lnTo>
                      <a:pt x="565" y="249"/>
                    </a:lnTo>
                    <a:cubicBezTo>
                      <a:pt x="544" y="83"/>
                      <a:pt x="415" y="0"/>
                      <a:pt x="284"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44"/>
              <p:cNvSpPr/>
              <p:nvPr/>
            </p:nvSpPr>
            <p:spPr>
              <a:xfrm>
                <a:off x="7033888" y="4476695"/>
                <a:ext cx="88727" cy="83491"/>
              </a:xfrm>
              <a:custGeom>
                <a:rect b="b" l="l" r="r" t="t"/>
                <a:pathLst>
                  <a:path extrusionOk="0" h="2902" w="3084">
                    <a:moveTo>
                      <a:pt x="2701" y="1"/>
                    </a:moveTo>
                    <a:cubicBezTo>
                      <a:pt x="2645" y="1"/>
                      <a:pt x="2587" y="19"/>
                      <a:pt x="2533" y="60"/>
                    </a:cubicBezTo>
                    <a:lnTo>
                      <a:pt x="174" y="2419"/>
                    </a:lnTo>
                    <a:cubicBezTo>
                      <a:pt x="1" y="2596"/>
                      <a:pt x="124" y="2897"/>
                      <a:pt x="374" y="2901"/>
                    </a:cubicBezTo>
                    <a:cubicBezTo>
                      <a:pt x="447" y="2901"/>
                      <a:pt x="520" y="2870"/>
                      <a:pt x="574" y="2815"/>
                    </a:cubicBezTo>
                    <a:lnTo>
                      <a:pt x="2929" y="461"/>
                    </a:lnTo>
                    <a:cubicBezTo>
                      <a:pt x="3084" y="252"/>
                      <a:pt x="2909" y="1"/>
                      <a:pt x="27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44"/>
              <p:cNvSpPr/>
              <p:nvPr/>
            </p:nvSpPr>
            <p:spPr>
              <a:xfrm>
                <a:off x="6972064" y="4544561"/>
                <a:ext cx="79952" cy="74716"/>
              </a:xfrm>
              <a:custGeom>
                <a:rect b="b" l="l" r="r" t="t"/>
                <a:pathLst>
                  <a:path extrusionOk="0" h="2597" w="2779">
                    <a:moveTo>
                      <a:pt x="383" y="1"/>
                    </a:moveTo>
                    <a:cubicBezTo>
                      <a:pt x="175" y="1"/>
                      <a:pt x="0" y="252"/>
                      <a:pt x="155" y="461"/>
                    </a:cubicBezTo>
                    <a:lnTo>
                      <a:pt x="2209" y="2514"/>
                    </a:lnTo>
                    <a:cubicBezTo>
                      <a:pt x="2263" y="2564"/>
                      <a:pt x="2332" y="2596"/>
                      <a:pt x="2409" y="2596"/>
                    </a:cubicBezTo>
                    <a:cubicBezTo>
                      <a:pt x="2655" y="2592"/>
                      <a:pt x="2778" y="2296"/>
                      <a:pt x="2610" y="2114"/>
                    </a:cubicBezTo>
                    <a:lnTo>
                      <a:pt x="551" y="60"/>
                    </a:lnTo>
                    <a:cubicBezTo>
                      <a:pt x="497" y="19"/>
                      <a:pt x="439" y="1"/>
                      <a:pt x="38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4" name="Google Shape;564;p44"/>
            <p:cNvSpPr/>
            <p:nvPr/>
          </p:nvSpPr>
          <p:spPr>
            <a:xfrm flipH="1">
              <a:off x="6857200" y="4436578"/>
              <a:ext cx="317492" cy="289171"/>
            </a:xfrm>
            <a:custGeom>
              <a:rect b="b" l="l" r="r" t="t"/>
              <a:pathLst>
                <a:path extrusionOk="0" h="11507" w="12634">
                  <a:moveTo>
                    <a:pt x="6318" y="0"/>
                  </a:moveTo>
                  <a:cubicBezTo>
                    <a:pt x="4845" y="0"/>
                    <a:pt x="3373" y="562"/>
                    <a:pt x="2250" y="1684"/>
                  </a:cubicBezTo>
                  <a:cubicBezTo>
                    <a:pt x="1" y="3934"/>
                    <a:pt x="1" y="7577"/>
                    <a:pt x="2250" y="9822"/>
                  </a:cubicBezTo>
                  <a:cubicBezTo>
                    <a:pt x="3373" y="10945"/>
                    <a:pt x="4845" y="11506"/>
                    <a:pt x="6318" y="11506"/>
                  </a:cubicBezTo>
                  <a:cubicBezTo>
                    <a:pt x="7790" y="11506"/>
                    <a:pt x="9264" y="10945"/>
                    <a:pt x="10388" y="9822"/>
                  </a:cubicBezTo>
                  <a:cubicBezTo>
                    <a:pt x="12634" y="7577"/>
                    <a:pt x="12634" y="3934"/>
                    <a:pt x="10388" y="1684"/>
                  </a:cubicBezTo>
                  <a:cubicBezTo>
                    <a:pt x="9264" y="562"/>
                    <a:pt x="7790" y="0"/>
                    <a:pt x="631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44"/>
            <p:cNvSpPr/>
            <p:nvPr/>
          </p:nvSpPr>
          <p:spPr>
            <a:xfrm flipH="1">
              <a:off x="7008963" y="4509026"/>
              <a:ext cx="14198" cy="336114"/>
            </a:xfrm>
            <a:custGeom>
              <a:rect b="b" l="l" r="r" t="t"/>
              <a:pathLst>
                <a:path extrusionOk="0" h="13375" w="565">
                  <a:moveTo>
                    <a:pt x="284" y="0"/>
                  </a:moveTo>
                  <a:cubicBezTo>
                    <a:pt x="154" y="0"/>
                    <a:pt x="23" y="83"/>
                    <a:pt x="0" y="249"/>
                  </a:cubicBezTo>
                  <a:lnTo>
                    <a:pt x="0" y="13087"/>
                  </a:lnTo>
                  <a:cubicBezTo>
                    <a:pt x="0" y="13247"/>
                    <a:pt x="128" y="13374"/>
                    <a:pt x="287" y="13374"/>
                  </a:cubicBezTo>
                  <a:cubicBezTo>
                    <a:pt x="442" y="13370"/>
                    <a:pt x="565" y="13247"/>
                    <a:pt x="565" y="13092"/>
                  </a:cubicBezTo>
                  <a:lnTo>
                    <a:pt x="565" y="249"/>
                  </a:lnTo>
                  <a:cubicBezTo>
                    <a:pt x="544" y="83"/>
                    <a:pt x="415" y="0"/>
                    <a:pt x="284"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44"/>
            <p:cNvSpPr/>
            <p:nvPr/>
          </p:nvSpPr>
          <p:spPr>
            <a:xfrm flipH="1">
              <a:off x="6947846" y="4532447"/>
              <a:ext cx="77501" cy="72927"/>
            </a:xfrm>
            <a:custGeom>
              <a:rect b="b" l="l" r="r" t="t"/>
              <a:pathLst>
                <a:path extrusionOk="0" h="2902" w="3084">
                  <a:moveTo>
                    <a:pt x="2701" y="1"/>
                  </a:moveTo>
                  <a:cubicBezTo>
                    <a:pt x="2645" y="1"/>
                    <a:pt x="2587" y="19"/>
                    <a:pt x="2533" y="60"/>
                  </a:cubicBezTo>
                  <a:lnTo>
                    <a:pt x="174" y="2419"/>
                  </a:lnTo>
                  <a:cubicBezTo>
                    <a:pt x="1" y="2596"/>
                    <a:pt x="124" y="2897"/>
                    <a:pt x="374" y="2901"/>
                  </a:cubicBezTo>
                  <a:cubicBezTo>
                    <a:pt x="447" y="2901"/>
                    <a:pt x="520" y="2870"/>
                    <a:pt x="574" y="2815"/>
                  </a:cubicBezTo>
                  <a:lnTo>
                    <a:pt x="2929" y="461"/>
                  </a:lnTo>
                  <a:cubicBezTo>
                    <a:pt x="3084" y="252"/>
                    <a:pt x="2909" y="1"/>
                    <a:pt x="27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44"/>
            <p:cNvSpPr/>
            <p:nvPr/>
          </p:nvSpPr>
          <p:spPr>
            <a:xfrm flipH="1">
              <a:off x="7009514" y="4591728"/>
              <a:ext cx="69836" cy="65263"/>
            </a:xfrm>
            <a:custGeom>
              <a:rect b="b" l="l" r="r" t="t"/>
              <a:pathLst>
                <a:path extrusionOk="0" h="2597" w="2779">
                  <a:moveTo>
                    <a:pt x="383" y="1"/>
                  </a:moveTo>
                  <a:cubicBezTo>
                    <a:pt x="175" y="1"/>
                    <a:pt x="0" y="252"/>
                    <a:pt x="155" y="461"/>
                  </a:cubicBezTo>
                  <a:lnTo>
                    <a:pt x="2209" y="2514"/>
                  </a:lnTo>
                  <a:cubicBezTo>
                    <a:pt x="2263" y="2564"/>
                    <a:pt x="2332" y="2596"/>
                    <a:pt x="2409" y="2596"/>
                  </a:cubicBezTo>
                  <a:cubicBezTo>
                    <a:pt x="2655" y="2592"/>
                    <a:pt x="2778" y="2296"/>
                    <a:pt x="2610" y="2114"/>
                  </a:cubicBezTo>
                  <a:lnTo>
                    <a:pt x="551" y="60"/>
                  </a:lnTo>
                  <a:cubicBezTo>
                    <a:pt x="497" y="19"/>
                    <a:pt x="439" y="1"/>
                    <a:pt x="38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8" name="Google Shape;568;p44"/>
          <p:cNvSpPr/>
          <p:nvPr/>
        </p:nvSpPr>
        <p:spPr>
          <a:xfrm flipH="1">
            <a:off x="-82927"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9" name="Google Shape;569;p44"/>
          <p:cNvGrpSpPr/>
          <p:nvPr/>
        </p:nvGrpSpPr>
        <p:grpSpPr>
          <a:xfrm>
            <a:off x="-302400" y="4360397"/>
            <a:ext cx="9665873" cy="789862"/>
            <a:chOff x="-302400" y="4360397"/>
            <a:chExt cx="9665873" cy="789862"/>
          </a:xfrm>
        </p:grpSpPr>
        <p:grpSp>
          <p:nvGrpSpPr>
            <p:cNvPr id="570" name="Google Shape;570;p44"/>
            <p:cNvGrpSpPr/>
            <p:nvPr/>
          </p:nvGrpSpPr>
          <p:grpSpPr>
            <a:xfrm flipH="1">
              <a:off x="-302400" y="4360397"/>
              <a:ext cx="2194298" cy="789862"/>
              <a:chOff x="7356596" y="4427849"/>
              <a:chExt cx="2006674" cy="722324"/>
            </a:xfrm>
          </p:grpSpPr>
          <p:sp>
            <p:nvSpPr>
              <p:cNvPr id="571" name="Google Shape;571;p44"/>
              <p:cNvSpPr/>
              <p:nvPr/>
            </p:nvSpPr>
            <p:spPr>
              <a:xfrm>
                <a:off x="7842065" y="4427849"/>
                <a:ext cx="1521205" cy="722324"/>
              </a:xfrm>
              <a:custGeom>
                <a:rect b="b" l="l" r="r" t="t"/>
                <a:pathLst>
                  <a:path extrusionOk="0" h="6916" w="14565">
                    <a:moveTo>
                      <a:pt x="9212" y="0"/>
                    </a:moveTo>
                    <a:cubicBezTo>
                      <a:pt x="6778" y="0"/>
                      <a:pt x="4612" y="1662"/>
                      <a:pt x="4022" y="4078"/>
                    </a:cubicBezTo>
                    <a:cubicBezTo>
                      <a:pt x="3994" y="4197"/>
                      <a:pt x="3967" y="4311"/>
                      <a:pt x="3949" y="4434"/>
                    </a:cubicBezTo>
                    <a:cubicBezTo>
                      <a:pt x="3571" y="4250"/>
                      <a:pt x="3161" y="4159"/>
                      <a:pt x="2750" y="4159"/>
                    </a:cubicBezTo>
                    <a:cubicBezTo>
                      <a:pt x="2374" y="4159"/>
                      <a:pt x="1997" y="4236"/>
                      <a:pt x="1645" y="4388"/>
                    </a:cubicBezTo>
                    <a:cubicBezTo>
                      <a:pt x="1494" y="4456"/>
                      <a:pt x="1353" y="4534"/>
                      <a:pt x="1217" y="4629"/>
                    </a:cubicBezTo>
                    <a:cubicBezTo>
                      <a:pt x="1180" y="4652"/>
                      <a:pt x="1139" y="4679"/>
                      <a:pt x="1103" y="4711"/>
                    </a:cubicBezTo>
                    <a:cubicBezTo>
                      <a:pt x="410" y="5231"/>
                      <a:pt x="1" y="6046"/>
                      <a:pt x="1" y="6916"/>
                    </a:cubicBezTo>
                    <a:lnTo>
                      <a:pt x="14328" y="6916"/>
                    </a:lnTo>
                    <a:cubicBezTo>
                      <a:pt x="14482" y="6405"/>
                      <a:pt x="14564" y="5877"/>
                      <a:pt x="14564" y="5344"/>
                    </a:cubicBezTo>
                    <a:cubicBezTo>
                      <a:pt x="14560" y="2639"/>
                      <a:pt x="12538" y="362"/>
                      <a:pt x="9856" y="39"/>
                    </a:cubicBezTo>
                    <a:cubicBezTo>
                      <a:pt x="9640" y="13"/>
                      <a:pt x="9425" y="0"/>
                      <a:pt x="921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44"/>
              <p:cNvSpPr/>
              <p:nvPr/>
            </p:nvSpPr>
            <p:spPr>
              <a:xfrm>
                <a:off x="7356596" y="4626434"/>
                <a:ext cx="1242295" cy="523729"/>
              </a:xfrm>
              <a:custGeom>
                <a:rect b="b" l="l" r="r" t="t"/>
                <a:pathLst>
                  <a:path extrusionOk="0" h="2984" w="7078">
                    <a:moveTo>
                      <a:pt x="4327" y="1"/>
                    </a:moveTo>
                    <a:cubicBezTo>
                      <a:pt x="3494" y="1"/>
                      <a:pt x="2706" y="374"/>
                      <a:pt x="2187" y="1021"/>
                    </a:cubicBezTo>
                    <a:cubicBezTo>
                      <a:pt x="2114" y="1007"/>
                      <a:pt x="2045" y="993"/>
                      <a:pt x="1973" y="984"/>
                    </a:cubicBezTo>
                    <a:cubicBezTo>
                      <a:pt x="1909" y="980"/>
                      <a:pt x="1845" y="975"/>
                      <a:pt x="1786" y="975"/>
                    </a:cubicBezTo>
                    <a:cubicBezTo>
                      <a:pt x="802" y="975"/>
                      <a:pt x="1" y="1772"/>
                      <a:pt x="1" y="2756"/>
                    </a:cubicBezTo>
                    <a:cubicBezTo>
                      <a:pt x="1" y="2833"/>
                      <a:pt x="5" y="2906"/>
                      <a:pt x="14" y="2984"/>
                    </a:cubicBezTo>
                    <a:lnTo>
                      <a:pt x="7068" y="2984"/>
                    </a:lnTo>
                    <a:cubicBezTo>
                      <a:pt x="7078" y="2906"/>
                      <a:pt x="7078" y="2833"/>
                      <a:pt x="7078" y="2756"/>
                    </a:cubicBezTo>
                    <a:cubicBezTo>
                      <a:pt x="7078" y="2300"/>
                      <a:pt x="6964" y="1845"/>
                      <a:pt x="6745" y="1444"/>
                    </a:cubicBezTo>
                    <a:cubicBezTo>
                      <a:pt x="6741" y="1435"/>
                      <a:pt x="6731" y="1421"/>
                      <a:pt x="6727" y="1412"/>
                    </a:cubicBezTo>
                    <a:cubicBezTo>
                      <a:pt x="6622" y="1226"/>
                      <a:pt x="6495" y="1053"/>
                      <a:pt x="6354" y="893"/>
                    </a:cubicBezTo>
                    <a:cubicBezTo>
                      <a:pt x="6317" y="852"/>
                      <a:pt x="6276" y="816"/>
                      <a:pt x="6240" y="779"/>
                    </a:cubicBezTo>
                    <a:cubicBezTo>
                      <a:pt x="5752" y="306"/>
                      <a:pt x="5110" y="33"/>
                      <a:pt x="4436" y="5"/>
                    </a:cubicBezTo>
                    <a:cubicBezTo>
                      <a:pt x="4400" y="1"/>
                      <a:pt x="4363" y="1"/>
                      <a:pt x="432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3" name="Google Shape;573;p44"/>
            <p:cNvSpPr/>
            <p:nvPr/>
          </p:nvSpPr>
          <p:spPr>
            <a:xfrm flipH="1">
              <a:off x="7685374" y="4496951"/>
              <a:ext cx="1678099" cy="653228"/>
            </a:xfrm>
            <a:custGeom>
              <a:rect b="b" l="l" r="r" t="t"/>
              <a:pathLst>
                <a:path extrusionOk="0" h="3232" w="8303">
                  <a:moveTo>
                    <a:pt x="3235" y="0"/>
                  </a:moveTo>
                  <a:cubicBezTo>
                    <a:pt x="2768" y="0"/>
                    <a:pt x="2298" y="101"/>
                    <a:pt x="1859" y="308"/>
                  </a:cubicBezTo>
                  <a:cubicBezTo>
                    <a:pt x="725" y="841"/>
                    <a:pt x="0" y="1979"/>
                    <a:pt x="0" y="3232"/>
                  </a:cubicBezTo>
                  <a:lnTo>
                    <a:pt x="8303" y="3232"/>
                  </a:lnTo>
                  <a:cubicBezTo>
                    <a:pt x="8303" y="2075"/>
                    <a:pt x="7369" y="1141"/>
                    <a:pt x="6217" y="1137"/>
                  </a:cubicBezTo>
                  <a:cubicBezTo>
                    <a:pt x="6171" y="1137"/>
                    <a:pt x="6126" y="1141"/>
                    <a:pt x="6085" y="1141"/>
                  </a:cubicBezTo>
                  <a:cubicBezTo>
                    <a:pt x="5966" y="1150"/>
                    <a:pt x="5852" y="1164"/>
                    <a:pt x="5743" y="1191"/>
                  </a:cubicBezTo>
                  <a:cubicBezTo>
                    <a:pt x="5657" y="1087"/>
                    <a:pt x="5566" y="991"/>
                    <a:pt x="5470" y="900"/>
                  </a:cubicBezTo>
                  <a:cubicBezTo>
                    <a:pt x="5415" y="845"/>
                    <a:pt x="5356" y="791"/>
                    <a:pt x="5292" y="740"/>
                  </a:cubicBezTo>
                  <a:cubicBezTo>
                    <a:pt x="4701" y="252"/>
                    <a:pt x="3972" y="0"/>
                    <a:pt x="323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44"/>
            <p:cNvSpPr/>
            <p:nvPr/>
          </p:nvSpPr>
          <p:spPr>
            <a:xfrm>
              <a:off x="7174696" y="4901124"/>
              <a:ext cx="574504" cy="242375"/>
            </a:xfrm>
            <a:custGeom>
              <a:rect b="b" l="l" r="r" t="t"/>
              <a:pathLst>
                <a:path extrusionOk="0" h="2984" w="7073">
                  <a:moveTo>
                    <a:pt x="4314" y="1"/>
                  </a:moveTo>
                  <a:cubicBezTo>
                    <a:pt x="3826" y="1"/>
                    <a:pt x="3326" y="133"/>
                    <a:pt x="2860" y="424"/>
                  </a:cubicBezTo>
                  <a:cubicBezTo>
                    <a:pt x="2783" y="470"/>
                    <a:pt x="2710" y="520"/>
                    <a:pt x="2641" y="574"/>
                  </a:cubicBezTo>
                  <a:cubicBezTo>
                    <a:pt x="2619" y="593"/>
                    <a:pt x="2601" y="606"/>
                    <a:pt x="2582" y="625"/>
                  </a:cubicBezTo>
                  <a:cubicBezTo>
                    <a:pt x="2505" y="688"/>
                    <a:pt x="2432" y="752"/>
                    <a:pt x="2364" y="820"/>
                  </a:cubicBezTo>
                  <a:cubicBezTo>
                    <a:pt x="2300" y="884"/>
                    <a:pt x="2236" y="952"/>
                    <a:pt x="2182" y="1025"/>
                  </a:cubicBezTo>
                  <a:cubicBezTo>
                    <a:pt x="2109" y="1007"/>
                    <a:pt x="2031" y="993"/>
                    <a:pt x="1958" y="989"/>
                  </a:cubicBezTo>
                  <a:cubicBezTo>
                    <a:pt x="1899" y="980"/>
                    <a:pt x="1835" y="980"/>
                    <a:pt x="1781" y="980"/>
                  </a:cubicBezTo>
                  <a:cubicBezTo>
                    <a:pt x="1776" y="980"/>
                    <a:pt x="1771" y="980"/>
                    <a:pt x="1766" y="980"/>
                  </a:cubicBezTo>
                  <a:cubicBezTo>
                    <a:pt x="1216" y="980"/>
                    <a:pt x="699" y="1239"/>
                    <a:pt x="364" y="1677"/>
                  </a:cubicBezTo>
                  <a:cubicBezTo>
                    <a:pt x="128" y="1986"/>
                    <a:pt x="0" y="2364"/>
                    <a:pt x="0" y="2756"/>
                  </a:cubicBezTo>
                  <a:cubicBezTo>
                    <a:pt x="0" y="2833"/>
                    <a:pt x="5" y="2906"/>
                    <a:pt x="14" y="2984"/>
                  </a:cubicBezTo>
                  <a:lnTo>
                    <a:pt x="7063" y="2984"/>
                  </a:lnTo>
                  <a:cubicBezTo>
                    <a:pt x="7073" y="2906"/>
                    <a:pt x="7073" y="2833"/>
                    <a:pt x="7073" y="2756"/>
                  </a:cubicBezTo>
                  <a:cubicBezTo>
                    <a:pt x="7073" y="1145"/>
                    <a:pt x="5749" y="1"/>
                    <a:pt x="431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5" name="Google Shape;575;p44"/>
          <p:cNvSpPr/>
          <p:nvPr/>
        </p:nvSpPr>
        <p:spPr>
          <a:xfrm>
            <a:off x="308063" y="134525"/>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76" name="Google Shape;576;p44"/>
          <p:cNvGrpSpPr/>
          <p:nvPr/>
        </p:nvGrpSpPr>
        <p:grpSpPr>
          <a:xfrm>
            <a:off x="152550" y="1739948"/>
            <a:ext cx="8645968" cy="1278324"/>
            <a:chOff x="152550" y="1739948"/>
            <a:chExt cx="8645968" cy="1278324"/>
          </a:xfrm>
        </p:grpSpPr>
        <p:sp>
          <p:nvSpPr>
            <p:cNvPr id="577" name="Google Shape;577;p44"/>
            <p:cNvSpPr/>
            <p:nvPr/>
          </p:nvSpPr>
          <p:spPr>
            <a:xfrm>
              <a:off x="152550" y="2216438"/>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44"/>
            <p:cNvSpPr/>
            <p:nvPr/>
          </p:nvSpPr>
          <p:spPr>
            <a:xfrm>
              <a:off x="406258" y="2910923"/>
              <a:ext cx="202586"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44"/>
            <p:cNvSpPr/>
            <p:nvPr/>
          </p:nvSpPr>
          <p:spPr>
            <a:xfrm>
              <a:off x="8595933" y="17399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1_1">
    <p:spTree>
      <p:nvGrpSpPr>
        <p:cNvPr id="580" name="Shape 580"/>
        <p:cNvGrpSpPr/>
        <p:nvPr/>
      </p:nvGrpSpPr>
      <p:grpSpPr>
        <a:xfrm>
          <a:off x="0" y="0"/>
          <a:ext cx="0" cy="0"/>
          <a:chOff x="0" y="0"/>
          <a:chExt cx="0" cy="0"/>
        </a:xfrm>
      </p:grpSpPr>
      <p:sp>
        <p:nvSpPr>
          <p:cNvPr id="581" name="Google Shape;581;p4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82" name="Google Shape;582;p45"/>
          <p:cNvSpPr/>
          <p:nvPr/>
        </p:nvSpPr>
        <p:spPr>
          <a:xfrm>
            <a:off x="7537288" y="134525"/>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3" name="Google Shape;583;p45"/>
          <p:cNvGrpSpPr/>
          <p:nvPr/>
        </p:nvGrpSpPr>
        <p:grpSpPr>
          <a:xfrm>
            <a:off x="152550" y="222550"/>
            <a:ext cx="8827443" cy="1266822"/>
            <a:chOff x="152550" y="222550"/>
            <a:chExt cx="8827443" cy="1266822"/>
          </a:xfrm>
        </p:grpSpPr>
        <p:sp>
          <p:nvSpPr>
            <p:cNvPr id="584" name="Google Shape;584;p45"/>
            <p:cNvSpPr/>
            <p:nvPr/>
          </p:nvSpPr>
          <p:spPr>
            <a:xfrm>
              <a:off x="152550" y="222550"/>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45"/>
            <p:cNvSpPr/>
            <p:nvPr/>
          </p:nvSpPr>
          <p:spPr>
            <a:xfrm>
              <a:off x="8680883" y="495623"/>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45"/>
            <p:cNvSpPr/>
            <p:nvPr/>
          </p:nvSpPr>
          <p:spPr>
            <a:xfrm>
              <a:off x="8777408" y="1382023"/>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7" name="Google Shape;587;p45"/>
          <p:cNvGrpSpPr/>
          <p:nvPr/>
        </p:nvGrpSpPr>
        <p:grpSpPr>
          <a:xfrm>
            <a:off x="7865320" y="4381877"/>
            <a:ext cx="782049" cy="572689"/>
            <a:chOff x="7518013" y="3195450"/>
            <a:chExt cx="1353495" cy="991326"/>
          </a:xfrm>
        </p:grpSpPr>
        <p:sp>
          <p:nvSpPr>
            <p:cNvPr id="588" name="Google Shape;588;p45"/>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45"/>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45"/>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1" name="Google Shape;591;p45"/>
          <p:cNvGrpSpPr/>
          <p:nvPr/>
        </p:nvGrpSpPr>
        <p:grpSpPr>
          <a:xfrm>
            <a:off x="227667" y="4400633"/>
            <a:ext cx="7452136" cy="643353"/>
            <a:chOff x="227667" y="4400633"/>
            <a:chExt cx="7452136" cy="643353"/>
          </a:xfrm>
        </p:grpSpPr>
        <p:grpSp>
          <p:nvGrpSpPr>
            <p:cNvPr id="592" name="Google Shape;592;p45"/>
            <p:cNvGrpSpPr/>
            <p:nvPr/>
          </p:nvGrpSpPr>
          <p:grpSpPr>
            <a:xfrm>
              <a:off x="7487813" y="4431708"/>
              <a:ext cx="191990" cy="473040"/>
              <a:chOff x="6407650" y="3769225"/>
              <a:chExt cx="183775" cy="452800"/>
            </a:xfrm>
          </p:grpSpPr>
          <p:sp>
            <p:nvSpPr>
              <p:cNvPr id="593" name="Google Shape;593;p45"/>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45"/>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45"/>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6" name="Google Shape;596;p45"/>
            <p:cNvGrpSpPr/>
            <p:nvPr/>
          </p:nvGrpSpPr>
          <p:grpSpPr>
            <a:xfrm>
              <a:off x="7288217" y="4493857"/>
              <a:ext cx="154950" cy="550128"/>
              <a:chOff x="8823577" y="3660940"/>
              <a:chExt cx="157150" cy="557939"/>
            </a:xfrm>
          </p:grpSpPr>
          <p:sp>
            <p:nvSpPr>
              <p:cNvPr id="597" name="Google Shape;597;p45"/>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45"/>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45"/>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45"/>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1" name="Google Shape;601;p45"/>
            <p:cNvGrpSpPr/>
            <p:nvPr/>
          </p:nvGrpSpPr>
          <p:grpSpPr>
            <a:xfrm>
              <a:off x="427263" y="4400633"/>
              <a:ext cx="191990" cy="473040"/>
              <a:chOff x="6407650" y="3769225"/>
              <a:chExt cx="183775" cy="452800"/>
            </a:xfrm>
          </p:grpSpPr>
          <p:sp>
            <p:nvSpPr>
              <p:cNvPr id="602" name="Google Shape;602;p45"/>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45"/>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45"/>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5" name="Google Shape;605;p45"/>
            <p:cNvGrpSpPr/>
            <p:nvPr/>
          </p:nvGrpSpPr>
          <p:grpSpPr>
            <a:xfrm>
              <a:off x="227667" y="4462782"/>
              <a:ext cx="154950" cy="550128"/>
              <a:chOff x="8823577" y="3660940"/>
              <a:chExt cx="157150" cy="557939"/>
            </a:xfrm>
          </p:grpSpPr>
          <p:sp>
            <p:nvSpPr>
              <p:cNvPr id="606" name="Google Shape;606;p45"/>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45"/>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45"/>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45"/>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10" name="Google Shape;610;p45"/>
          <p:cNvSpPr/>
          <p:nvPr/>
        </p:nvSpPr>
        <p:spPr>
          <a:xfrm flipH="1">
            <a:off x="-2"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11_1_1">
    <p:spTree>
      <p:nvGrpSpPr>
        <p:cNvPr id="611" name="Shape 611"/>
        <p:cNvGrpSpPr/>
        <p:nvPr/>
      </p:nvGrpSpPr>
      <p:grpSpPr>
        <a:xfrm>
          <a:off x="0" y="0"/>
          <a:ext cx="0" cy="0"/>
          <a:chOff x="0" y="0"/>
          <a:chExt cx="0" cy="0"/>
        </a:xfrm>
      </p:grpSpPr>
      <p:sp>
        <p:nvSpPr>
          <p:cNvPr id="612" name="Google Shape;612;p4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grpSp>
        <p:nvGrpSpPr>
          <p:cNvPr id="613" name="Google Shape;613;p46"/>
          <p:cNvGrpSpPr/>
          <p:nvPr/>
        </p:nvGrpSpPr>
        <p:grpSpPr>
          <a:xfrm>
            <a:off x="5781021" y="4383825"/>
            <a:ext cx="3208814" cy="607571"/>
            <a:chOff x="5781021" y="4383825"/>
            <a:chExt cx="3208814" cy="607571"/>
          </a:xfrm>
        </p:grpSpPr>
        <p:grpSp>
          <p:nvGrpSpPr>
            <p:cNvPr id="614" name="Google Shape;614;p46"/>
            <p:cNvGrpSpPr/>
            <p:nvPr/>
          </p:nvGrpSpPr>
          <p:grpSpPr>
            <a:xfrm>
              <a:off x="5781021" y="4491126"/>
              <a:ext cx="539972" cy="500270"/>
              <a:chOff x="6608225" y="4355377"/>
              <a:chExt cx="618170" cy="572719"/>
            </a:xfrm>
          </p:grpSpPr>
          <p:sp>
            <p:nvSpPr>
              <p:cNvPr id="615" name="Google Shape;615;p46"/>
              <p:cNvSpPr/>
              <p:nvPr/>
            </p:nvSpPr>
            <p:spPr>
              <a:xfrm>
                <a:off x="6608225" y="4355377"/>
                <a:ext cx="161313" cy="312787"/>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46"/>
              <p:cNvSpPr/>
              <p:nvPr/>
            </p:nvSpPr>
            <p:spPr>
              <a:xfrm>
                <a:off x="6678708" y="4485642"/>
                <a:ext cx="16284" cy="442454"/>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46"/>
              <p:cNvSpPr/>
              <p:nvPr/>
            </p:nvSpPr>
            <p:spPr>
              <a:xfrm>
                <a:off x="6676234" y="4504227"/>
                <a:ext cx="68415" cy="6315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46"/>
              <p:cNvSpPr/>
              <p:nvPr/>
            </p:nvSpPr>
            <p:spPr>
              <a:xfrm>
                <a:off x="6633024" y="4551782"/>
                <a:ext cx="62345" cy="57022"/>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46"/>
              <p:cNvSpPr/>
              <p:nvPr/>
            </p:nvSpPr>
            <p:spPr>
              <a:xfrm>
                <a:off x="6862915" y="4366942"/>
                <a:ext cx="363480" cy="331056"/>
              </a:xfrm>
              <a:custGeom>
                <a:rect b="b" l="l" r="r" t="t"/>
                <a:pathLst>
                  <a:path extrusionOk="0" h="11507" w="12634">
                    <a:moveTo>
                      <a:pt x="6318" y="0"/>
                    </a:moveTo>
                    <a:cubicBezTo>
                      <a:pt x="4845" y="0"/>
                      <a:pt x="3373" y="562"/>
                      <a:pt x="2250" y="1684"/>
                    </a:cubicBezTo>
                    <a:cubicBezTo>
                      <a:pt x="1" y="3934"/>
                      <a:pt x="1" y="7577"/>
                      <a:pt x="2250" y="9822"/>
                    </a:cubicBezTo>
                    <a:cubicBezTo>
                      <a:pt x="3373" y="10945"/>
                      <a:pt x="4845" y="11506"/>
                      <a:pt x="6318" y="11506"/>
                    </a:cubicBezTo>
                    <a:cubicBezTo>
                      <a:pt x="7790" y="11506"/>
                      <a:pt x="9264" y="10945"/>
                      <a:pt x="10388" y="9822"/>
                    </a:cubicBezTo>
                    <a:cubicBezTo>
                      <a:pt x="12634" y="7577"/>
                      <a:pt x="12634" y="3934"/>
                      <a:pt x="10388" y="1684"/>
                    </a:cubicBezTo>
                    <a:cubicBezTo>
                      <a:pt x="9264" y="562"/>
                      <a:pt x="7790" y="0"/>
                      <a:pt x="631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46"/>
              <p:cNvSpPr/>
              <p:nvPr/>
            </p:nvSpPr>
            <p:spPr>
              <a:xfrm>
                <a:off x="7036391" y="4449883"/>
                <a:ext cx="16255" cy="384799"/>
              </a:xfrm>
              <a:custGeom>
                <a:rect b="b" l="l" r="r" t="t"/>
                <a:pathLst>
                  <a:path extrusionOk="0" h="13375" w="565">
                    <a:moveTo>
                      <a:pt x="284" y="0"/>
                    </a:moveTo>
                    <a:cubicBezTo>
                      <a:pt x="154" y="0"/>
                      <a:pt x="23" y="83"/>
                      <a:pt x="0" y="249"/>
                    </a:cubicBezTo>
                    <a:lnTo>
                      <a:pt x="0" y="13087"/>
                    </a:lnTo>
                    <a:cubicBezTo>
                      <a:pt x="0" y="13247"/>
                      <a:pt x="128" y="13374"/>
                      <a:pt x="287" y="13374"/>
                    </a:cubicBezTo>
                    <a:cubicBezTo>
                      <a:pt x="442" y="13370"/>
                      <a:pt x="565" y="13247"/>
                      <a:pt x="565" y="13092"/>
                    </a:cubicBezTo>
                    <a:lnTo>
                      <a:pt x="565" y="249"/>
                    </a:lnTo>
                    <a:cubicBezTo>
                      <a:pt x="544" y="83"/>
                      <a:pt x="415" y="0"/>
                      <a:pt x="284"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46"/>
              <p:cNvSpPr/>
              <p:nvPr/>
            </p:nvSpPr>
            <p:spPr>
              <a:xfrm>
                <a:off x="7033888" y="4476695"/>
                <a:ext cx="88727" cy="83491"/>
              </a:xfrm>
              <a:custGeom>
                <a:rect b="b" l="l" r="r" t="t"/>
                <a:pathLst>
                  <a:path extrusionOk="0" h="2902" w="3084">
                    <a:moveTo>
                      <a:pt x="2701" y="1"/>
                    </a:moveTo>
                    <a:cubicBezTo>
                      <a:pt x="2645" y="1"/>
                      <a:pt x="2587" y="19"/>
                      <a:pt x="2533" y="60"/>
                    </a:cubicBezTo>
                    <a:lnTo>
                      <a:pt x="174" y="2419"/>
                    </a:lnTo>
                    <a:cubicBezTo>
                      <a:pt x="1" y="2596"/>
                      <a:pt x="124" y="2897"/>
                      <a:pt x="374" y="2901"/>
                    </a:cubicBezTo>
                    <a:cubicBezTo>
                      <a:pt x="447" y="2901"/>
                      <a:pt x="520" y="2870"/>
                      <a:pt x="574" y="2815"/>
                    </a:cubicBezTo>
                    <a:lnTo>
                      <a:pt x="2929" y="461"/>
                    </a:lnTo>
                    <a:cubicBezTo>
                      <a:pt x="3084" y="252"/>
                      <a:pt x="2909" y="1"/>
                      <a:pt x="27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46"/>
              <p:cNvSpPr/>
              <p:nvPr/>
            </p:nvSpPr>
            <p:spPr>
              <a:xfrm>
                <a:off x="6972064" y="4544561"/>
                <a:ext cx="79952" cy="74716"/>
              </a:xfrm>
              <a:custGeom>
                <a:rect b="b" l="l" r="r" t="t"/>
                <a:pathLst>
                  <a:path extrusionOk="0" h="2597" w="2779">
                    <a:moveTo>
                      <a:pt x="383" y="1"/>
                    </a:moveTo>
                    <a:cubicBezTo>
                      <a:pt x="175" y="1"/>
                      <a:pt x="0" y="252"/>
                      <a:pt x="155" y="461"/>
                    </a:cubicBezTo>
                    <a:lnTo>
                      <a:pt x="2209" y="2514"/>
                    </a:lnTo>
                    <a:cubicBezTo>
                      <a:pt x="2263" y="2564"/>
                      <a:pt x="2332" y="2596"/>
                      <a:pt x="2409" y="2596"/>
                    </a:cubicBezTo>
                    <a:cubicBezTo>
                      <a:pt x="2655" y="2592"/>
                      <a:pt x="2778" y="2296"/>
                      <a:pt x="2610" y="2114"/>
                    </a:cubicBezTo>
                    <a:lnTo>
                      <a:pt x="551" y="60"/>
                    </a:lnTo>
                    <a:cubicBezTo>
                      <a:pt x="497" y="19"/>
                      <a:pt x="439" y="1"/>
                      <a:pt x="38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3" name="Google Shape;623;p46"/>
            <p:cNvGrpSpPr/>
            <p:nvPr/>
          </p:nvGrpSpPr>
          <p:grpSpPr>
            <a:xfrm>
              <a:off x="8465600" y="4383825"/>
              <a:ext cx="203586" cy="501612"/>
              <a:chOff x="6407650" y="3769225"/>
              <a:chExt cx="183775" cy="452800"/>
            </a:xfrm>
          </p:grpSpPr>
          <p:sp>
            <p:nvSpPr>
              <p:cNvPr id="624" name="Google Shape;624;p46"/>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46"/>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46"/>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7" name="Google Shape;627;p46"/>
            <p:cNvGrpSpPr/>
            <p:nvPr/>
          </p:nvGrpSpPr>
          <p:grpSpPr>
            <a:xfrm>
              <a:off x="8786250" y="4383825"/>
              <a:ext cx="203586" cy="501612"/>
              <a:chOff x="6407650" y="3769225"/>
              <a:chExt cx="183775" cy="452800"/>
            </a:xfrm>
          </p:grpSpPr>
          <p:sp>
            <p:nvSpPr>
              <p:cNvPr id="628" name="Google Shape;628;p46"/>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46"/>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46"/>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1" name="Google Shape;631;p46"/>
          <p:cNvGrpSpPr/>
          <p:nvPr/>
        </p:nvGrpSpPr>
        <p:grpSpPr>
          <a:xfrm>
            <a:off x="190020" y="4383727"/>
            <a:ext cx="1605144" cy="572689"/>
            <a:chOff x="190020" y="4383727"/>
            <a:chExt cx="1605144" cy="572689"/>
          </a:xfrm>
        </p:grpSpPr>
        <p:grpSp>
          <p:nvGrpSpPr>
            <p:cNvPr id="632" name="Google Shape;632;p46"/>
            <p:cNvGrpSpPr/>
            <p:nvPr/>
          </p:nvGrpSpPr>
          <p:grpSpPr>
            <a:xfrm>
              <a:off x="713192" y="4526201"/>
              <a:ext cx="587417" cy="430136"/>
              <a:chOff x="7518013" y="3195450"/>
              <a:chExt cx="1353495" cy="991326"/>
            </a:xfrm>
          </p:grpSpPr>
          <p:sp>
            <p:nvSpPr>
              <p:cNvPr id="633" name="Google Shape;633;p46"/>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46"/>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46"/>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6" name="Google Shape;636;p46"/>
            <p:cNvGrpSpPr/>
            <p:nvPr/>
          </p:nvGrpSpPr>
          <p:grpSpPr>
            <a:xfrm>
              <a:off x="190020" y="4383727"/>
              <a:ext cx="1605144" cy="572689"/>
              <a:chOff x="190020" y="4383727"/>
              <a:chExt cx="1605144" cy="572689"/>
            </a:xfrm>
          </p:grpSpPr>
          <p:grpSp>
            <p:nvGrpSpPr>
              <p:cNvPr id="637" name="Google Shape;637;p46"/>
              <p:cNvGrpSpPr/>
              <p:nvPr/>
            </p:nvGrpSpPr>
            <p:grpSpPr>
              <a:xfrm>
                <a:off x="1300597" y="4594222"/>
                <a:ext cx="494567" cy="362131"/>
                <a:chOff x="7518013" y="3195450"/>
                <a:chExt cx="1353495" cy="991326"/>
              </a:xfrm>
            </p:grpSpPr>
            <p:sp>
              <p:nvSpPr>
                <p:cNvPr id="638" name="Google Shape;638;p46"/>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46"/>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46"/>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1" name="Google Shape;641;p46"/>
              <p:cNvGrpSpPr/>
              <p:nvPr/>
            </p:nvGrpSpPr>
            <p:grpSpPr>
              <a:xfrm>
                <a:off x="190020" y="4383727"/>
                <a:ext cx="782049" cy="572689"/>
                <a:chOff x="7518013" y="3195450"/>
                <a:chExt cx="1353495" cy="991326"/>
              </a:xfrm>
            </p:grpSpPr>
            <p:sp>
              <p:nvSpPr>
                <p:cNvPr id="642" name="Google Shape;642;p46"/>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46"/>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46"/>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645" name="Google Shape;645;p46"/>
          <p:cNvGrpSpPr/>
          <p:nvPr/>
        </p:nvGrpSpPr>
        <p:grpSpPr>
          <a:xfrm>
            <a:off x="0" y="4833025"/>
            <a:ext cx="9144000" cy="310500"/>
            <a:chOff x="0" y="4833025"/>
            <a:chExt cx="9144000" cy="310500"/>
          </a:xfrm>
        </p:grpSpPr>
        <p:sp>
          <p:nvSpPr>
            <p:cNvPr id="646" name="Google Shape;646;p46"/>
            <p:cNvSpPr/>
            <p:nvPr/>
          </p:nvSpPr>
          <p:spPr>
            <a:xfrm>
              <a:off x="0"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46"/>
            <p:cNvSpPr/>
            <p:nvPr/>
          </p:nvSpPr>
          <p:spPr>
            <a:xfrm flipH="1">
              <a:off x="901688" y="4833033"/>
              <a:ext cx="607914" cy="310483"/>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8" name="Google Shape;648;p46"/>
          <p:cNvGrpSpPr/>
          <p:nvPr/>
        </p:nvGrpSpPr>
        <p:grpSpPr>
          <a:xfrm>
            <a:off x="1795175" y="4553478"/>
            <a:ext cx="6238004" cy="590205"/>
            <a:chOff x="1795175" y="4553478"/>
            <a:chExt cx="6238004" cy="590205"/>
          </a:xfrm>
        </p:grpSpPr>
        <p:grpSp>
          <p:nvGrpSpPr>
            <p:cNvPr id="649" name="Google Shape;649;p46"/>
            <p:cNvGrpSpPr/>
            <p:nvPr/>
          </p:nvGrpSpPr>
          <p:grpSpPr>
            <a:xfrm>
              <a:off x="1795175" y="4553478"/>
              <a:ext cx="1520613" cy="590200"/>
              <a:chOff x="4639823" y="4540860"/>
              <a:chExt cx="1552755" cy="602675"/>
            </a:xfrm>
          </p:grpSpPr>
          <p:sp>
            <p:nvSpPr>
              <p:cNvPr id="650" name="Google Shape;650;p46"/>
              <p:cNvSpPr/>
              <p:nvPr/>
            </p:nvSpPr>
            <p:spPr>
              <a:xfrm>
                <a:off x="4922987" y="4540860"/>
                <a:ext cx="1269591" cy="602675"/>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46"/>
              <p:cNvSpPr/>
              <p:nvPr/>
            </p:nvSpPr>
            <p:spPr>
              <a:xfrm>
                <a:off x="4639823" y="4773727"/>
                <a:ext cx="878766" cy="369775"/>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2" name="Google Shape;652;p46"/>
            <p:cNvSpPr/>
            <p:nvPr/>
          </p:nvSpPr>
          <p:spPr>
            <a:xfrm>
              <a:off x="6789854" y="4620481"/>
              <a:ext cx="1243325" cy="523202"/>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3" name="Google Shape;653;p46"/>
          <p:cNvGrpSpPr/>
          <p:nvPr/>
        </p:nvGrpSpPr>
        <p:grpSpPr>
          <a:xfrm>
            <a:off x="8118300" y="196448"/>
            <a:ext cx="862180" cy="241781"/>
            <a:chOff x="8118300" y="196448"/>
            <a:chExt cx="862180" cy="241781"/>
          </a:xfrm>
        </p:grpSpPr>
        <p:sp>
          <p:nvSpPr>
            <p:cNvPr id="654" name="Google Shape;654;p46"/>
            <p:cNvSpPr/>
            <p:nvPr/>
          </p:nvSpPr>
          <p:spPr>
            <a:xfrm>
              <a:off x="8118300" y="303800"/>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46"/>
            <p:cNvSpPr/>
            <p:nvPr/>
          </p:nvSpPr>
          <p:spPr>
            <a:xfrm>
              <a:off x="8777895" y="1964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6" name="Google Shape;656;p46"/>
          <p:cNvSpPr/>
          <p:nvPr/>
        </p:nvSpPr>
        <p:spPr>
          <a:xfrm>
            <a:off x="237788" y="94875"/>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2">
    <p:spTree>
      <p:nvGrpSpPr>
        <p:cNvPr id="657" name="Shape 657"/>
        <p:cNvGrpSpPr/>
        <p:nvPr/>
      </p:nvGrpSpPr>
      <p:grpSpPr>
        <a:xfrm>
          <a:off x="0" y="0"/>
          <a:ext cx="0" cy="0"/>
          <a:chOff x="0" y="0"/>
          <a:chExt cx="0" cy="0"/>
        </a:xfrm>
      </p:grpSpPr>
      <p:sp>
        <p:nvSpPr>
          <p:cNvPr id="658" name="Google Shape;658;p4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659" name="Google Shape;659;p47"/>
          <p:cNvSpPr txBox="1"/>
          <p:nvPr>
            <p:ph idx="1" type="body"/>
          </p:nvPr>
        </p:nvSpPr>
        <p:spPr>
          <a:xfrm>
            <a:off x="720000" y="1348400"/>
            <a:ext cx="3772500" cy="15996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Clr>
                <a:srgbClr val="434343"/>
              </a:buClr>
              <a:buSzPts val="1200"/>
              <a:buChar char="●"/>
              <a:defRPr sz="1200"/>
            </a:lvl1pPr>
            <a:lvl2pPr indent="-304800" lvl="1" marL="914400">
              <a:spcBef>
                <a:spcPts val="0"/>
              </a:spcBef>
              <a:spcAft>
                <a:spcPts val="0"/>
              </a:spcAft>
              <a:buClr>
                <a:srgbClr val="434343"/>
              </a:buClr>
              <a:buSzPts val="1200"/>
              <a:buFont typeface="Roboto Condensed Light"/>
              <a:buChar char="○"/>
              <a:defRPr/>
            </a:lvl2pPr>
            <a:lvl3pPr indent="-304800" lvl="2" marL="1371600">
              <a:spcBef>
                <a:spcPts val="0"/>
              </a:spcBef>
              <a:spcAft>
                <a:spcPts val="0"/>
              </a:spcAft>
              <a:buClr>
                <a:srgbClr val="434343"/>
              </a:buClr>
              <a:buSzPts val="1200"/>
              <a:buFont typeface="Roboto Condensed Light"/>
              <a:buChar char="■"/>
              <a:defRPr/>
            </a:lvl3pPr>
            <a:lvl4pPr indent="-304800" lvl="3" marL="1828800">
              <a:spcBef>
                <a:spcPts val="0"/>
              </a:spcBef>
              <a:spcAft>
                <a:spcPts val="0"/>
              </a:spcAft>
              <a:buClr>
                <a:srgbClr val="434343"/>
              </a:buClr>
              <a:buSzPts val="1200"/>
              <a:buFont typeface="Roboto Condensed Light"/>
              <a:buChar char="●"/>
              <a:defRPr/>
            </a:lvl4pPr>
            <a:lvl5pPr indent="-304800" lvl="4" marL="2286000">
              <a:spcBef>
                <a:spcPts val="0"/>
              </a:spcBef>
              <a:spcAft>
                <a:spcPts val="0"/>
              </a:spcAft>
              <a:buClr>
                <a:srgbClr val="434343"/>
              </a:buClr>
              <a:buSzPts val="1200"/>
              <a:buFont typeface="Roboto Condensed Light"/>
              <a:buChar char="○"/>
              <a:defRPr/>
            </a:lvl5pPr>
            <a:lvl6pPr indent="-304800" lvl="5" marL="2743200">
              <a:spcBef>
                <a:spcPts val="0"/>
              </a:spcBef>
              <a:spcAft>
                <a:spcPts val="0"/>
              </a:spcAft>
              <a:buClr>
                <a:srgbClr val="434343"/>
              </a:buClr>
              <a:buSzPts val="1200"/>
              <a:buFont typeface="Roboto Condensed Light"/>
              <a:buChar char="■"/>
              <a:defRPr/>
            </a:lvl6pPr>
            <a:lvl7pPr indent="-304800" lvl="6" marL="3200400">
              <a:spcBef>
                <a:spcPts val="0"/>
              </a:spcBef>
              <a:spcAft>
                <a:spcPts val="0"/>
              </a:spcAft>
              <a:buClr>
                <a:srgbClr val="434343"/>
              </a:buClr>
              <a:buSzPts val="1200"/>
              <a:buFont typeface="Roboto Condensed Light"/>
              <a:buChar char="●"/>
              <a:defRPr/>
            </a:lvl7pPr>
            <a:lvl8pPr indent="-304800" lvl="7" marL="3657600">
              <a:spcBef>
                <a:spcPts val="0"/>
              </a:spcBef>
              <a:spcAft>
                <a:spcPts val="0"/>
              </a:spcAft>
              <a:buClr>
                <a:srgbClr val="434343"/>
              </a:buClr>
              <a:buSzPts val="1200"/>
              <a:buFont typeface="Roboto Condensed Light"/>
              <a:buChar char="○"/>
              <a:defRPr/>
            </a:lvl8pPr>
            <a:lvl9pPr indent="-304800" lvl="8" marL="4114800">
              <a:spcBef>
                <a:spcPts val="0"/>
              </a:spcBef>
              <a:spcAft>
                <a:spcPts val="0"/>
              </a:spcAft>
              <a:buClr>
                <a:srgbClr val="434343"/>
              </a:buClr>
              <a:buSzPts val="1200"/>
              <a:buFont typeface="Roboto Condensed Light"/>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
  <p:cSld name="CUSTOM_4">
    <p:spTree>
      <p:nvGrpSpPr>
        <p:cNvPr id="660" name="Shape 660"/>
        <p:cNvGrpSpPr/>
        <p:nvPr/>
      </p:nvGrpSpPr>
      <p:grpSpPr>
        <a:xfrm>
          <a:off x="0" y="0"/>
          <a:ext cx="0" cy="0"/>
          <a:chOff x="0" y="0"/>
          <a:chExt cx="0" cy="0"/>
        </a:xfrm>
      </p:grpSpPr>
      <p:sp>
        <p:nvSpPr>
          <p:cNvPr id="661" name="Google Shape;661;p48"/>
          <p:cNvSpPr txBox="1"/>
          <p:nvPr>
            <p:ph hasCustomPrompt="1" type="title"/>
          </p:nvPr>
        </p:nvSpPr>
        <p:spPr>
          <a:xfrm>
            <a:off x="1291392" y="549300"/>
            <a:ext cx="3227100" cy="825900"/>
          </a:xfrm>
          <a:prstGeom prst="rect">
            <a:avLst/>
          </a:prstGeom>
        </p:spPr>
        <p:txBody>
          <a:bodyPr anchorCtr="0" anchor="b" bIns="91425" lIns="91425" spcFirstLastPara="1" rIns="91425" wrap="square" tIns="91425">
            <a:noAutofit/>
          </a:bodyPr>
          <a:lstStyle>
            <a:lvl1pPr lvl="0" algn="ctr">
              <a:spcBef>
                <a:spcPts val="0"/>
              </a:spcBef>
              <a:spcAft>
                <a:spcPts val="0"/>
              </a:spcAft>
              <a:buSzPts val="10000"/>
              <a:buNone/>
              <a:defRPr sz="4600">
                <a:solidFill>
                  <a:schemeClr val="accent3"/>
                </a:solidFill>
              </a:defRPr>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662" name="Google Shape;662;p48"/>
          <p:cNvSpPr txBox="1"/>
          <p:nvPr>
            <p:ph idx="1" type="subTitle"/>
          </p:nvPr>
        </p:nvSpPr>
        <p:spPr>
          <a:xfrm>
            <a:off x="1291392" y="1375078"/>
            <a:ext cx="3227100" cy="423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None/>
              <a:defRPr sz="1600"/>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663" name="Google Shape;663;p48"/>
          <p:cNvSpPr txBox="1"/>
          <p:nvPr>
            <p:ph hasCustomPrompt="1" idx="2" type="title"/>
          </p:nvPr>
        </p:nvSpPr>
        <p:spPr>
          <a:xfrm>
            <a:off x="4625508" y="549300"/>
            <a:ext cx="3227100" cy="825900"/>
          </a:xfrm>
          <a:prstGeom prst="rect">
            <a:avLst/>
          </a:prstGeom>
        </p:spPr>
        <p:txBody>
          <a:bodyPr anchorCtr="0" anchor="b" bIns="91425" lIns="91425" spcFirstLastPara="1" rIns="91425" wrap="square" tIns="91425">
            <a:noAutofit/>
          </a:bodyPr>
          <a:lstStyle>
            <a:lvl1pPr lvl="0" algn="ctr">
              <a:spcBef>
                <a:spcPts val="0"/>
              </a:spcBef>
              <a:spcAft>
                <a:spcPts val="0"/>
              </a:spcAft>
              <a:buSzPts val="10000"/>
              <a:buNone/>
              <a:defRPr sz="4600"/>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664" name="Google Shape;664;p48"/>
          <p:cNvSpPr txBox="1"/>
          <p:nvPr>
            <p:ph idx="3" type="subTitle"/>
          </p:nvPr>
        </p:nvSpPr>
        <p:spPr>
          <a:xfrm>
            <a:off x="4625508" y="1375078"/>
            <a:ext cx="3227100" cy="423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None/>
              <a:defRPr sz="1600"/>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665" name="Google Shape;665;p48"/>
          <p:cNvSpPr txBox="1"/>
          <p:nvPr>
            <p:ph hasCustomPrompt="1" idx="4" type="title"/>
          </p:nvPr>
        </p:nvSpPr>
        <p:spPr>
          <a:xfrm>
            <a:off x="4625508" y="1981523"/>
            <a:ext cx="3227100" cy="825900"/>
          </a:xfrm>
          <a:prstGeom prst="rect">
            <a:avLst/>
          </a:prstGeom>
        </p:spPr>
        <p:txBody>
          <a:bodyPr anchorCtr="0" anchor="b" bIns="91425" lIns="91425" spcFirstLastPara="1" rIns="91425" wrap="square" tIns="91425">
            <a:noAutofit/>
          </a:bodyPr>
          <a:lstStyle>
            <a:lvl1pPr lvl="0" algn="ctr">
              <a:spcBef>
                <a:spcPts val="0"/>
              </a:spcBef>
              <a:spcAft>
                <a:spcPts val="0"/>
              </a:spcAft>
              <a:buSzPts val="10000"/>
              <a:buNone/>
              <a:defRPr sz="4600"/>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666" name="Google Shape;666;p48"/>
          <p:cNvSpPr txBox="1"/>
          <p:nvPr>
            <p:ph idx="5" type="subTitle"/>
          </p:nvPr>
        </p:nvSpPr>
        <p:spPr>
          <a:xfrm>
            <a:off x="4625508" y="2807301"/>
            <a:ext cx="3227100" cy="423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None/>
              <a:defRPr sz="1600"/>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667" name="Google Shape;667;p48"/>
          <p:cNvSpPr txBox="1"/>
          <p:nvPr>
            <p:ph hasCustomPrompt="1" idx="6" type="title"/>
          </p:nvPr>
        </p:nvSpPr>
        <p:spPr>
          <a:xfrm>
            <a:off x="1291392" y="1981523"/>
            <a:ext cx="3227100" cy="825900"/>
          </a:xfrm>
          <a:prstGeom prst="rect">
            <a:avLst/>
          </a:prstGeom>
        </p:spPr>
        <p:txBody>
          <a:bodyPr anchorCtr="0" anchor="b" bIns="91425" lIns="91425" spcFirstLastPara="1" rIns="91425" wrap="square" tIns="91425">
            <a:noAutofit/>
          </a:bodyPr>
          <a:lstStyle>
            <a:lvl1pPr lvl="0" algn="ctr">
              <a:spcBef>
                <a:spcPts val="0"/>
              </a:spcBef>
              <a:spcAft>
                <a:spcPts val="0"/>
              </a:spcAft>
              <a:buSzPts val="10000"/>
              <a:buNone/>
              <a:defRPr sz="4600"/>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668" name="Google Shape;668;p48"/>
          <p:cNvSpPr txBox="1"/>
          <p:nvPr>
            <p:ph idx="7" type="subTitle"/>
          </p:nvPr>
        </p:nvSpPr>
        <p:spPr>
          <a:xfrm>
            <a:off x="1291392" y="2807301"/>
            <a:ext cx="3227100" cy="423300"/>
          </a:xfrm>
          <a:prstGeom prst="rect">
            <a:avLst/>
          </a:prstGeom>
        </p:spPr>
        <p:txBody>
          <a:bodyPr anchorCtr="0" anchor="t" bIns="91425" lIns="91425" spcFirstLastPara="1" rIns="91425" wrap="square" tIns="91425">
            <a:noAutofit/>
          </a:bodyPr>
          <a:lstStyle>
            <a:lvl1pPr lvl="0" algn="ctr">
              <a:spcBef>
                <a:spcPts val="0"/>
              </a:spcBef>
              <a:spcAft>
                <a:spcPts val="0"/>
              </a:spcAft>
              <a:buSzPts val="1200"/>
              <a:buNone/>
              <a:defRPr sz="1600"/>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grpSp>
        <p:nvGrpSpPr>
          <p:cNvPr id="669" name="Google Shape;669;p48"/>
          <p:cNvGrpSpPr/>
          <p:nvPr/>
        </p:nvGrpSpPr>
        <p:grpSpPr>
          <a:xfrm>
            <a:off x="5607978" y="3643543"/>
            <a:ext cx="2890057" cy="721887"/>
            <a:chOff x="5607978" y="3643543"/>
            <a:chExt cx="2890057" cy="721887"/>
          </a:xfrm>
        </p:grpSpPr>
        <p:grpSp>
          <p:nvGrpSpPr>
            <p:cNvPr id="670" name="Google Shape;670;p48"/>
            <p:cNvGrpSpPr/>
            <p:nvPr/>
          </p:nvGrpSpPr>
          <p:grpSpPr>
            <a:xfrm>
              <a:off x="7970637" y="3643543"/>
              <a:ext cx="226448" cy="557940"/>
              <a:chOff x="6407650" y="3769225"/>
              <a:chExt cx="183775" cy="452800"/>
            </a:xfrm>
          </p:grpSpPr>
          <p:sp>
            <p:nvSpPr>
              <p:cNvPr id="671" name="Google Shape;671;p48"/>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48"/>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48"/>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4" name="Google Shape;674;p48"/>
            <p:cNvGrpSpPr/>
            <p:nvPr/>
          </p:nvGrpSpPr>
          <p:grpSpPr>
            <a:xfrm>
              <a:off x="8271587" y="3665518"/>
              <a:ext cx="226448" cy="557940"/>
              <a:chOff x="6407650" y="3769225"/>
              <a:chExt cx="183775" cy="452800"/>
            </a:xfrm>
          </p:grpSpPr>
          <p:sp>
            <p:nvSpPr>
              <p:cNvPr id="675" name="Google Shape;675;p48"/>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48"/>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48"/>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8" name="Google Shape;678;p48"/>
            <p:cNvGrpSpPr/>
            <p:nvPr/>
          </p:nvGrpSpPr>
          <p:grpSpPr>
            <a:xfrm>
              <a:off x="5607978" y="3716602"/>
              <a:ext cx="182766" cy="648828"/>
              <a:chOff x="8823577" y="3660940"/>
              <a:chExt cx="157150" cy="557939"/>
            </a:xfrm>
          </p:grpSpPr>
          <p:sp>
            <p:nvSpPr>
              <p:cNvPr id="679" name="Google Shape;679;p48"/>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48"/>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48"/>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48"/>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3" name="Google Shape;683;p48"/>
            <p:cNvGrpSpPr/>
            <p:nvPr/>
          </p:nvGrpSpPr>
          <p:grpSpPr>
            <a:xfrm>
              <a:off x="7493678" y="3716602"/>
              <a:ext cx="182766" cy="648828"/>
              <a:chOff x="8823577" y="3660940"/>
              <a:chExt cx="157150" cy="557939"/>
            </a:xfrm>
          </p:grpSpPr>
          <p:sp>
            <p:nvSpPr>
              <p:cNvPr id="684" name="Google Shape;684;p48"/>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48"/>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48"/>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48"/>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88" name="Google Shape;688;p48"/>
          <p:cNvGrpSpPr/>
          <p:nvPr/>
        </p:nvGrpSpPr>
        <p:grpSpPr>
          <a:xfrm>
            <a:off x="-21" y="3042825"/>
            <a:ext cx="5237340" cy="1460350"/>
            <a:chOff x="-21" y="3042825"/>
            <a:chExt cx="5237340" cy="1460350"/>
          </a:xfrm>
        </p:grpSpPr>
        <p:grpSp>
          <p:nvGrpSpPr>
            <p:cNvPr id="689" name="Google Shape;689;p48"/>
            <p:cNvGrpSpPr/>
            <p:nvPr/>
          </p:nvGrpSpPr>
          <p:grpSpPr>
            <a:xfrm>
              <a:off x="4427252" y="3716595"/>
              <a:ext cx="810067" cy="593408"/>
              <a:chOff x="7518013" y="3195450"/>
              <a:chExt cx="1353495" cy="991326"/>
            </a:xfrm>
          </p:grpSpPr>
          <p:sp>
            <p:nvSpPr>
              <p:cNvPr id="690" name="Google Shape;690;p48"/>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48"/>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48"/>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3" name="Google Shape;693;p48"/>
            <p:cNvGrpSpPr/>
            <p:nvPr/>
          </p:nvGrpSpPr>
          <p:grpSpPr>
            <a:xfrm>
              <a:off x="2698455" y="3516046"/>
              <a:ext cx="1026954" cy="752098"/>
              <a:chOff x="5368507" y="2516915"/>
              <a:chExt cx="2280094" cy="1669845"/>
            </a:xfrm>
          </p:grpSpPr>
          <p:sp>
            <p:nvSpPr>
              <p:cNvPr id="694" name="Google Shape;694;p48"/>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48"/>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48"/>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7" name="Google Shape;697;p48"/>
            <p:cNvGrpSpPr/>
            <p:nvPr/>
          </p:nvGrpSpPr>
          <p:grpSpPr>
            <a:xfrm>
              <a:off x="3501596" y="3475437"/>
              <a:ext cx="1208400" cy="885155"/>
              <a:chOff x="7518013" y="3195450"/>
              <a:chExt cx="1353495" cy="991326"/>
            </a:xfrm>
          </p:grpSpPr>
          <p:sp>
            <p:nvSpPr>
              <p:cNvPr id="698" name="Google Shape;698;p48"/>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48"/>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48"/>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1" name="Google Shape;701;p48"/>
            <p:cNvGrpSpPr/>
            <p:nvPr/>
          </p:nvGrpSpPr>
          <p:grpSpPr>
            <a:xfrm>
              <a:off x="-21" y="3042825"/>
              <a:ext cx="1805834" cy="1322517"/>
              <a:chOff x="5368507" y="2516915"/>
              <a:chExt cx="2280094" cy="1669845"/>
            </a:xfrm>
          </p:grpSpPr>
          <p:sp>
            <p:nvSpPr>
              <p:cNvPr id="702" name="Google Shape;702;p48"/>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48"/>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48"/>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5" name="Google Shape;705;p48"/>
            <p:cNvGrpSpPr/>
            <p:nvPr/>
          </p:nvGrpSpPr>
          <p:grpSpPr>
            <a:xfrm>
              <a:off x="1436330" y="3578862"/>
              <a:ext cx="1261999" cy="924313"/>
              <a:chOff x="7518013" y="3195450"/>
              <a:chExt cx="1353495" cy="991326"/>
            </a:xfrm>
          </p:grpSpPr>
          <p:sp>
            <p:nvSpPr>
              <p:cNvPr id="706" name="Google Shape;706;p48"/>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48"/>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48"/>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09" name="Google Shape;709;p48"/>
          <p:cNvGrpSpPr/>
          <p:nvPr/>
        </p:nvGrpSpPr>
        <p:grpSpPr>
          <a:xfrm>
            <a:off x="0" y="4186800"/>
            <a:ext cx="9144000" cy="956700"/>
            <a:chOff x="0" y="4186800"/>
            <a:chExt cx="9144000" cy="956700"/>
          </a:xfrm>
        </p:grpSpPr>
        <p:sp>
          <p:nvSpPr>
            <p:cNvPr id="710" name="Google Shape;710;p48"/>
            <p:cNvSpPr/>
            <p:nvPr/>
          </p:nvSpPr>
          <p:spPr>
            <a:xfrm>
              <a:off x="0" y="4186800"/>
              <a:ext cx="9144000" cy="956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48"/>
            <p:cNvSpPr/>
            <p:nvPr/>
          </p:nvSpPr>
          <p:spPr>
            <a:xfrm>
              <a:off x="1911908" y="4186813"/>
              <a:ext cx="1872894" cy="956681"/>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2" name="Google Shape;712;p48"/>
          <p:cNvGrpSpPr/>
          <p:nvPr/>
        </p:nvGrpSpPr>
        <p:grpSpPr>
          <a:xfrm>
            <a:off x="105261" y="4384028"/>
            <a:ext cx="8958959" cy="766836"/>
            <a:chOff x="105261" y="4384028"/>
            <a:chExt cx="8958959" cy="766836"/>
          </a:xfrm>
        </p:grpSpPr>
        <p:sp>
          <p:nvSpPr>
            <p:cNvPr id="713" name="Google Shape;713;p48"/>
            <p:cNvSpPr/>
            <p:nvPr/>
          </p:nvSpPr>
          <p:spPr>
            <a:xfrm>
              <a:off x="7276990" y="4384028"/>
              <a:ext cx="1787230" cy="752100"/>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14" name="Google Shape;714;p48"/>
            <p:cNvGrpSpPr/>
            <p:nvPr/>
          </p:nvGrpSpPr>
          <p:grpSpPr>
            <a:xfrm>
              <a:off x="105261" y="4388135"/>
              <a:ext cx="2295283" cy="752081"/>
              <a:chOff x="5288066" y="4405903"/>
              <a:chExt cx="2251160" cy="737623"/>
            </a:xfrm>
          </p:grpSpPr>
          <p:sp>
            <p:nvSpPr>
              <p:cNvPr id="715" name="Google Shape;715;p48"/>
              <p:cNvSpPr/>
              <p:nvPr/>
            </p:nvSpPr>
            <p:spPr>
              <a:xfrm>
                <a:off x="5288066"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48"/>
              <p:cNvSpPr/>
              <p:nvPr/>
            </p:nvSpPr>
            <p:spPr>
              <a:xfrm>
                <a:off x="6445634"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7" name="Google Shape;717;p48"/>
            <p:cNvGrpSpPr/>
            <p:nvPr/>
          </p:nvGrpSpPr>
          <p:grpSpPr>
            <a:xfrm>
              <a:off x="4254665" y="4643600"/>
              <a:ext cx="1744987" cy="507264"/>
              <a:chOff x="4304511" y="4405903"/>
              <a:chExt cx="2537425" cy="737623"/>
            </a:xfrm>
          </p:grpSpPr>
          <p:sp>
            <p:nvSpPr>
              <p:cNvPr id="718" name="Google Shape;718;p48"/>
              <p:cNvSpPr/>
              <p:nvPr/>
            </p:nvSpPr>
            <p:spPr>
              <a:xfrm>
                <a:off x="5288066"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48"/>
              <p:cNvSpPr/>
              <p:nvPr/>
            </p:nvSpPr>
            <p:spPr>
              <a:xfrm>
                <a:off x="4304511"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20" name="Google Shape;720;p48"/>
          <p:cNvGrpSpPr/>
          <p:nvPr/>
        </p:nvGrpSpPr>
        <p:grpSpPr>
          <a:xfrm>
            <a:off x="176038" y="234688"/>
            <a:ext cx="8604663" cy="764800"/>
            <a:chOff x="176038" y="234688"/>
            <a:chExt cx="8604663" cy="764800"/>
          </a:xfrm>
        </p:grpSpPr>
        <p:sp>
          <p:nvSpPr>
            <p:cNvPr id="721" name="Google Shape;721;p48"/>
            <p:cNvSpPr/>
            <p:nvPr/>
          </p:nvSpPr>
          <p:spPr>
            <a:xfrm>
              <a:off x="7970625" y="234688"/>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48"/>
            <p:cNvSpPr/>
            <p:nvPr/>
          </p:nvSpPr>
          <p:spPr>
            <a:xfrm>
              <a:off x="176038" y="688988"/>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3" name="Google Shape;723;p48"/>
          <p:cNvGrpSpPr/>
          <p:nvPr/>
        </p:nvGrpSpPr>
        <p:grpSpPr>
          <a:xfrm>
            <a:off x="312050" y="234700"/>
            <a:ext cx="8220104" cy="2808124"/>
            <a:chOff x="312050" y="234700"/>
            <a:chExt cx="8220104" cy="2808124"/>
          </a:xfrm>
        </p:grpSpPr>
        <p:sp>
          <p:nvSpPr>
            <p:cNvPr id="724" name="Google Shape;724;p48"/>
            <p:cNvSpPr/>
            <p:nvPr/>
          </p:nvSpPr>
          <p:spPr>
            <a:xfrm>
              <a:off x="312050" y="1938069"/>
              <a:ext cx="202516" cy="107280"/>
            </a:xfrm>
            <a:custGeom>
              <a:rect b="b" l="l" r="r" t="t"/>
              <a:pathLst>
                <a:path extrusionOk="0" h="1549" w="2924">
                  <a:moveTo>
                    <a:pt x="2892" y="0"/>
                  </a:moveTo>
                  <a:cubicBezTo>
                    <a:pt x="2801" y="28"/>
                    <a:pt x="2714" y="64"/>
                    <a:pt x="2628" y="105"/>
                  </a:cubicBezTo>
                  <a:cubicBezTo>
                    <a:pt x="2546" y="141"/>
                    <a:pt x="2464" y="182"/>
                    <a:pt x="2387" y="223"/>
                  </a:cubicBezTo>
                  <a:cubicBezTo>
                    <a:pt x="2232" y="310"/>
                    <a:pt x="2081" y="406"/>
                    <a:pt x="1936" y="506"/>
                  </a:cubicBezTo>
                  <a:lnTo>
                    <a:pt x="1826" y="583"/>
                  </a:lnTo>
                  <a:lnTo>
                    <a:pt x="1726" y="661"/>
                  </a:lnTo>
                  <a:cubicBezTo>
                    <a:pt x="1653" y="715"/>
                    <a:pt x="1590" y="770"/>
                    <a:pt x="1521" y="825"/>
                  </a:cubicBezTo>
                  <a:cubicBezTo>
                    <a:pt x="1499" y="847"/>
                    <a:pt x="1471" y="870"/>
                    <a:pt x="1444" y="893"/>
                  </a:cubicBezTo>
                  <a:cubicBezTo>
                    <a:pt x="1421" y="875"/>
                    <a:pt x="1398" y="852"/>
                    <a:pt x="1376" y="838"/>
                  </a:cubicBezTo>
                  <a:cubicBezTo>
                    <a:pt x="1312" y="779"/>
                    <a:pt x="1248" y="729"/>
                    <a:pt x="1180" y="679"/>
                  </a:cubicBezTo>
                  <a:cubicBezTo>
                    <a:pt x="1111" y="629"/>
                    <a:pt x="1043" y="574"/>
                    <a:pt x="970" y="524"/>
                  </a:cubicBezTo>
                  <a:cubicBezTo>
                    <a:pt x="829" y="428"/>
                    <a:pt x="683" y="337"/>
                    <a:pt x="529" y="251"/>
                  </a:cubicBezTo>
                  <a:cubicBezTo>
                    <a:pt x="451" y="210"/>
                    <a:pt x="374" y="169"/>
                    <a:pt x="292" y="132"/>
                  </a:cubicBezTo>
                  <a:cubicBezTo>
                    <a:pt x="205" y="96"/>
                    <a:pt x="119" y="64"/>
                    <a:pt x="32" y="37"/>
                  </a:cubicBezTo>
                  <a:lnTo>
                    <a:pt x="0" y="69"/>
                  </a:lnTo>
                  <a:lnTo>
                    <a:pt x="346" y="433"/>
                  </a:lnTo>
                  <a:lnTo>
                    <a:pt x="702" y="797"/>
                  </a:lnTo>
                  <a:cubicBezTo>
                    <a:pt x="820" y="916"/>
                    <a:pt x="938" y="1039"/>
                    <a:pt x="1057" y="1157"/>
                  </a:cubicBezTo>
                  <a:lnTo>
                    <a:pt x="1412" y="1517"/>
                  </a:lnTo>
                  <a:lnTo>
                    <a:pt x="1444" y="1549"/>
                  </a:lnTo>
                  <a:lnTo>
                    <a:pt x="1480" y="1517"/>
                  </a:lnTo>
                  <a:lnTo>
                    <a:pt x="1845" y="1148"/>
                  </a:lnTo>
                  <a:cubicBezTo>
                    <a:pt x="1963" y="1025"/>
                    <a:pt x="2086" y="907"/>
                    <a:pt x="2209" y="779"/>
                  </a:cubicBezTo>
                  <a:lnTo>
                    <a:pt x="2569" y="410"/>
                  </a:lnTo>
                  <a:lnTo>
                    <a:pt x="2924" y="37"/>
                  </a:lnTo>
                  <a:lnTo>
                    <a:pt x="28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48"/>
            <p:cNvSpPr/>
            <p:nvPr/>
          </p:nvSpPr>
          <p:spPr>
            <a:xfrm>
              <a:off x="4318300" y="234700"/>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48"/>
            <p:cNvSpPr/>
            <p:nvPr/>
          </p:nvSpPr>
          <p:spPr>
            <a:xfrm>
              <a:off x="8329638" y="2935544"/>
              <a:ext cx="202516" cy="107280"/>
            </a:xfrm>
            <a:custGeom>
              <a:rect b="b" l="l" r="r" t="t"/>
              <a:pathLst>
                <a:path extrusionOk="0" h="1549" w="2924">
                  <a:moveTo>
                    <a:pt x="2892" y="0"/>
                  </a:moveTo>
                  <a:cubicBezTo>
                    <a:pt x="2801" y="28"/>
                    <a:pt x="2714" y="64"/>
                    <a:pt x="2628" y="105"/>
                  </a:cubicBezTo>
                  <a:cubicBezTo>
                    <a:pt x="2546" y="141"/>
                    <a:pt x="2464" y="182"/>
                    <a:pt x="2387" y="223"/>
                  </a:cubicBezTo>
                  <a:cubicBezTo>
                    <a:pt x="2232" y="310"/>
                    <a:pt x="2081" y="406"/>
                    <a:pt x="1936" y="506"/>
                  </a:cubicBezTo>
                  <a:lnTo>
                    <a:pt x="1826" y="583"/>
                  </a:lnTo>
                  <a:lnTo>
                    <a:pt x="1726" y="661"/>
                  </a:lnTo>
                  <a:cubicBezTo>
                    <a:pt x="1653" y="715"/>
                    <a:pt x="1590" y="770"/>
                    <a:pt x="1521" y="825"/>
                  </a:cubicBezTo>
                  <a:cubicBezTo>
                    <a:pt x="1499" y="847"/>
                    <a:pt x="1471" y="870"/>
                    <a:pt x="1444" y="893"/>
                  </a:cubicBezTo>
                  <a:cubicBezTo>
                    <a:pt x="1421" y="875"/>
                    <a:pt x="1398" y="852"/>
                    <a:pt x="1376" y="838"/>
                  </a:cubicBezTo>
                  <a:cubicBezTo>
                    <a:pt x="1312" y="779"/>
                    <a:pt x="1248" y="729"/>
                    <a:pt x="1180" y="679"/>
                  </a:cubicBezTo>
                  <a:cubicBezTo>
                    <a:pt x="1111" y="629"/>
                    <a:pt x="1043" y="574"/>
                    <a:pt x="970" y="524"/>
                  </a:cubicBezTo>
                  <a:cubicBezTo>
                    <a:pt x="829" y="428"/>
                    <a:pt x="683" y="337"/>
                    <a:pt x="529" y="251"/>
                  </a:cubicBezTo>
                  <a:cubicBezTo>
                    <a:pt x="451" y="210"/>
                    <a:pt x="374" y="169"/>
                    <a:pt x="292" y="132"/>
                  </a:cubicBezTo>
                  <a:cubicBezTo>
                    <a:pt x="205" y="96"/>
                    <a:pt x="119" y="64"/>
                    <a:pt x="32" y="37"/>
                  </a:cubicBezTo>
                  <a:lnTo>
                    <a:pt x="0" y="69"/>
                  </a:lnTo>
                  <a:lnTo>
                    <a:pt x="346" y="433"/>
                  </a:lnTo>
                  <a:lnTo>
                    <a:pt x="702" y="797"/>
                  </a:lnTo>
                  <a:cubicBezTo>
                    <a:pt x="820" y="916"/>
                    <a:pt x="938" y="1039"/>
                    <a:pt x="1057" y="1157"/>
                  </a:cubicBezTo>
                  <a:lnTo>
                    <a:pt x="1412" y="1517"/>
                  </a:lnTo>
                  <a:lnTo>
                    <a:pt x="1444" y="1549"/>
                  </a:lnTo>
                  <a:lnTo>
                    <a:pt x="1480" y="1517"/>
                  </a:lnTo>
                  <a:lnTo>
                    <a:pt x="1845" y="1148"/>
                  </a:lnTo>
                  <a:cubicBezTo>
                    <a:pt x="1963" y="1025"/>
                    <a:pt x="2086" y="907"/>
                    <a:pt x="2209" y="779"/>
                  </a:cubicBezTo>
                  <a:lnTo>
                    <a:pt x="2569" y="410"/>
                  </a:lnTo>
                  <a:lnTo>
                    <a:pt x="2924" y="37"/>
                  </a:lnTo>
                  <a:lnTo>
                    <a:pt x="28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
    <p:spTree>
      <p:nvGrpSpPr>
        <p:cNvPr id="727" name="Shape 727"/>
        <p:cNvGrpSpPr/>
        <p:nvPr/>
      </p:nvGrpSpPr>
      <p:grpSpPr>
        <a:xfrm>
          <a:off x="0" y="0"/>
          <a:ext cx="0" cy="0"/>
          <a:chOff x="0" y="0"/>
          <a:chExt cx="0" cy="0"/>
        </a:xfrm>
      </p:grpSpPr>
      <p:sp>
        <p:nvSpPr>
          <p:cNvPr id="728" name="Google Shape;728;p49"/>
          <p:cNvSpPr txBox="1"/>
          <p:nvPr>
            <p:ph type="title"/>
          </p:nvPr>
        </p:nvSpPr>
        <p:spPr>
          <a:xfrm>
            <a:off x="1380625" y="1409500"/>
            <a:ext cx="1914600" cy="5085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3000"/>
              <a:buNone/>
              <a:defRPr sz="2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729" name="Google Shape;729;p49"/>
          <p:cNvSpPr txBox="1"/>
          <p:nvPr>
            <p:ph idx="1" type="subTitle"/>
          </p:nvPr>
        </p:nvSpPr>
        <p:spPr>
          <a:xfrm>
            <a:off x="3955725" y="1409500"/>
            <a:ext cx="3079500" cy="5085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730" name="Google Shape;730;p49"/>
          <p:cNvSpPr txBox="1"/>
          <p:nvPr>
            <p:ph idx="2" type="title"/>
          </p:nvPr>
        </p:nvSpPr>
        <p:spPr>
          <a:xfrm>
            <a:off x="720000" y="445025"/>
            <a:ext cx="77040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31" name="Google Shape;731;p49"/>
          <p:cNvSpPr txBox="1"/>
          <p:nvPr>
            <p:ph idx="3" type="title"/>
          </p:nvPr>
        </p:nvSpPr>
        <p:spPr>
          <a:xfrm>
            <a:off x="1380625" y="2097175"/>
            <a:ext cx="1914600" cy="5085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3000"/>
              <a:buNone/>
              <a:defRPr sz="2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732" name="Google Shape;732;p49"/>
          <p:cNvSpPr txBox="1"/>
          <p:nvPr>
            <p:ph idx="4" type="subTitle"/>
          </p:nvPr>
        </p:nvSpPr>
        <p:spPr>
          <a:xfrm>
            <a:off x="3955725" y="2097175"/>
            <a:ext cx="3079500" cy="5085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733" name="Google Shape;733;p49"/>
          <p:cNvSpPr txBox="1"/>
          <p:nvPr>
            <p:ph idx="5" type="title"/>
          </p:nvPr>
        </p:nvSpPr>
        <p:spPr>
          <a:xfrm>
            <a:off x="1380625" y="2784850"/>
            <a:ext cx="1914600" cy="5085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3000"/>
              <a:buNone/>
              <a:defRPr sz="2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734" name="Google Shape;734;p49"/>
          <p:cNvSpPr txBox="1"/>
          <p:nvPr>
            <p:ph idx="6" type="subTitle"/>
          </p:nvPr>
        </p:nvSpPr>
        <p:spPr>
          <a:xfrm>
            <a:off x="3955725" y="2784850"/>
            <a:ext cx="3079500" cy="5085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735" name="Google Shape;735;p49"/>
          <p:cNvSpPr txBox="1"/>
          <p:nvPr>
            <p:ph idx="7" type="title"/>
          </p:nvPr>
        </p:nvSpPr>
        <p:spPr>
          <a:xfrm>
            <a:off x="1380625" y="3472525"/>
            <a:ext cx="1914600" cy="5085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SzPts val="3000"/>
              <a:buNone/>
              <a:defRPr sz="2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736" name="Google Shape;736;p49"/>
          <p:cNvSpPr txBox="1"/>
          <p:nvPr>
            <p:ph idx="8" type="subTitle"/>
          </p:nvPr>
        </p:nvSpPr>
        <p:spPr>
          <a:xfrm>
            <a:off x="3955725" y="3472525"/>
            <a:ext cx="3079500" cy="5085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200"/>
              <a:buNone/>
              <a:defRPr/>
            </a:lvl1pPr>
            <a:lvl2pPr lvl="1" algn="ctr">
              <a:spcBef>
                <a:spcPts val="0"/>
              </a:spcBef>
              <a:spcAft>
                <a:spcPts val="0"/>
              </a:spcAft>
              <a:buSzPts val="1200"/>
              <a:buNone/>
              <a:defRPr/>
            </a:lvl2pPr>
            <a:lvl3pPr lvl="2" algn="ctr">
              <a:spcBef>
                <a:spcPts val="0"/>
              </a:spcBef>
              <a:spcAft>
                <a:spcPts val="0"/>
              </a:spcAft>
              <a:buSzPts val="1200"/>
              <a:buNone/>
              <a:defRPr/>
            </a:lvl3pPr>
            <a:lvl4pPr lvl="3" algn="ctr">
              <a:spcBef>
                <a:spcPts val="0"/>
              </a:spcBef>
              <a:spcAft>
                <a:spcPts val="0"/>
              </a:spcAft>
              <a:buSzPts val="1200"/>
              <a:buNone/>
              <a:defRPr/>
            </a:lvl4pPr>
            <a:lvl5pPr lvl="4" algn="ctr">
              <a:spcBef>
                <a:spcPts val="0"/>
              </a:spcBef>
              <a:spcAft>
                <a:spcPts val="0"/>
              </a:spcAft>
              <a:buSzPts val="1200"/>
              <a:buNone/>
              <a:defRPr/>
            </a:lvl5pPr>
            <a:lvl6pPr lvl="5" algn="ctr">
              <a:spcBef>
                <a:spcPts val="0"/>
              </a:spcBef>
              <a:spcAft>
                <a:spcPts val="0"/>
              </a:spcAft>
              <a:buSzPts val="1200"/>
              <a:buNone/>
              <a:defRPr/>
            </a:lvl6pPr>
            <a:lvl7pPr lvl="6" algn="ctr">
              <a:spcBef>
                <a:spcPts val="0"/>
              </a:spcBef>
              <a:spcAft>
                <a:spcPts val="0"/>
              </a:spcAft>
              <a:buSzPts val="1200"/>
              <a:buNone/>
              <a:defRPr/>
            </a:lvl7pPr>
            <a:lvl8pPr lvl="7" algn="ctr">
              <a:spcBef>
                <a:spcPts val="0"/>
              </a:spcBef>
              <a:spcAft>
                <a:spcPts val="0"/>
              </a:spcAft>
              <a:buSzPts val="1200"/>
              <a:buNone/>
              <a:defRPr/>
            </a:lvl8pPr>
            <a:lvl9pPr lvl="8" algn="ctr">
              <a:spcBef>
                <a:spcPts val="0"/>
              </a:spcBef>
              <a:spcAft>
                <a:spcPts val="0"/>
              </a:spcAft>
              <a:buSzPts val="1200"/>
              <a:buNone/>
              <a:defRPr/>
            </a:lvl9pPr>
          </a:lstStyle>
          <a:p/>
        </p:txBody>
      </p:sp>
      <p:sp>
        <p:nvSpPr>
          <p:cNvPr id="737" name="Google Shape;737;p49"/>
          <p:cNvSpPr/>
          <p:nvPr/>
        </p:nvSpPr>
        <p:spPr>
          <a:xfrm>
            <a:off x="8513845" y="38029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8" name="Google Shape;738;p49"/>
          <p:cNvGrpSpPr/>
          <p:nvPr/>
        </p:nvGrpSpPr>
        <p:grpSpPr>
          <a:xfrm>
            <a:off x="4734870" y="4067195"/>
            <a:ext cx="4069922" cy="978195"/>
            <a:chOff x="4734870" y="4067195"/>
            <a:chExt cx="4069922" cy="978195"/>
          </a:xfrm>
        </p:grpSpPr>
        <p:grpSp>
          <p:nvGrpSpPr>
            <p:cNvPr id="739" name="Google Shape;739;p49"/>
            <p:cNvGrpSpPr/>
            <p:nvPr/>
          </p:nvGrpSpPr>
          <p:grpSpPr>
            <a:xfrm>
              <a:off x="6842695" y="4383727"/>
              <a:ext cx="782049" cy="572689"/>
              <a:chOff x="7518013" y="3195450"/>
              <a:chExt cx="1353495" cy="991326"/>
            </a:xfrm>
          </p:grpSpPr>
          <p:sp>
            <p:nvSpPr>
              <p:cNvPr id="740" name="Google Shape;740;p49"/>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49"/>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49"/>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3" name="Google Shape;743;p49"/>
            <p:cNvGrpSpPr/>
            <p:nvPr/>
          </p:nvGrpSpPr>
          <p:grpSpPr>
            <a:xfrm>
              <a:off x="7469113" y="4067195"/>
              <a:ext cx="1335679" cy="978195"/>
              <a:chOff x="5368507" y="2516915"/>
              <a:chExt cx="2280094" cy="1669845"/>
            </a:xfrm>
          </p:grpSpPr>
          <p:sp>
            <p:nvSpPr>
              <p:cNvPr id="744" name="Google Shape;744;p49"/>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49"/>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49"/>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7" name="Google Shape;747;p49"/>
            <p:cNvGrpSpPr/>
            <p:nvPr/>
          </p:nvGrpSpPr>
          <p:grpSpPr>
            <a:xfrm>
              <a:off x="4734870" y="4383727"/>
              <a:ext cx="782049" cy="572689"/>
              <a:chOff x="7518013" y="3195450"/>
              <a:chExt cx="1353495" cy="991326"/>
            </a:xfrm>
          </p:grpSpPr>
          <p:sp>
            <p:nvSpPr>
              <p:cNvPr id="748" name="Google Shape;748;p49"/>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49"/>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49"/>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51" name="Google Shape;751;p49"/>
          <p:cNvGrpSpPr/>
          <p:nvPr/>
        </p:nvGrpSpPr>
        <p:grpSpPr>
          <a:xfrm>
            <a:off x="178162" y="4290868"/>
            <a:ext cx="8800773" cy="758412"/>
            <a:chOff x="178162" y="4290868"/>
            <a:chExt cx="8800773" cy="758412"/>
          </a:xfrm>
        </p:grpSpPr>
        <p:grpSp>
          <p:nvGrpSpPr>
            <p:cNvPr id="752" name="Google Shape;752;p49"/>
            <p:cNvGrpSpPr/>
            <p:nvPr/>
          </p:nvGrpSpPr>
          <p:grpSpPr>
            <a:xfrm>
              <a:off x="6453628" y="4400452"/>
              <a:ext cx="182766" cy="648828"/>
              <a:chOff x="8823577" y="3660940"/>
              <a:chExt cx="157150" cy="557939"/>
            </a:xfrm>
          </p:grpSpPr>
          <p:sp>
            <p:nvSpPr>
              <p:cNvPr id="753" name="Google Shape;753;p49"/>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49"/>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49"/>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49"/>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7" name="Google Shape;757;p49"/>
            <p:cNvGrpSpPr/>
            <p:nvPr/>
          </p:nvGrpSpPr>
          <p:grpSpPr>
            <a:xfrm>
              <a:off x="8752487" y="4315230"/>
              <a:ext cx="226448" cy="557940"/>
              <a:chOff x="6407650" y="3769225"/>
              <a:chExt cx="183775" cy="452800"/>
            </a:xfrm>
          </p:grpSpPr>
          <p:sp>
            <p:nvSpPr>
              <p:cNvPr id="758" name="Google Shape;758;p49"/>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49"/>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49"/>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1" name="Google Shape;761;p49"/>
            <p:cNvGrpSpPr/>
            <p:nvPr/>
          </p:nvGrpSpPr>
          <p:grpSpPr>
            <a:xfrm>
              <a:off x="178162" y="4290868"/>
              <a:ext cx="226448" cy="557940"/>
              <a:chOff x="6407650" y="3769225"/>
              <a:chExt cx="183775" cy="452800"/>
            </a:xfrm>
          </p:grpSpPr>
          <p:sp>
            <p:nvSpPr>
              <p:cNvPr id="762" name="Google Shape;762;p49"/>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49"/>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49"/>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65" name="Google Shape;765;p49"/>
          <p:cNvSpPr/>
          <p:nvPr/>
        </p:nvSpPr>
        <p:spPr>
          <a:xfrm>
            <a:off x="0" y="4833000"/>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66" name="Google Shape;766;p49"/>
          <p:cNvGrpSpPr/>
          <p:nvPr/>
        </p:nvGrpSpPr>
        <p:grpSpPr>
          <a:xfrm>
            <a:off x="576494" y="4312598"/>
            <a:ext cx="5931608" cy="831302"/>
            <a:chOff x="576494" y="4312598"/>
            <a:chExt cx="5931608" cy="831302"/>
          </a:xfrm>
        </p:grpSpPr>
        <p:sp>
          <p:nvSpPr>
            <p:cNvPr id="767" name="Google Shape;767;p49"/>
            <p:cNvSpPr/>
            <p:nvPr/>
          </p:nvSpPr>
          <p:spPr>
            <a:xfrm flipH="1">
              <a:off x="5172442" y="4581668"/>
              <a:ext cx="1335660" cy="562058"/>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68" name="Google Shape;768;p49"/>
            <p:cNvGrpSpPr/>
            <p:nvPr/>
          </p:nvGrpSpPr>
          <p:grpSpPr>
            <a:xfrm>
              <a:off x="576494" y="4312598"/>
              <a:ext cx="2718835" cy="831302"/>
              <a:chOff x="4922998" y="4405903"/>
              <a:chExt cx="2412453" cy="737623"/>
            </a:xfrm>
          </p:grpSpPr>
          <p:sp>
            <p:nvSpPr>
              <p:cNvPr id="769" name="Google Shape;769;p49"/>
              <p:cNvSpPr/>
              <p:nvPr/>
            </p:nvSpPr>
            <p:spPr>
              <a:xfrm>
                <a:off x="4922998"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49"/>
              <p:cNvSpPr/>
              <p:nvPr/>
            </p:nvSpPr>
            <p:spPr>
              <a:xfrm flipH="1">
                <a:off x="6241859"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7">
    <p:spTree>
      <p:nvGrpSpPr>
        <p:cNvPr id="771" name="Shape 771"/>
        <p:cNvGrpSpPr/>
        <p:nvPr/>
      </p:nvGrpSpPr>
      <p:grpSpPr>
        <a:xfrm>
          <a:off x="0" y="0"/>
          <a:ext cx="0" cy="0"/>
          <a:chOff x="0" y="0"/>
          <a:chExt cx="0" cy="0"/>
        </a:xfrm>
      </p:grpSpPr>
      <p:grpSp>
        <p:nvGrpSpPr>
          <p:cNvPr id="772" name="Google Shape;772;p50"/>
          <p:cNvGrpSpPr/>
          <p:nvPr/>
        </p:nvGrpSpPr>
        <p:grpSpPr>
          <a:xfrm>
            <a:off x="2897303" y="3713752"/>
            <a:ext cx="182766" cy="648828"/>
            <a:chOff x="8823577" y="3660940"/>
            <a:chExt cx="157150" cy="557939"/>
          </a:xfrm>
        </p:grpSpPr>
        <p:sp>
          <p:nvSpPr>
            <p:cNvPr id="773" name="Google Shape;773;p50"/>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50"/>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50"/>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50"/>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7" name="Google Shape;777;p50"/>
          <p:cNvGrpSpPr/>
          <p:nvPr/>
        </p:nvGrpSpPr>
        <p:grpSpPr>
          <a:xfrm>
            <a:off x="8" y="2411807"/>
            <a:ext cx="2473674" cy="1811448"/>
            <a:chOff x="5368507" y="2516915"/>
            <a:chExt cx="2280094" cy="1669845"/>
          </a:xfrm>
        </p:grpSpPr>
        <p:sp>
          <p:nvSpPr>
            <p:cNvPr id="778" name="Google Shape;778;p50"/>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50"/>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50"/>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1" name="Google Shape;781;p50"/>
          <p:cNvSpPr/>
          <p:nvPr/>
        </p:nvSpPr>
        <p:spPr>
          <a:xfrm>
            <a:off x="0" y="4186800"/>
            <a:ext cx="9144000" cy="956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50"/>
          <p:cNvSpPr/>
          <p:nvPr/>
        </p:nvSpPr>
        <p:spPr>
          <a:xfrm flipH="1" rot="5400000">
            <a:off x="3497400" y="-498850"/>
            <a:ext cx="5140800" cy="6152400"/>
          </a:xfrm>
          <a:prstGeom prst="round2SameRect">
            <a:avLst>
              <a:gd fmla="val 0" name="adj1"/>
              <a:gd fmla="val 50000" name="adj2"/>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50"/>
          <p:cNvSpPr txBox="1"/>
          <p:nvPr>
            <p:ph type="ctrTitle"/>
          </p:nvPr>
        </p:nvSpPr>
        <p:spPr>
          <a:xfrm>
            <a:off x="4572000" y="601750"/>
            <a:ext cx="3809400" cy="956700"/>
          </a:xfrm>
          <a:prstGeom prst="rect">
            <a:avLst/>
          </a:prstGeom>
        </p:spPr>
        <p:txBody>
          <a:bodyPr anchorCtr="0" anchor="ctr" bIns="91425" lIns="91425" spcFirstLastPara="1" rIns="91425" wrap="square" tIns="91425">
            <a:noAutofit/>
          </a:bodyPr>
          <a:lstStyle>
            <a:lvl1pPr lvl="0">
              <a:spcBef>
                <a:spcPts val="0"/>
              </a:spcBef>
              <a:spcAft>
                <a:spcPts val="0"/>
              </a:spcAft>
              <a:buSzPts val="8500"/>
              <a:buNone/>
              <a:defRPr sz="4600"/>
            </a:lvl1pPr>
            <a:lvl2pPr lvl="1" algn="ctr">
              <a:spcBef>
                <a:spcPts val="0"/>
              </a:spcBef>
              <a:spcAft>
                <a:spcPts val="0"/>
              </a:spcAft>
              <a:buSzPts val="8500"/>
              <a:buNone/>
              <a:defRPr sz="8500"/>
            </a:lvl2pPr>
            <a:lvl3pPr lvl="2" algn="ctr">
              <a:spcBef>
                <a:spcPts val="0"/>
              </a:spcBef>
              <a:spcAft>
                <a:spcPts val="0"/>
              </a:spcAft>
              <a:buSzPts val="8500"/>
              <a:buNone/>
              <a:defRPr sz="8500"/>
            </a:lvl3pPr>
            <a:lvl4pPr lvl="3" algn="ctr">
              <a:spcBef>
                <a:spcPts val="0"/>
              </a:spcBef>
              <a:spcAft>
                <a:spcPts val="0"/>
              </a:spcAft>
              <a:buSzPts val="8500"/>
              <a:buNone/>
              <a:defRPr sz="8500"/>
            </a:lvl4pPr>
            <a:lvl5pPr lvl="4" algn="ctr">
              <a:spcBef>
                <a:spcPts val="0"/>
              </a:spcBef>
              <a:spcAft>
                <a:spcPts val="0"/>
              </a:spcAft>
              <a:buSzPts val="8500"/>
              <a:buNone/>
              <a:defRPr sz="8500"/>
            </a:lvl5pPr>
            <a:lvl6pPr lvl="5" algn="ctr">
              <a:spcBef>
                <a:spcPts val="0"/>
              </a:spcBef>
              <a:spcAft>
                <a:spcPts val="0"/>
              </a:spcAft>
              <a:buSzPts val="8500"/>
              <a:buNone/>
              <a:defRPr sz="8500"/>
            </a:lvl6pPr>
            <a:lvl7pPr lvl="6" algn="ctr">
              <a:spcBef>
                <a:spcPts val="0"/>
              </a:spcBef>
              <a:spcAft>
                <a:spcPts val="0"/>
              </a:spcAft>
              <a:buSzPts val="8500"/>
              <a:buNone/>
              <a:defRPr sz="8500"/>
            </a:lvl7pPr>
            <a:lvl8pPr lvl="7" algn="ctr">
              <a:spcBef>
                <a:spcPts val="0"/>
              </a:spcBef>
              <a:spcAft>
                <a:spcPts val="0"/>
              </a:spcAft>
              <a:buSzPts val="8500"/>
              <a:buNone/>
              <a:defRPr sz="8500"/>
            </a:lvl8pPr>
            <a:lvl9pPr lvl="8" algn="ctr">
              <a:spcBef>
                <a:spcPts val="0"/>
              </a:spcBef>
              <a:spcAft>
                <a:spcPts val="0"/>
              </a:spcAft>
              <a:buSzPts val="8500"/>
              <a:buNone/>
              <a:defRPr sz="8500"/>
            </a:lvl9pPr>
          </a:lstStyle>
          <a:p/>
        </p:txBody>
      </p:sp>
      <p:sp>
        <p:nvSpPr>
          <p:cNvPr id="784" name="Google Shape;784;p50"/>
          <p:cNvSpPr txBox="1"/>
          <p:nvPr>
            <p:ph idx="1" type="subTitle"/>
          </p:nvPr>
        </p:nvSpPr>
        <p:spPr>
          <a:xfrm>
            <a:off x="4572000" y="1934851"/>
            <a:ext cx="3809400" cy="12738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8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grpSp>
        <p:nvGrpSpPr>
          <p:cNvPr id="785" name="Google Shape;785;p50"/>
          <p:cNvGrpSpPr/>
          <p:nvPr/>
        </p:nvGrpSpPr>
        <p:grpSpPr>
          <a:xfrm>
            <a:off x="308075" y="179748"/>
            <a:ext cx="2781905" cy="369556"/>
            <a:chOff x="308075" y="179748"/>
            <a:chExt cx="2781905" cy="369556"/>
          </a:xfrm>
        </p:grpSpPr>
        <p:sp>
          <p:nvSpPr>
            <p:cNvPr id="786" name="Google Shape;786;p50"/>
            <p:cNvSpPr/>
            <p:nvPr/>
          </p:nvSpPr>
          <p:spPr>
            <a:xfrm>
              <a:off x="2887395" y="1797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50"/>
            <p:cNvSpPr/>
            <p:nvPr/>
          </p:nvSpPr>
          <p:spPr>
            <a:xfrm>
              <a:off x="308075" y="414875"/>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8" name="Google Shape;788;p50"/>
          <p:cNvSpPr txBox="1"/>
          <p:nvPr/>
        </p:nvSpPr>
        <p:spPr>
          <a:xfrm>
            <a:off x="4572000" y="3905548"/>
            <a:ext cx="3809400" cy="405900"/>
          </a:xfrm>
          <a:prstGeom prst="rect">
            <a:avLst/>
          </a:prstGeom>
          <a:noFill/>
          <a:ln>
            <a:noFill/>
          </a:ln>
        </p:spPr>
        <p:txBody>
          <a:bodyPr anchorCtr="0" anchor="ctr" bIns="91425" lIns="91425" spcFirstLastPara="1" rIns="91425" wrap="square" tIns="91425">
            <a:noAutofit/>
          </a:bodyPr>
          <a:lstStyle/>
          <a:p>
            <a:pPr indent="0" lvl="0" marL="0" rtl="0" algn="l">
              <a:spcBef>
                <a:spcPts val="300"/>
              </a:spcBef>
              <a:spcAft>
                <a:spcPts val="0"/>
              </a:spcAft>
              <a:buNone/>
            </a:pPr>
            <a:r>
              <a:rPr lang="fr" sz="1000">
                <a:solidFill>
                  <a:schemeClr val="dk1"/>
                </a:solidFill>
                <a:latin typeface="Hind"/>
                <a:ea typeface="Hind"/>
                <a:cs typeface="Hind"/>
                <a:sym typeface="Hind"/>
              </a:rPr>
              <a:t>CREDITS: This presentation template was created by </a:t>
            </a:r>
            <a:r>
              <a:rPr b="1" lang="fr" sz="1000" u="sng">
                <a:solidFill>
                  <a:schemeClr val="dk1"/>
                </a:solidFill>
                <a:latin typeface="Hind"/>
                <a:ea typeface="Hind"/>
                <a:cs typeface="Hind"/>
                <a:sym typeface="Hind"/>
                <a:hlinkClick r:id="rId2">
                  <a:extLst>
                    <a:ext uri="{A12FA001-AC4F-418D-AE19-62706E023703}">
                      <ahyp:hlinkClr val="tx"/>
                    </a:ext>
                  </a:extLst>
                </a:hlinkClick>
              </a:rPr>
              <a:t>Slidesgo</a:t>
            </a:r>
            <a:r>
              <a:rPr lang="fr" sz="1000">
                <a:solidFill>
                  <a:schemeClr val="dk1"/>
                </a:solidFill>
                <a:latin typeface="Hind"/>
                <a:ea typeface="Hind"/>
                <a:cs typeface="Hind"/>
                <a:sym typeface="Hind"/>
              </a:rPr>
              <a:t>, and includes icons by </a:t>
            </a:r>
            <a:r>
              <a:rPr b="1" lang="fr" sz="1000" u="sng">
                <a:solidFill>
                  <a:schemeClr val="dk1"/>
                </a:solidFill>
                <a:latin typeface="Hind"/>
                <a:ea typeface="Hind"/>
                <a:cs typeface="Hind"/>
                <a:sym typeface="Hind"/>
                <a:hlinkClick r:id="rId3">
                  <a:extLst>
                    <a:ext uri="{A12FA001-AC4F-418D-AE19-62706E023703}">
                      <ahyp:hlinkClr val="tx"/>
                    </a:ext>
                  </a:extLst>
                </a:hlinkClick>
              </a:rPr>
              <a:t>Flaticon</a:t>
            </a:r>
            <a:r>
              <a:rPr lang="fr" sz="1000">
                <a:solidFill>
                  <a:schemeClr val="dk1"/>
                </a:solidFill>
                <a:latin typeface="Hind"/>
                <a:ea typeface="Hind"/>
                <a:cs typeface="Hind"/>
                <a:sym typeface="Hind"/>
              </a:rPr>
              <a:t>, and infographics &amp; images by </a:t>
            </a:r>
            <a:r>
              <a:rPr b="1" lang="fr" sz="1000" u="sng">
                <a:solidFill>
                  <a:schemeClr val="dk1"/>
                </a:solidFill>
                <a:latin typeface="Hind"/>
                <a:ea typeface="Hind"/>
                <a:cs typeface="Hind"/>
                <a:sym typeface="Hind"/>
                <a:hlinkClick r:id="rId4">
                  <a:extLst>
                    <a:ext uri="{A12FA001-AC4F-418D-AE19-62706E023703}">
                      <ahyp:hlinkClr val="tx"/>
                    </a:ext>
                  </a:extLst>
                </a:hlinkClick>
              </a:rPr>
              <a:t>Freepik</a:t>
            </a:r>
            <a:endParaRPr b="1" sz="1000" u="sng">
              <a:solidFill>
                <a:schemeClr val="dk1"/>
              </a:solidFill>
              <a:latin typeface="Hind"/>
              <a:ea typeface="Hind"/>
              <a:cs typeface="Hind"/>
              <a:sym typeface="Hin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0">
    <p:spTree>
      <p:nvGrpSpPr>
        <p:cNvPr id="789" name="Shape 789"/>
        <p:cNvGrpSpPr/>
        <p:nvPr/>
      </p:nvGrpSpPr>
      <p:grpSpPr>
        <a:xfrm>
          <a:off x="0" y="0"/>
          <a:ext cx="0" cy="0"/>
          <a:chOff x="0" y="0"/>
          <a:chExt cx="0" cy="0"/>
        </a:xfrm>
      </p:grpSpPr>
      <p:grpSp>
        <p:nvGrpSpPr>
          <p:cNvPr id="790" name="Google Shape;790;p51"/>
          <p:cNvGrpSpPr/>
          <p:nvPr/>
        </p:nvGrpSpPr>
        <p:grpSpPr>
          <a:xfrm>
            <a:off x="150" y="2127504"/>
            <a:ext cx="7939948" cy="2466647"/>
            <a:chOff x="150" y="2127504"/>
            <a:chExt cx="7939948" cy="2466647"/>
          </a:xfrm>
        </p:grpSpPr>
        <p:sp>
          <p:nvSpPr>
            <p:cNvPr id="791" name="Google Shape;791;p51"/>
            <p:cNvSpPr/>
            <p:nvPr/>
          </p:nvSpPr>
          <p:spPr>
            <a:xfrm>
              <a:off x="4572008" y="2127504"/>
              <a:ext cx="3368090" cy="2466647"/>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51"/>
            <p:cNvSpPr/>
            <p:nvPr/>
          </p:nvSpPr>
          <p:spPr>
            <a:xfrm>
              <a:off x="5127419" y="2127504"/>
              <a:ext cx="1174345" cy="2004695"/>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51"/>
            <p:cNvSpPr/>
            <p:nvPr/>
          </p:nvSpPr>
          <p:spPr>
            <a:xfrm>
              <a:off x="6720557" y="2696796"/>
              <a:ext cx="112548" cy="375513"/>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94" name="Google Shape;794;p51"/>
            <p:cNvGrpSpPr/>
            <p:nvPr/>
          </p:nvGrpSpPr>
          <p:grpSpPr>
            <a:xfrm>
              <a:off x="2511192" y="3233767"/>
              <a:ext cx="1298949" cy="951376"/>
              <a:chOff x="7518013" y="3195450"/>
              <a:chExt cx="1353495" cy="991326"/>
            </a:xfrm>
          </p:grpSpPr>
          <p:sp>
            <p:nvSpPr>
              <p:cNvPr id="795" name="Google Shape;795;p51"/>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51"/>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51"/>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8" name="Google Shape;798;p51"/>
            <p:cNvGrpSpPr/>
            <p:nvPr/>
          </p:nvGrpSpPr>
          <p:grpSpPr>
            <a:xfrm>
              <a:off x="1539611" y="3298043"/>
              <a:ext cx="1298949" cy="951376"/>
              <a:chOff x="7518013" y="3195450"/>
              <a:chExt cx="1353495" cy="991326"/>
            </a:xfrm>
          </p:grpSpPr>
          <p:sp>
            <p:nvSpPr>
              <p:cNvPr id="799" name="Google Shape;799;p51"/>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51"/>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51"/>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2" name="Google Shape;802;p51"/>
            <p:cNvGrpSpPr/>
            <p:nvPr/>
          </p:nvGrpSpPr>
          <p:grpSpPr>
            <a:xfrm>
              <a:off x="150" y="2690591"/>
              <a:ext cx="2092214" cy="1532250"/>
              <a:chOff x="5368507" y="2516915"/>
              <a:chExt cx="2280094" cy="1669845"/>
            </a:xfrm>
          </p:grpSpPr>
          <p:sp>
            <p:nvSpPr>
              <p:cNvPr id="803" name="Google Shape;803;p51"/>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51"/>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51"/>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6" name="Google Shape;806;p51"/>
            <p:cNvGrpSpPr/>
            <p:nvPr/>
          </p:nvGrpSpPr>
          <p:grpSpPr>
            <a:xfrm>
              <a:off x="3453351" y="3549313"/>
              <a:ext cx="867726" cy="635440"/>
              <a:chOff x="7518013" y="3195450"/>
              <a:chExt cx="1353495" cy="991326"/>
            </a:xfrm>
          </p:grpSpPr>
          <p:sp>
            <p:nvSpPr>
              <p:cNvPr id="807" name="Google Shape;807;p51"/>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51"/>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51"/>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10" name="Google Shape;810;p51"/>
          <p:cNvGrpSpPr/>
          <p:nvPr/>
        </p:nvGrpSpPr>
        <p:grpSpPr>
          <a:xfrm>
            <a:off x="713103" y="3643543"/>
            <a:ext cx="8238519" cy="721887"/>
            <a:chOff x="713103" y="3643543"/>
            <a:chExt cx="8238519" cy="721887"/>
          </a:xfrm>
        </p:grpSpPr>
        <p:grpSp>
          <p:nvGrpSpPr>
            <p:cNvPr id="811" name="Google Shape;811;p51"/>
            <p:cNvGrpSpPr/>
            <p:nvPr/>
          </p:nvGrpSpPr>
          <p:grpSpPr>
            <a:xfrm>
              <a:off x="713103" y="3716602"/>
              <a:ext cx="182766" cy="648828"/>
              <a:chOff x="8823577" y="3660940"/>
              <a:chExt cx="157150" cy="557939"/>
            </a:xfrm>
          </p:grpSpPr>
          <p:sp>
            <p:nvSpPr>
              <p:cNvPr id="812" name="Google Shape;812;p51"/>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51"/>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51"/>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51"/>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6" name="Google Shape;816;p51"/>
            <p:cNvGrpSpPr/>
            <p:nvPr/>
          </p:nvGrpSpPr>
          <p:grpSpPr>
            <a:xfrm>
              <a:off x="1011199" y="3643543"/>
              <a:ext cx="226448" cy="557940"/>
              <a:chOff x="6407650" y="3769225"/>
              <a:chExt cx="183775" cy="452800"/>
            </a:xfrm>
          </p:grpSpPr>
          <p:sp>
            <p:nvSpPr>
              <p:cNvPr id="817" name="Google Shape;817;p51"/>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51"/>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51"/>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0" name="Google Shape;820;p51"/>
            <p:cNvGrpSpPr/>
            <p:nvPr/>
          </p:nvGrpSpPr>
          <p:grpSpPr>
            <a:xfrm>
              <a:off x="7910199" y="3645818"/>
              <a:ext cx="1041423" cy="719601"/>
              <a:chOff x="7910199" y="3645818"/>
              <a:chExt cx="1041423" cy="719601"/>
            </a:xfrm>
          </p:grpSpPr>
          <p:sp>
            <p:nvSpPr>
              <p:cNvPr id="821" name="Google Shape;821;p51"/>
              <p:cNvSpPr/>
              <p:nvPr/>
            </p:nvSpPr>
            <p:spPr>
              <a:xfrm>
                <a:off x="8010100" y="4087007"/>
                <a:ext cx="26677" cy="116751"/>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51"/>
              <p:cNvSpPr/>
              <p:nvPr/>
            </p:nvSpPr>
            <p:spPr>
              <a:xfrm>
                <a:off x="7910199" y="3645818"/>
                <a:ext cx="226448" cy="443192"/>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51"/>
              <p:cNvSpPr/>
              <p:nvPr/>
            </p:nvSpPr>
            <p:spPr>
              <a:xfrm>
                <a:off x="8023407" y="3645818"/>
                <a:ext cx="113239" cy="443192"/>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51"/>
              <p:cNvSpPr/>
              <p:nvPr/>
            </p:nvSpPr>
            <p:spPr>
              <a:xfrm>
                <a:off x="8825075" y="4106707"/>
                <a:ext cx="26677" cy="116751"/>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51"/>
              <p:cNvSpPr/>
              <p:nvPr/>
            </p:nvSpPr>
            <p:spPr>
              <a:xfrm>
                <a:off x="8725174" y="3665518"/>
                <a:ext cx="226448" cy="443192"/>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51"/>
              <p:cNvSpPr/>
              <p:nvPr/>
            </p:nvSpPr>
            <p:spPr>
              <a:xfrm>
                <a:off x="8838382" y="3665518"/>
                <a:ext cx="113239" cy="443192"/>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51"/>
              <p:cNvSpPr/>
              <p:nvPr/>
            </p:nvSpPr>
            <p:spPr>
              <a:xfrm>
                <a:off x="8189040" y="3716602"/>
                <a:ext cx="182760" cy="354346"/>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51"/>
              <p:cNvSpPr/>
              <p:nvPr/>
            </p:nvSpPr>
            <p:spPr>
              <a:xfrm>
                <a:off x="8268898" y="3864179"/>
                <a:ext cx="18449" cy="501240"/>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51"/>
              <p:cNvSpPr/>
              <p:nvPr/>
            </p:nvSpPr>
            <p:spPr>
              <a:xfrm>
                <a:off x="8266094" y="3885234"/>
                <a:ext cx="77511" cy="71541"/>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51"/>
              <p:cNvSpPr/>
              <p:nvPr/>
            </p:nvSpPr>
            <p:spPr>
              <a:xfrm>
                <a:off x="8217137" y="3939108"/>
                <a:ext cx="70633" cy="64598"/>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31" name="Google Shape;831;p51"/>
          <p:cNvGrpSpPr/>
          <p:nvPr/>
        </p:nvGrpSpPr>
        <p:grpSpPr>
          <a:xfrm>
            <a:off x="0" y="4186800"/>
            <a:ext cx="9144000" cy="956700"/>
            <a:chOff x="0" y="4186800"/>
            <a:chExt cx="9144000" cy="956700"/>
          </a:xfrm>
        </p:grpSpPr>
        <p:sp>
          <p:nvSpPr>
            <p:cNvPr id="832" name="Google Shape;832;p51"/>
            <p:cNvSpPr/>
            <p:nvPr/>
          </p:nvSpPr>
          <p:spPr>
            <a:xfrm>
              <a:off x="0" y="4186800"/>
              <a:ext cx="9144000" cy="9567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51"/>
            <p:cNvSpPr/>
            <p:nvPr/>
          </p:nvSpPr>
          <p:spPr>
            <a:xfrm flipH="1">
              <a:off x="3282183" y="4186813"/>
              <a:ext cx="1872894" cy="956681"/>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34" name="Google Shape;834;p51"/>
          <p:cNvSpPr/>
          <p:nvPr/>
        </p:nvSpPr>
        <p:spPr>
          <a:xfrm>
            <a:off x="7959600" y="2690600"/>
            <a:ext cx="472800" cy="4728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5" name="Google Shape;835;p51"/>
          <p:cNvGrpSpPr/>
          <p:nvPr/>
        </p:nvGrpSpPr>
        <p:grpSpPr>
          <a:xfrm>
            <a:off x="187966" y="4412803"/>
            <a:ext cx="8876272" cy="734944"/>
            <a:chOff x="187966" y="4412803"/>
            <a:chExt cx="8876272" cy="734944"/>
          </a:xfrm>
        </p:grpSpPr>
        <p:sp>
          <p:nvSpPr>
            <p:cNvPr id="836" name="Google Shape;836;p51"/>
            <p:cNvSpPr/>
            <p:nvPr/>
          </p:nvSpPr>
          <p:spPr>
            <a:xfrm>
              <a:off x="7327752" y="4412803"/>
              <a:ext cx="1736487" cy="730729"/>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7" name="Google Shape;837;p51"/>
            <p:cNvGrpSpPr/>
            <p:nvPr/>
          </p:nvGrpSpPr>
          <p:grpSpPr>
            <a:xfrm>
              <a:off x="187966" y="4460430"/>
              <a:ext cx="1872931" cy="687317"/>
              <a:chOff x="5288066" y="4405903"/>
              <a:chExt cx="2010014" cy="737623"/>
            </a:xfrm>
          </p:grpSpPr>
          <p:sp>
            <p:nvSpPr>
              <p:cNvPr id="838" name="Google Shape;838;p51"/>
              <p:cNvSpPr/>
              <p:nvPr/>
            </p:nvSpPr>
            <p:spPr>
              <a:xfrm>
                <a:off x="5288066"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51"/>
              <p:cNvSpPr/>
              <p:nvPr/>
            </p:nvSpPr>
            <p:spPr>
              <a:xfrm>
                <a:off x="6204488"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0" name="Google Shape;840;p51"/>
            <p:cNvSpPr/>
            <p:nvPr/>
          </p:nvSpPr>
          <p:spPr>
            <a:xfrm>
              <a:off x="5414399" y="4759051"/>
              <a:ext cx="913662" cy="384477"/>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1" name="Google Shape;841;p51"/>
          <p:cNvGrpSpPr/>
          <p:nvPr/>
        </p:nvGrpSpPr>
        <p:grpSpPr>
          <a:xfrm>
            <a:off x="1261133" y="294325"/>
            <a:ext cx="6183161" cy="1566197"/>
            <a:chOff x="1261133" y="294325"/>
            <a:chExt cx="6183161" cy="1566197"/>
          </a:xfrm>
        </p:grpSpPr>
        <p:sp>
          <p:nvSpPr>
            <p:cNvPr id="842" name="Google Shape;842;p51"/>
            <p:cNvSpPr/>
            <p:nvPr/>
          </p:nvSpPr>
          <p:spPr>
            <a:xfrm>
              <a:off x="1261133" y="1753173"/>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51"/>
            <p:cNvSpPr/>
            <p:nvPr/>
          </p:nvSpPr>
          <p:spPr>
            <a:xfrm>
              <a:off x="7241708" y="736148"/>
              <a:ext cx="202585"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51"/>
            <p:cNvSpPr/>
            <p:nvPr/>
          </p:nvSpPr>
          <p:spPr>
            <a:xfrm>
              <a:off x="6590575" y="294325"/>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5" name="Google Shape;845;p51"/>
          <p:cNvSpPr/>
          <p:nvPr/>
        </p:nvSpPr>
        <p:spPr>
          <a:xfrm>
            <a:off x="2290013" y="2521875"/>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6"/>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0_1">
    <p:spTree>
      <p:nvGrpSpPr>
        <p:cNvPr id="846" name="Shape 846"/>
        <p:cNvGrpSpPr/>
        <p:nvPr/>
      </p:nvGrpSpPr>
      <p:grpSpPr>
        <a:xfrm>
          <a:off x="0" y="0"/>
          <a:ext cx="0" cy="0"/>
          <a:chOff x="0" y="0"/>
          <a:chExt cx="0" cy="0"/>
        </a:xfrm>
      </p:grpSpPr>
      <p:grpSp>
        <p:nvGrpSpPr>
          <p:cNvPr id="847" name="Google Shape;847;p52"/>
          <p:cNvGrpSpPr/>
          <p:nvPr/>
        </p:nvGrpSpPr>
        <p:grpSpPr>
          <a:xfrm>
            <a:off x="2498668" y="4290868"/>
            <a:ext cx="4899607" cy="758412"/>
            <a:chOff x="2498668" y="4290868"/>
            <a:chExt cx="4899607" cy="758412"/>
          </a:xfrm>
        </p:grpSpPr>
        <p:grpSp>
          <p:nvGrpSpPr>
            <p:cNvPr id="848" name="Google Shape;848;p52"/>
            <p:cNvGrpSpPr/>
            <p:nvPr/>
          </p:nvGrpSpPr>
          <p:grpSpPr>
            <a:xfrm flipH="1">
              <a:off x="6936643" y="4290868"/>
              <a:ext cx="226448" cy="557940"/>
              <a:chOff x="6407650" y="3769225"/>
              <a:chExt cx="183775" cy="452800"/>
            </a:xfrm>
          </p:grpSpPr>
          <p:sp>
            <p:nvSpPr>
              <p:cNvPr id="849" name="Google Shape;849;p52"/>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52"/>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52"/>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2" name="Google Shape;852;p52"/>
            <p:cNvGrpSpPr/>
            <p:nvPr/>
          </p:nvGrpSpPr>
          <p:grpSpPr>
            <a:xfrm flipH="1">
              <a:off x="7215509" y="4363927"/>
              <a:ext cx="182766" cy="648828"/>
              <a:chOff x="8823577" y="3660940"/>
              <a:chExt cx="157150" cy="557939"/>
            </a:xfrm>
          </p:grpSpPr>
          <p:sp>
            <p:nvSpPr>
              <p:cNvPr id="853" name="Google Shape;853;p52"/>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52"/>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52"/>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52"/>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7" name="Google Shape;857;p52"/>
            <p:cNvGrpSpPr/>
            <p:nvPr/>
          </p:nvGrpSpPr>
          <p:grpSpPr>
            <a:xfrm flipH="1">
              <a:off x="6333493" y="4327393"/>
              <a:ext cx="226448" cy="557940"/>
              <a:chOff x="6407650" y="3769225"/>
              <a:chExt cx="183775" cy="452800"/>
            </a:xfrm>
          </p:grpSpPr>
          <p:sp>
            <p:nvSpPr>
              <p:cNvPr id="858" name="Google Shape;858;p52"/>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52"/>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52"/>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1" name="Google Shape;861;p52"/>
            <p:cNvGrpSpPr/>
            <p:nvPr/>
          </p:nvGrpSpPr>
          <p:grpSpPr>
            <a:xfrm flipH="1">
              <a:off x="6612359" y="4400452"/>
              <a:ext cx="182766" cy="648828"/>
              <a:chOff x="8823577" y="3660940"/>
              <a:chExt cx="157150" cy="557939"/>
            </a:xfrm>
          </p:grpSpPr>
          <p:sp>
            <p:nvSpPr>
              <p:cNvPr id="862" name="Google Shape;862;p52"/>
              <p:cNvSpPr/>
              <p:nvPr/>
            </p:nvSpPr>
            <p:spPr>
              <a:xfrm>
                <a:off x="8823577" y="3660940"/>
                <a:ext cx="157150" cy="304715"/>
              </a:xfrm>
              <a:custGeom>
                <a:rect b="b" l="l" r="r" t="t"/>
                <a:pathLst>
                  <a:path extrusionOk="0" h="10872" w="5607">
                    <a:moveTo>
                      <a:pt x="2801" y="0"/>
                    </a:moveTo>
                    <a:cubicBezTo>
                      <a:pt x="1727" y="0"/>
                      <a:pt x="829" y="820"/>
                      <a:pt x="729" y="1895"/>
                    </a:cubicBezTo>
                    <a:lnTo>
                      <a:pt x="114" y="8603"/>
                    </a:lnTo>
                    <a:cubicBezTo>
                      <a:pt x="1" y="9816"/>
                      <a:pt x="957" y="10871"/>
                      <a:pt x="2179" y="10871"/>
                    </a:cubicBezTo>
                    <a:cubicBezTo>
                      <a:pt x="2181" y="10871"/>
                      <a:pt x="2184" y="10871"/>
                      <a:pt x="2186" y="10871"/>
                    </a:cubicBezTo>
                    <a:lnTo>
                      <a:pt x="3421" y="10871"/>
                    </a:lnTo>
                    <a:cubicBezTo>
                      <a:pt x="3423" y="10871"/>
                      <a:pt x="3426" y="10871"/>
                      <a:pt x="3429" y="10871"/>
                    </a:cubicBezTo>
                    <a:cubicBezTo>
                      <a:pt x="4650" y="10871"/>
                      <a:pt x="5606" y="9816"/>
                      <a:pt x="5493" y="8603"/>
                    </a:cubicBezTo>
                    <a:lnTo>
                      <a:pt x="4873" y="1895"/>
                    </a:lnTo>
                    <a:cubicBezTo>
                      <a:pt x="4778" y="820"/>
                      <a:pt x="3876" y="0"/>
                      <a:pt x="280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52"/>
              <p:cNvSpPr/>
              <p:nvPr/>
            </p:nvSpPr>
            <p:spPr>
              <a:xfrm>
                <a:off x="8892242" y="3787844"/>
                <a:ext cx="15864" cy="431035"/>
              </a:xfrm>
              <a:custGeom>
                <a:rect b="b" l="l" r="r" t="t"/>
                <a:pathLst>
                  <a:path extrusionOk="0" h="15379" w="566">
                    <a:moveTo>
                      <a:pt x="285" y="0"/>
                    </a:moveTo>
                    <a:cubicBezTo>
                      <a:pt x="153" y="0"/>
                      <a:pt x="21" y="83"/>
                      <a:pt x="1" y="250"/>
                    </a:cubicBezTo>
                    <a:lnTo>
                      <a:pt x="1" y="15096"/>
                    </a:lnTo>
                    <a:cubicBezTo>
                      <a:pt x="1" y="15251"/>
                      <a:pt x="128" y="15378"/>
                      <a:pt x="288" y="15378"/>
                    </a:cubicBezTo>
                    <a:cubicBezTo>
                      <a:pt x="442" y="15378"/>
                      <a:pt x="565" y="15251"/>
                      <a:pt x="565" y="15096"/>
                    </a:cubicBezTo>
                    <a:lnTo>
                      <a:pt x="565" y="250"/>
                    </a:lnTo>
                    <a:cubicBezTo>
                      <a:pt x="547" y="83"/>
                      <a:pt x="416" y="0"/>
                      <a:pt x="285" y="0"/>
                    </a:cubicBezTo>
                    <a:close/>
                  </a:path>
                </a:pathLst>
              </a:cu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52"/>
              <p:cNvSpPr/>
              <p:nvPr/>
            </p:nvSpPr>
            <p:spPr>
              <a:xfrm>
                <a:off x="8889832" y="3805949"/>
                <a:ext cx="66649" cy="61520"/>
              </a:xfrm>
              <a:custGeom>
                <a:rect b="b" l="l" r="r" t="t"/>
                <a:pathLst>
                  <a:path extrusionOk="0" h="2195" w="2378">
                    <a:moveTo>
                      <a:pt x="1994" y="0"/>
                    </a:moveTo>
                    <a:cubicBezTo>
                      <a:pt x="1939" y="0"/>
                      <a:pt x="1881" y="18"/>
                      <a:pt x="1826" y="59"/>
                    </a:cubicBezTo>
                    <a:lnTo>
                      <a:pt x="173" y="1712"/>
                    </a:lnTo>
                    <a:cubicBezTo>
                      <a:pt x="0" y="1890"/>
                      <a:pt x="123" y="2190"/>
                      <a:pt x="374" y="2195"/>
                    </a:cubicBezTo>
                    <a:cubicBezTo>
                      <a:pt x="446" y="2195"/>
                      <a:pt x="519" y="2163"/>
                      <a:pt x="574" y="2108"/>
                    </a:cubicBezTo>
                    <a:lnTo>
                      <a:pt x="2222" y="460"/>
                    </a:lnTo>
                    <a:cubicBezTo>
                      <a:pt x="2377" y="251"/>
                      <a:pt x="2202" y="0"/>
                      <a:pt x="199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52"/>
              <p:cNvSpPr/>
              <p:nvPr/>
            </p:nvSpPr>
            <p:spPr>
              <a:xfrm>
                <a:off x="8847736" y="3852277"/>
                <a:ext cx="60736" cy="55551"/>
              </a:xfrm>
              <a:custGeom>
                <a:rect b="b" l="l" r="r" t="t"/>
                <a:pathLst>
                  <a:path extrusionOk="0" h="1982" w="2167">
                    <a:moveTo>
                      <a:pt x="385" y="0"/>
                    </a:moveTo>
                    <a:cubicBezTo>
                      <a:pt x="174" y="0"/>
                      <a:pt x="0" y="251"/>
                      <a:pt x="159" y="460"/>
                    </a:cubicBezTo>
                    <a:lnTo>
                      <a:pt x="1593" y="1899"/>
                    </a:lnTo>
                    <a:cubicBezTo>
                      <a:pt x="1648" y="1949"/>
                      <a:pt x="1721" y="1981"/>
                      <a:pt x="1794" y="1981"/>
                    </a:cubicBezTo>
                    <a:cubicBezTo>
                      <a:pt x="2039" y="1976"/>
                      <a:pt x="2167" y="1676"/>
                      <a:pt x="1994" y="1498"/>
                    </a:cubicBezTo>
                    <a:lnTo>
                      <a:pt x="555" y="59"/>
                    </a:lnTo>
                    <a:cubicBezTo>
                      <a:pt x="499" y="18"/>
                      <a:pt x="441" y="0"/>
                      <a:pt x="38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6" name="Google Shape;866;p52"/>
            <p:cNvGrpSpPr/>
            <p:nvPr/>
          </p:nvGrpSpPr>
          <p:grpSpPr>
            <a:xfrm flipH="1">
              <a:off x="2498668" y="4290868"/>
              <a:ext cx="226448" cy="557940"/>
              <a:chOff x="6407650" y="3769225"/>
              <a:chExt cx="183775" cy="452800"/>
            </a:xfrm>
          </p:grpSpPr>
          <p:sp>
            <p:nvSpPr>
              <p:cNvPr id="867" name="Google Shape;867;p52"/>
              <p:cNvSpPr/>
              <p:nvPr/>
            </p:nvSpPr>
            <p:spPr>
              <a:xfrm>
                <a:off x="6488725" y="4127275"/>
                <a:ext cx="21650" cy="94750"/>
              </a:xfrm>
              <a:custGeom>
                <a:rect b="b" l="l" r="r" t="t"/>
                <a:pathLst>
                  <a:path extrusionOk="0" h="3790" w="866">
                    <a:moveTo>
                      <a:pt x="0" y="1"/>
                    </a:moveTo>
                    <a:lnTo>
                      <a:pt x="0" y="3790"/>
                    </a:lnTo>
                    <a:lnTo>
                      <a:pt x="865" y="3790"/>
                    </a:lnTo>
                    <a:lnTo>
                      <a:pt x="86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52"/>
              <p:cNvSpPr/>
              <p:nvPr/>
            </p:nvSpPr>
            <p:spPr>
              <a:xfrm>
                <a:off x="6407650" y="3769225"/>
                <a:ext cx="183775" cy="359675"/>
              </a:xfrm>
              <a:custGeom>
                <a:rect b="b" l="l" r="r" t="t"/>
                <a:pathLst>
                  <a:path extrusionOk="0" h="14387" w="7351">
                    <a:moveTo>
                      <a:pt x="3676" y="0"/>
                    </a:moveTo>
                    <a:lnTo>
                      <a:pt x="1818" y="5233"/>
                    </a:lnTo>
                    <a:lnTo>
                      <a:pt x="2205" y="5233"/>
                    </a:lnTo>
                    <a:lnTo>
                      <a:pt x="1408" y="7487"/>
                    </a:lnTo>
                    <a:lnTo>
                      <a:pt x="1822" y="7487"/>
                    </a:lnTo>
                    <a:lnTo>
                      <a:pt x="670" y="10734"/>
                    </a:lnTo>
                    <a:lnTo>
                      <a:pt x="1299" y="10734"/>
                    </a:lnTo>
                    <a:lnTo>
                      <a:pt x="1" y="14387"/>
                    </a:lnTo>
                    <a:lnTo>
                      <a:pt x="7351" y="14387"/>
                    </a:lnTo>
                    <a:lnTo>
                      <a:pt x="6058" y="10734"/>
                    </a:lnTo>
                    <a:lnTo>
                      <a:pt x="6686" y="10734"/>
                    </a:lnTo>
                    <a:lnTo>
                      <a:pt x="5534" y="7487"/>
                    </a:lnTo>
                    <a:lnTo>
                      <a:pt x="5948" y="7487"/>
                    </a:lnTo>
                    <a:lnTo>
                      <a:pt x="5147" y="5233"/>
                    </a:lnTo>
                    <a:lnTo>
                      <a:pt x="5534" y="5233"/>
                    </a:lnTo>
                    <a:lnTo>
                      <a:pt x="367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52"/>
              <p:cNvSpPr/>
              <p:nvPr/>
            </p:nvSpPr>
            <p:spPr>
              <a:xfrm>
                <a:off x="6499525" y="3769225"/>
                <a:ext cx="91900" cy="359675"/>
              </a:xfrm>
              <a:custGeom>
                <a:rect b="b" l="l" r="r" t="t"/>
                <a:pathLst>
                  <a:path extrusionOk="0" h="14387" w="3676">
                    <a:moveTo>
                      <a:pt x="1" y="0"/>
                    </a:moveTo>
                    <a:lnTo>
                      <a:pt x="1" y="14387"/>
                    </a:lnTo>
                    <a:lnTo>
                      <a:pt x="3676" y="14387"/>
                    </a:lnTo>
                    <a:lnTo>
                      <a:pt x="2383" y="10734"/>
                    </a:lnTo>
                    <a:lnTo>
                      <a:pt x="3011" y="10734"/>
                    </a:lnTo>
                    <a:lnTo>
                      <a:pt x="1859" y="7487"/>
                    </a:lnTo>
                    <a:lnTo>
                      <a:pt x="2273" y="7487"/>
                    </a:lnTo>
                    <a:lnTo>
                      <a:pt x="1472" y="5233"/>
                    </a:lnTo>
                    <a:lnTo>
                      <a:pt x="1859" y="5233"/>
                    </a:lnTo>
                    <a:lnTo>
                      <a:pt x="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70" name="Google Shape;870;p52"/>
          <p:cNvGrpSpPr/>
          <p:nvPr/>
        </p:nvGrpSpPr>
        <p:grpSpPr>
          <a:xfrm>
            <a:off x="3318258" y="4067195"/>
            <a:ext cx="2357656" cy="978195"/>
            <a:chOff x="3318258" y="4067195"/>
            <a:chExt cx="2357656" cy="978195"/>
          </a:xfrm>
        </p:grpSpPr>
        <p:grpSp>
          <p:nvGrpSpPr>
            <p:cNvPr id="871" name="Google Shape;871;p52"/>
            <p:cNvGrpSpPr/>
            <p:nvPr/>
          </p:nvGrpSpPr>
          <p:grpSpPr>
            <a:xfrm flipH="1">
              <a:off x="3318258" y="4383727"/>
              <a:ext cx="782049" cy="572689"/>
              <a:chOff x="7518013" y="3195450"/>
              <a:chExt cx="1353495" cy="991326"/>
            </a:xfrm>
          </p:grpSpPr>
          <p:sp>
            <p:nvSpPr>
              <p:cNvPr id="872" name="Google Shape;872;p52"/>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52"/>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52"/>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5" name="Google Shape;875;p52"/>
            <p:cNvGrpSpPr/>
            <p:nvPr/>
          </p:nvGrpSpPr>
          <p:grpSpPr>
            <a:xfrm flipH="1">
              <a:off x="3728433" y="4307852"/>
              <a:ext cx="782049" cy="572689"/>
              <a:chOff x="7518013" y="3195450"/>
              <a:chExt cx="1353495" cy="991326"/>
            </a:xfrm>
          </p:grpSpPr>
          <p:sp>
            <p:nvSpPr>
              <p:cNvPr id="876" name="Google Shape;876;p52"/>
              <p:cNvSpPr/>
              <p:nvPr/>
            </p:nvSpPr>
            <p:spPr>
              <a:xfrm>
                <a:off x="7518013" y="3195450"/>
                <a:ext cx="1353495" cy="991326"/>
              </a:xfrm>
              <a:custGeom>
                <a:rect b="b" l="l" r="r" t="t"/>
                <a:pathLst>
                  <a:path extrusionOk="0" h="24903" w="34001">
                    <a:moveTo>
                      <a:pt x="17461" y="1"/>
                    </a:moveTo>
                    <a:lnTo>
                      <a:pt x="6918" y="13749"/>
                    </a:lnTo>
                    <a:lnTo>
                      <a:pt x="5807" y="12374"/>
                    </a:lnTo>
                    <a:lnTo>
                      <a:pt x="0" y="20890"/>
                    </a:lnTo>
                    <a:lnTo>
                      <a:pt x="0" y="24902"/>
                    </a:lnTo>
                    <a:lnTo>
                      <a:pt x="34001" y="24902"/>
                    </a:lnTo>
                    <a:lnTo>
                      <a:pt x="34001" y="24889"/>
                    </a:lnTo>
                    <a:lnTo>
                      <a:pt x="22825" y="5748"/>
                    </a:lnTo>
                    <a:lnTo>
                      <a:pt x="21691" y="6727"/>
                    </a:lnTo>
                    <a:lnTo>
                      <a:pt x="1746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52"/>
              <p:cNvSpPr/>
              <p:nvPr/>
            </p:nvSpPr>
            <p:spPr>
              <a:xfrm>
                <a:off x="7741177" y="3195450"/>
                <a:ext cx="471918" cy="805664"/>
              </a:xfrm>
              <a:custGeom>
                <a:rect b="b" l="l" r="r" t="t"/>
                <a:pathLst>
                  <a:path extrusionOk="0" h="20239" w="11855">
                    <a:moveTo>
                      <a:pt x="11855" y="1"/>
                    </a:moveTo>
                    <a:lnTo>
                      <a:pt x="1312" y="13749"/>
                    </a:lnTo>
                    <a:lnTo>
                      <a:pt x="201" y="12374"/>
                    </a:lnTo>
                    <a:lnTo>
                      <a:pt x="0" y="20239"/>
                    </a:lnTo>
                    <a:lnTo>
                      <a:pt x="6130" y="9537"/>
                    </a:lnTo>
                    <a:lnTo>
                      <a:pt x="8434" y="12360"/>
                    </a:lnTo>
                    <a:lnTo>
                      <a:pt x="1185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52"/>
              <p:cNvSpPr/>
              <p:nvPr/>
            </p:nvSpPr>
            <p:spPr>
              <a:xfrm>
                <a:off x="8381493" y="3424269"/>
                <a:ext cx="45182" cy="150831"/>
              </a:xfrm>
              <a:custGeom>
                <a:rect b="b" l="l" r="r" t="t"/>
                <a:pathLst>
                  <a:path extrusionOk="0" h="3789" w="1135">
                    <a:moveTo>
                      <a:pt x="1134" y="0"/>
                    </a:moveTo>
                    <a:lnTo>
                      <a:pt x="0" y="979"/>
                    </a:lnTo>
                    <a:lnTo>
                      <a:pt x="533" y="3789"/>
                    </a:lnTo>
                    <a:lnTo>
                      <a:pt x="113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9" name="Google Shape;879;p52"/>
            <p:cNvGrpSpPr/>
            <p:nvPr/>
          </p:nvGrpSpPr>
          <p:grpSpPr>
            <a:xfrm flipH="1">
              <a:off x="4340235" y="4067195"/>
              <a:ext cx="1335679" cy="978195"/>
              <a:chOff x="5368507" y="2516915"/>
              <a:chExt cx="2280094" cy="1669845"/>
            </a:xfrm>
          </p:grpSpPr>
          <p:sp>
            <p:nvSpPr>
              <p:cNvPr id="880" name="Google Shape;880;p52"/>
              <p:cNvSpPr/>
              <p:nvPr/>
            </p:nvSpPr>
            <p:spPr>
              <a:xfrm>
                <a:off x="5368507" y="2516915"/>
                <a:ext cx="2280094" cy="1669845"/>
              </a:xfrm>
              <a:custGeom>
                <a:rect b="b" l="l" r="r" t="t"/>
                <a:pathLst>
                  <a:path extrusionOk="0" h="41948" w="57278">
                    <a:moveTo>
                      <a:pt x="29415" y="0"/>
                    </a:moveTo>
                    <a:lnTo>
                      <a:pt x="11655" y="23157"/>
                    </a:lnTo>
                    <a:lnTo>
                      <a:pt x="9783" y="20839"/>
                    </a:lnTo>
                    <a:lnTo>
                      <a:pt x="1" y="35185"/>
                    </a:lnTo>
                    <a:lnTo>
                      <a:pt x="1" y="41947"/>
                    </a:lnTo>
                    <a:lnTo>
                      <a:pt x="57277" y="41947"/>
                    </a:lnTo>
                    <a:lnTo>
                      <a:pt x="57277" y="41925"/>
                    </a:lnTo>
                    <a:lnTo>
                      <a:pt x="38451" y="9682"/>
                    </a:lnTo>
                    <a:lnTo>
                      <a:pt x="36538" y="11330"/>
                    </a:lnTo>
                    <a:lnTo>
                      <a:pt x="2941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52"/>
              <p:cNvSpPr/>
              <p:nvPr/>
            </p:nvSpPr>
            <p:spPr>
              <a:xfrm>
                <a:off x="5744496" y="2516915"/>
                <a:ext cx="794996" cy="1357117"/>
              </a:xfrm>
              <a:custGeom>
                <a:rect b="b" l="l" r="r" t="t"/>
                <a:pathLst>
                  <a:path extrusionOk="0" h="34092" w="19971">
                    <a:moveTo>
                      <a:pt x="19970" y="0"/>
                    </a:moveTo>
                    <a:lnTo>
                      <a:pt x="2210" y="23157"/>
                    </a:lnTo>
                    <a:lnTo>
                      <a:pt x="338" y="20839"/>
                    </a:lnTo>
                    <a:lnTo>
                      <a:pt x="1" y="34092"/>
                    </a:lnTo>
                    <a:lnTo>
                      <a:pt x="10325" y="16067"/>
                    </a:lnTo>
                    <a:lnTo>
                      <a:pt x="14210" y="20821"/>
                    </a:lnTo>
                    <a:lnTo>
                      <a:pt x="199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52"/>
              <p:cNvSpPr/>
              <p:nvPr/>
            </p:nvSpPr>
            <p:spPr>
              <a:xfrm>
                <a:off x="6822981" y="2902300"/>
                <a:ext cx="76192" cy="254211"/>
              </a:xfrm>
              <a:custGeom>
                <a:rect b="b" l="l" r="r" t="t"/>
                <a:pathLst>
                  <a:path extrusionOk="0" h="6386" w="1914">
                    <a:moveTo>
                      <a:pt x="1914" y="1"/>
                    </a:moveTo>
                    <a:lnTo>
                      <a:pt x="1" y="1649"/>
                    </a:lnTo>
                    <a:lnTo>
                      <a:pt x="898" y="6386"/>
                    </a:lnTo>
                    <a:lnTo>
                      <a:pt x="191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83" name="Google Shape;883;p52"/>
          <p:cNvGrpSpPr/>
          <p:nvPr/>
        </p:nvGrpSpPr>
        <p:grpSpPr>
          <a:xfrm>
            <a:off x="21252" y="4833025"/>
            <a:ext cx="9144000" cy="310500"/>
            <a:chOff x="21252" y="4833025"/>
            <a:chExt cx="9144000" cy="310500"/>
          </a:xfrm>
        </p:grpSpPr>
        <p:sp>
          <p:nvSpPr>
            <p:cNvPr id="884" name="Google Shape;884;p52"/>
            <p:cNvSpPr/>
            <p:nvPr/>
          </p:nvSpPr>
          <p:spPr>
            <a:xfrm flipH="1">
              <a:off x="21252" y="4833025"/>
              <a:ext cx="9144000" cy="310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52"/>
            <p:cNvSpPr/>
            <p:nvPr/>
          </p:nvSpPr>
          <p:spPr>
            <a:xfrm>
              <a:off x="4192350" y="4833033"/>
              <a:ext cx="607914" cy="310483"/>
            </a:xfrm>
            <a:custGeom>
              <a:rect b="b" l="l" r="r" t="t"/>
              <a:pathLst>
                <a:path extrusionOk="0" h="25681" w="61827">
                  <a:moveTo>
                    <a:pt x="19879" y="1"/>
                  </a:moveTo>
                  <a:cubicBezTo>
                    <a:pt x="18048" y="201"/>
                    <a:pt x="16213" y="451"/>
                    <a:pt x="14387" y="779"/>
                  </a:cubicBezTo>
                  <a:cubicBezTo>
                    <a:pt x="11987" y="1216"/>
                    <a:pt x="9596" y="1763"/>
                    <a:pt x="7219" y="2615"/>
                  </a:cubicBezTo>
                  <a:cubicBezTo>
                    <a:pt x="6030" y="3056"/>
                    <a:pt x="4841" y="3571"/>
                    <a:pt x="3694" y="4286"/>
                  </a:cubicBezTo>
                  <a:cubicBezTo>
                    <a:pt x="2560" y="5001"/>
                    <a:pt x="1398" y="5939"/>
                    <a:pt x="661" y="7319"/>
                  </a:cubicBezTo>
                  <a:cubicBezTo>
                    <a:pt x="292" y="8011"/>
                    <a:pt x="78" y="8776"/>
                    <a:pt x="32" y="9559"/>
                  </a:cubicBezTo>
                  <a:cubicBezTo>
                    <a:pt x="0" y="10315"/>
                    <a:pt x="110" y="11067"/>
                    <a:pt x="360" y="11777"/>
                  </a:cubicBezTo>
                  <a:cubicBezTo>
                    <a:pt x="611" y="12520"/>
                    <a:pt x="989" y="13207"/>
                    <a:pt x="1476" y="13817"/>
                  </a:cubicBezTo>
                  <a:cubicBezTo>
                    <a:pt x="1963" y="14423"/>
                    <a:pt x="2523" y="14965"/>
                    <a:pt x="3147" y="15430"/>
                  </a:cubicBezTo>
                  <a:cubicBezTo>
                    <a:pt x="4354" y="16340"/>
                    <a:pt x="5647" y="16973"/>
                    <a:pt x="6918" y="17493"/>
                  </a:cubicBezTo>
                  <a:cubicBezTo>
                    <a:pt x="8161" y="17984"/>
                    <a:pt x="9432" y="18399"/>
                    <a:pt x="10725" y="18736"/>
                  </a:cubicBezTo>
                  <a:cubicBezTo>
                    <a:pt x="13244" y="19405"/>
                    <a:pt x="15725" y="19861"/>
                    <a:pt x="18180" y="20239"/>
                  </a:cubicBezTo>
                  <a:cubicBezTo>
                    <a:pt x="20635" y="20617"/>
                    <a:pt x="23071" y="20922"/>
                    <a:pt x="25480" y="21195"/>
                  </a:cubicBezTo>
                  <a:cubicBezTo>
                    <a:pt x="30294" y="21755"/>
                    <a:pt x="35048" y="22202"/>
                    <a:pt x="39575" y="22816"/>
                  </a:cubicBezTo>
                  <a:cubicBezTo>
                    <a:pt x="40759" y="22980"/>
                    <a:pt x="41925" y="23153"/>
                    <a:pt x="43059" y="23354"/>
                  </a:cubicBezTo>
                  <a:cubicBezTo>
                    <a:pt x="43665" y="23458"/>
                    <a:pt x="43778" y="24155"/>
                    <a:pt x="43227" y="24387"/>
                  </a:cubicBezTo>
                  <a:cubicBezTo>
                    <a:pt x="43218" y="24392"/>
                    <a:pt x="43214" y="24392"/>
                    <a:pt x="43205" y="24397"/>
                  </a:cubicBezTo>
                  <a:cubicBezTo>
                    <a:pt x="42307" y="24770"/>
                    <a:pt x="40213" y="25221"/>
                    <a:pt x="37571" y="25681"/>
                  </a:cubicBezTo>
                  <a:lnTo>
                    <a:pt x="61416" y="25681"/>
                  </a:lnTo>
                  <a:lnTo>
                    <a:pt x="61530" y="25316"/>
                  </a:lnTo>
                  <a:cubicBezTo>
                    <a:pt x="61539" y="25280"/>
                    <a:pt x="61553" y="25248"/>
                    <a:pt x="61557" y="25212"/>
                  </a:cubicBezTo>
                  <a:cubicBezTo>
                    <a:pt x="61653" y="24775"/>
                    <a:pt x="61735" y="24342"/>
                    <a:pt x="61790" y="23905"/>
                  </a:cubicBezTo>
                  <a:cubicBezTo>
                    <a:pt x="61817" y="23559"/>
                    <a:pt x="61826" y="23199"/>
                    <a:pt x="61822" y="22848"/>
                  </a:cubicBezTo>
                  <a:cubicBezTo>
                    <a:pt x="61817" y="22666"/>
                    <a:pt x="61826" y="22511"/>
                    <a:pt x="61803" y="22320"/>
                  </a:cubicBezTo>
                  <a:cubicBezTo>
                    <a:pt x="61781" y="22129"/>
                    <a:pt x="61749" y="21937"/>
                    <a:pt x="61717" y="21746"/>
                  </a:cubicBezTo>
                  <a:cubicBezTo>
                    <a:pt x="61639" y="21368"/>
                    <a:pt x="61580" y="20995"/>
                    <a:pt x="61444" y="20621"/>
                  </a:cubicBezTo>
                  <a:cubicBezTo>
                    <a:pt x="61307" y="20243"/>
                    <a:pt x="61152" y="19870"/>
                    <a:pt x="60979" y="19510"/>
                  </a:cubicBezTo>
                  <a:cubicBezTo>
                    <a:pt x="60806" y="19146"/>
                    <a:pt x="60574" y="18818"/>
                    <a:pt x="60351" y="18485"/>
                  </a:cubicBezTo>
                  <a:cubicBezTo>
                    <a:pt x="60237" y="18321"/>
                    <a:pt x="60123" y="18158"/>
                    <a:pt x="59995" y="17998"/>
                  </a:cubicBezTo>
                  <a:cubicBezTo>
                    <a:pt x="59877" y="17843"/>
                    <a:pt x="59745" y="17716"/>
                    <a:pt x="59617" y="17575"/>
                  </a:cubicBezTo>
                  <a:cubicBezTo>
                    <a:pt x="59353" y="17297"/>
                    <a:pt x="59080" y="17028"/>
                    <a:pt x="58798" y="16773"/>
                  </a:cubicBezTo>
                  <a:cubicBezTo>
                    <a:pt x="58529" y="16550"/>
                    <a:pt x="58256" y="16350"/>
                    <a:pt x="57969" y="16145"/>
                  </a:cubicBezTo>
                  <a:lnTo>
                    <a:pt x="57545" y="15849"/>
                  </a:lnTo>
                  <a:cubicBezTo>
                    <a:pt x="57395" y="15748"/>
                    <a:pt x="57277" y="15689"/>
                    <a:pt x="57131" y="15607"/>
                  </a:cubicBezTo>
                  <a:cubicBezTo>
                    <a:pt x="56603" y="15316"/>
                    <a:pt x="56024" y="15002"/>
                    <a:pt x="55532" y="14828"/>
                  </a:cubicBezTo>
                  <a:cubicBezTo>
                    <a:pt x="55045" y="14619"/>
                    <a:pt x="54549" y="14441"/>
                    <a:pt x="54043" y="14296"/>
                  </a:cubicBezTo>
                  <a:cubicBezTo>
                    <a:pt x="53570" y="14159"/>
                    <a:pt x="53073" y="14009"/>
                    <a:pt x="52650" y="13931"/>
                  </a:cubicBezTo>
                  <a:lnTo>
                    <a:pt x="51998" y="13799"/>
                  </a:lnTo>
                  <a:lnTo>
                    <a:pt x="51671" y="13736"/>
                  </a:lnTo>
                  <a:lnTo>
                    <a:pt x="51497" y="13704"/>
                  </a:lnTo>
                  <a:lnTo>
                    <a:pt x="51365" y="13685"/>
                  </a:lnTo>
                  <a:cubicBezTo>
                    <a:pt x="51010" y="13631"/>
                    <a:pt x="50655" y="13576"/>
                    <a:pt x="50300" y="13535"/>
                  </a:cubicBezTo>
                  <a:cubicBezTo>
                    <a:pt x="49598" y="13440"/>
                    <a:pt x="48920" y="13376"/>
                    <a:pt x="48241" y="13312"/>
                  </a:cubicBezTo>
                  <a:cubicBezTo>
                    <a:pt x="45550" y="13080"/>
                    <a:pt x="43004" y="13021"/>
                    <a:pt x="40504" y="13011"/>
                  </a:cubicBezTo>
                  <a:cubicBezTo>
                    <a:pt x="40280" y="13011"/>
                    <a:pt x="40056" y="13010"/>
                    <a:pt x="39832" y="13010"/>
                  </a:cubicBezTo>
                  <a:cubicBezTo>
                    <a:pt x="35091" y="13010"/>
                    <a:pt x="30528" y="13188"/>
                    <a:pt x="26027" y="13262"/>
                  </a:cubicBezTo>
                  <a:cubicBezTo>
                    <a:pt x="24629" y="13286"/>
                    <a:pt x="23239" y="13304"/>
                    <a:pt x="21860" y="13304"/>
                  </a:cubicBezTo>
                  <a:cubicBezTo>
                    <a:pt x="20920" y="13304"/>
                    <a:pt x="19986" y="13296"/>
                    <a:pt x="19059" y="13276"/>
                  </a:cubicBezTo>
                  <a:cubicBezTo>
                    <a:pt x="16777" y="13230"/>
                    <a:pt x="14523" y="13116"/>
                    <a:pt x="12401" y="12852"/>
                  </a:cubicBezTo>
                  <a:cubicBezTo>
                    <a:pt x="11385" y="12729"/>
                    <a:pt x="10374" y="12547"/>
                    <a:pt x="9377" y="12310"/>
                  </a:cubicBezTo>
                  <a:cubicBezTo>
                    <a:pt x="8434" y="12078"/>
                    <a:pt x="7587" y="11782"/>
                    <a:pt x="6923" y="11440"/>
                  </a:cubicBezTo>
                  <a:cubicBezTo>
                    <a:pt x="6631" y="11295"/>
                    <a:pt x="6353" y="11112"/>
                    <a:pt x="6098" y="10898"/>
                  </a:cubicBezTo>
                  <a:cubicBezTo>
                    <a:pt x="5884" y="10725"/>
                    <a:pt x="5697" y="10511"/>
                    <a:pt x="5552" y="10274"/>
                  </a:cubicBezTo>
                  <a:cubicBezTo>
                    <a:pt x="5242" y="9737"/>
                    <a:pt x="5133" y="9332"/>
                    <a:pt x="5260" y="8822"/>
                  </a:cubicBezTo>
                  <a:cubicBezTo>
                    <a:pt x="5379" y="8312"/>
                    <a:pt x="5848" y="7683"/>
                    <a:pt x="6522" y="7100"/>
                  </a:cubicBezTo>
                  <a:cubicBezTo>
                    <a:pt x="7196" y="6517"/>
                    <a:pt x="8056" y="5971"/>
                    <a:pt x="8981" y="5470"/>
                  </a:cubicBezTo>
                  <a:cubicBezTo>
                    <a:pt x="10844" y="4482"/>
                    <a:pt x="12957" y="3662"/>
                    <a:pt x="15143" y="2961"/>
                  </a:cubicBezTo>
                  <a:cubicBezTo>
                    <a:pt x="17324" y="2259"/>
                    <a:pt x="19583" y="1658"/>
                    <a:pt x="21869" y="1130"/>
                  </a:cubicBezTo>
                  <a:cubicBezTo>
                    <a:pt x="23691" y="706"/>
                    <a:pt x="25539" y="324"/>
                    <a:pt x="2740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86" name="Google Shape;886;p52"/>
          <p:cNvGrpSpPr/>
          <p:nvPr/>
        </p:nvGrpSpPr>
        <p:grpSpPr>
          <a:xfrm>
            <a:off x="-159541" y="4480552"/>
            <a:ext cx="9484333" cy="663030"/>
            <a:chOff x="-159541" y="4480552"/>
            <a:chExt cx="9484333" cy="663030"/>
          </a:xfrm>
        </p:grpSpPr>
        <p:sp>
          <p:nvSpPr>
            <p:cNvPr id="887" name="Google Shape;887;p52"/>
            <p:cNvSpPr/>
            <p:nvPr/>
          </p:nvSpPr>
          <p:spPr>
            <a:xfrm>
              <a:off x="7749352" y="4480552"/>
              <a:ext cx="1575441" cy="662977"/>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8" name="Google Shape;888;p52"/>
            <p:cNvGrpSpPr/>
            <p:nvPr/>
          </p:nvGrpSpPr>
          <p:grpSpPr>
            <a:xfrm flipH="1">
              <a:off x="-159541" y="4480606"/>
              <a:ext cx="1976700" cy="662976"/>
              <a:chOff x="4922998" y="4405903"/>
              <a:chExt cx="2199266" cy="737623"/>
            </a:xfrm>
          </p:grpSpPr>
          <p:sp>
            <p:nvSpPr>
              <p:cNvPr id="889" name="Google Shape;889;p52"/>
              <p:cNvSpPr/>
              <p:nvPr/>
            </p:nvSpPr>
            <p:spPr>
              <a:xfrm>
                <a:off x="4922998"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52"/>
              <p:cNvSpPr/>
              <p:nvPr/>
            </p:nvSpPr>
            <p:spPr>
              <a:xfrm>
                <a:off x="6028672"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cxnSp>
        <p:nvCxnSpPr>
          <p:cNvPr id="37" name="Google Shape;37;p7"/>
          <p:cNvCxnSpPr/>
          <p:nvPr/>
        </p:nvCxnSpPr>
        <p:spPr>
          <a:xfrm>
            <a:off x="411044" y="1417772"/>
            <a:ext cx="385200" cy="0"/>
          </a:xfrm>
          <a:prstGeom prst="straightConnector1">
            <a:avLst/>
          </a:prstGeom>
          <a:noFill/>
          <a:ln cap="flat" cmpd="sng" w="28575">
            <a:solidFill>
              <a:schemeClr val="dk1"/>
            </a:solidFill>
            <a:prstDash val="solid"/>
            <a:round/>
            <a:headEnd len="sm" w="sm" type="none"/>
            <a:tailEnd len="sm" w="sm" type="none"/>
          </a:ln>
        </p:spPr>
      </p:cxnSp>
      <p:sp>
        <p:nvSpPr>
          <p:cNvPr id="38" name="Google Shape;38;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9" name="Google Shape;39;p7"/>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1" name="Shape 41"/>
        <p:cNvGrpSpPr/>
        <p:nvPr/>
      </p:nvGrpSpPr>
      <p:grpSpPr>
        <a:xfrm>
          <a:off x="0" y="0"/>
          <a:ext cx="0" cy="0"/>
          <a:chOff x="0" y="0"/>
          <a:chExt cx="0" cy="0"/>
        </a:xfrm>
      </p:grpSpPr>
      <p:sp>
        <p:nvSpPr>
          <p:cNvPr id="42" name="Google Shape;42;p8"/>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8"/>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45" name="Google Shape;4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 name="Shape 46"/>
        <p:cNvGrpSpPr/>
        <p:nvPr/>
      </p:nvGrpSpPr>
      <p:grpSpPr>
        <a:xfrm>
          <a:off x="0" y="0"/>
          <a:ext cx="0" cy="0"/>
          <a:chOff x="0" y="0"/>
          <a:chExt cx="0" cy="0"/>
        </a:xfrm>
      </p:grpSpPr>
      <p:sp>
        <p:nvSpPr>
          <p:cNvPr id="47" name="Google Shape;4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 name="Google Shape;4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9" name="Google Shape;49;p9"/>
          <p:cNvSpPr txBox="1"/>
          <p:nvPr>
            <p:ph type="title"/>
          </p:nvPr>
        </p:nvSpPr>
        <p:spPr>
          <a:xfrm>
            <a:off x="265500" y="1084625"/>
            <a:ext cx="4045200" cy="17070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0" name="Google Shape;50;p9"/>
          <p:cNvSpPr txBox="1"/>
          <p:nvPr>
            <p:ph idx="1" type="subTitle"/>
          </p:nvPr>
        </p:nvSpPr>
        <p:spPr>
          <a:xfrm>
            <a:off x="265500" y="2845200"/>
            <a:ext cx="4045200" cy="1421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6"/>
              </a:buClr>
              <a:buSzPts val="2100"/>
              <a:buNone/>
              <a:defRPr sz="2100">
                <a:solidFill>
                  <a:schemeClr val="accent6"/>
                </a:solidFill>
              </a:defRPr>
            </a:lvl1pPr>
            <a:lvl2pPr lvl="1" algn="ctr">
              <a:lnSpc>
                <a:spcPct val="100000"/>
              </a:lnSpc>
              <a:spcBef>
                <a:spcPts val="0"/>
              </a:spcBef>
              <a:spcAft>
                <a:spcPts val="0"/>
              </a:spcAft>
              <a:buClr>
                <a:schemeClr val="accent6"/>
              </a:buClr>
              <a:buSzPts val="2100"/>
              <a:buNone/>
              <a:defRPr sz="2100">
                <a:solidFill>
                  <a:schemeClr val="accent6"/>
                </a:solidFill>
              </a:defRPr>
            </a:lvl2pPr>
            <a:lvl3pPr lvl="2" algn="ctr">
              <a:lnSpc>
                <a:spcPct val="100000"/>
              </a:lnSpc>
              <a:spcBef>
                <a:spcPts val="0"/>
              </a:spcBef>
              <a:spcAft>
                <a:spcPts val="0"/>
              </a:spcAft>
              <a:buClr>
                <a:schemeClr val="accent6"/>
              </a:buClr>
              <a:buSzPts val="2100"/>
              <a:buNone/>
              <a:defRPr sz="2100">
                <a:solidFill>
                  <a:schemeClr val="accent6"/>
                </a:solidFill>
              </a:defRPr>
            </a:lvl3pPr>
            <a:lvl4pPr lvl="3" algn="ctr">
              <a:lnSpc>
                <a:spcPct val="100000"/>
              </a:lnSpc>
              <a:spcBef>
                <a:spcPts val="0"/>
              </a:spcBef>
              <a:spcAft>
                <a:spcPts val="0"/>
              </a:spcAft>
              <a:buClr>
                <a:schemeClr val="accent6"/>
              </a:buClr>
              <a:buSzPts val="2100"/>
              <a:buNone/>
              <a:defRPr sz="2100">
                <a:solidFill>
                  <a:schemeClr val="accent6"/>
                </a:solidFill>
              </a:defRPr>
            </a:lvl4pPr>
            <a:lvl5pPr lvl="4" algn="ctr">
              <a:lnSpc>
                <a:spcPct val="100000"/>
              </a:lnSpc>
              <a:spcBef>
                <a:spcPts val="0"/>
              </a:spcBef>
              <a:spcAft>
                <a:spcPts val="0"/>
              </a:spcAft>
              <a:buClr>
                <a:schemeClr val="accent6"/>
              </a:buClr>
              <a:buSzPts val="2100"/>
              <a:buNone/>
              <a:defRPr sz="2100">
                <a:solidFill>
                  <a:schemeClr val="accent6"/>
                </a:solidFill>
              </a:defRPr>
            </a:lvl5pPr>
            <a:lvl6pPr lvl="5" algn="ctr">
              <a:lnSpc>
                <a:spcPct val="100000"/>
              </a:lnSpc>
              <a:spcBef>
                <a:spcPts val="0"/>
              </a:spcBef>
              <a:spcAft>
                <a:spcPts val="0"/>
              </a:spcAft>
              <a:buClr>
                <a:schemeClr val="accent6"/>
              </a:buClr>
              <a:buSzPts val="2100"/>
              <a:buNone/>
              <a:defRPr sz="2100">
                <a:solidFill>
                  <a:schemeClr val="accent6"/>
                </a:solidFill>
              </a:defRPr>
            </a:lvl6pPr>
            <a:lvl7pPr lvl="6" algn="ctr">
              <a:lnSpc>
                <a:spcPct val="100000"/>
              </a:lnSpc>
              <a:spcBef>
                <a:spcPts val="0"/>
              </a:spcBef>
              <a:spcAft>
                <a:spcPts val="0"/>
              </a:spcAft>
              <a:buClr>
                <a:schemeClr val="accent6"/>
              </a:buClr>
              <a:buSzPts val="2100"/>
              <a:buNone/>
              <a:defRPr sz="2100">
                <a:solidFill>
                  <a:schemeClr val="accent6"/>
                </a:solidFill>
              </a:defRPr>
            </a:lvl7pPr>
            <a:lvl8pPr lvl="7" algn="ctr">
              <a:lnSpc>
                <a:spcPct val="100000"/>
              </a:lnSpc>
              <a:spcBef>
                <a:spcPts val="0"/>
              </a:spcBef>
              <a:spcAft>
                <a:spcPts val="0"/>
              </a:spcAft>
              <a:buClr>
                <a:schemeClr val="accent6"/>
              </a:buClr>
              <a:buSzPts val="2100"/>
              <a:buNone/>
              <a:defRPr sz="2100">
                <a:solidFill>
                  <a:schemeClr val="accent6"/>
                </a:solidFill>
              </a:defRPr>
            </a:lvl8pPr>
            <a:lvl9pPr lvl="8" algn="ctr">
              <a:lnSpc>
                <a:spcPct val="100000"/>
              </a:lnSpc>
              <a:spcBef>
                <a:spcPts val="0"/>
              </a:spcBef>
              <a:spcAft>
                <a:spcPts val="0"/>
              </a:spcAft>
              <a:buClr>
                <a:schemeClr val="accent6"/>
              </a:buClr>
              <a:buSzPts val="2100"/>
              <a:buNone/>
              <a:defRPr sz="2100">
                <a:solidFill>
                  <a:schemeClr val="accent6"/>
                </a:solidFill>
              </a:defRPr>
            </a:lvl9pPr>
          </a:lstStyle>
          <a:p/>
        </p:txBody>
      </p:sp>
      <p:sp>
        <p:nvSpPr>
          <p:cNvPr id="51" name="Google Shape;5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52" name="Google Shape;5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5" name="Google Shape;5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9.xml"/><Relationship Id="rId22" Type="http://schemas.openxmlformats.org/officeDocument/2006/relationships/theme" Target="../theme/theme2.xml"/><Relationship Id="rId21" Type="http://schemas.openxmlformats.org/officeDocument/2006/relationships/slideLayout" Target="../slideLayouts/slideLayout50.xml"/><Relationship Id="rId1" Type="http://schemas.openxmlformats.org/officeDocument/2006/relationships/slideLayout" Target="../slideLayouts/slideLayout30.xml"/><Relationship Id="rId2" Type="http://schemas.openxmlformats.org/officeDocument/2006/relationships/slideLayout" Target="../slideLayouts/slideLayout31.xml"/><Relationship Id="rId3" Type="http://schemas.openxmlformats.org/officeDocument/2006/relationships/slideLayout" Target="../slideLayouts/slideLayout3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5" Type="http://schemas.openxmlformats.org/officeDocument/2006/relationships/slideLayout" Target="../slideLayouts/slideLayout34.xml"/><Relationship Id="rId6" Type="http://schemas.openxmlformats.org/officeDocument/2006/relationships/slideLayout" Target="../slideLayouts/slideLayout35.xml"/><Relationship Id="rId7" Type="http://schemas.openxmlformats.org/officeDocument/2006/relationships/slideLayout" Target="../slideLayouts/slideLayout36.xml"/><Relationship Id="rId8" Type="http://schemas.openxmlformats.org/officeDocument/2006/relationships/slideLayout" Target="../slideLayouts/slideLayout37.xml"/><Relationship Id="rId11" Type="http://schemas.openxmlformats.org/officeDocument/2006/relationships/slideLayout" Target="../slideLayouts/slideLayout40.xml"/><Relationship Id="rId10" Type="http://schemas.openxmlformats.org/officeDocument/2006/relationships/slideLayout" Target="../slideLayouts/slideLayout39.xml"/><Relationship Id="rId13" Type="http://schemas.openxmlformats.org/officeDocument/2006/relationships/slideLayout" Target="../slideLayouts/slideLayout42.xml"/><Relationship Id="rId12" Type="http://schemas.openxmlformats.org/officeDocument/2006/relationships/slideLayout" Target="../slideLayouts/slideLayout41.xml"/><Relationship Id="rId15" Type="http://schemas.openxmlformats.org/officeDocument/2006/relationships/slideLayout" Target="../slideLayouts/slideLayout44.xml"/><Relationship Id="rId14" Type="http://schemas.openxmlformats.org/officeDocument/2006/relationships/slideLayout" Target="../slideLayouts/slideLayout43.xml"/><Relationship Id="rId17" Type="http://schemas.openxmlformats.org/officeDocument/2006/relationships/slideLayout" Target="../slideLayouts/slideLayout46.xml"/><Relationship Id="rId16" Type="http://schemas.openxmlformats.org/officeDocument/2006/relationships/slideLayout" Target="../slideLayouts/slideLayout45.xml"/><Relationship Id="rId19" Type="http://schemas.openxmlformats.org/officeDocument/2006/relationships/slideLayout" Target="../slideLayouts/slideLayout48.xml"/><Relationship Id="rId18"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lue-go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725"/>
            <a:ext cx="8520600" cy="645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417800"/>
            <a:ext cx="8520600" cy="3150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indent="-317500" lvl="1" marL="9144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indent="-317500" lvl="2" marL="13716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indent="-317500" lvl="3" marL="18288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indent="-317500" lvl="4" marL="22860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indent="-317500" lvl="5" marL="27432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indent="-317500" lvl="6" marL="32004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indent="-317500" lvl="7" marL="36576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indent="-317500" lvl="8" marL="41148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Lato"/>
                <a:ea typeface="Lato"/>
                <a:cs typeface="Lato"/>
                <a:sym typeface="Lato"/>
              </a:defRPr>
            </a:lvl1pPr>
            <a:lvl2pPr lvl="1" algn="r">
              <a:buNone/>
              <a:defRPr sz="1000">
                <a:solidFill>
                  <a:schemeClr val="dk1"/>
                </a:solidFill>
                <a:latin typeface="Lato"/>
                <a:ea typeface="Lato"/>
                <a:cs typeface="Lato"/>
                <a:sym typeface="Lato"/>
              </a:defRPr>
            </a:lvl2pPr>
            <a:lvl3pPr lvl="2" algn="r">
              <a:buNone/>
              <a:defRPr sz="1000">
                <a:solidFill>
                  <a:schemeClr val="dk1"/>
                </a:solidFill>
                <a:latin typeface="Lato"/>
                <a:ea typeface="Lato"/>
                <a:cs typeface="Lato"/>
                <a:sym typeface="Lato"/>
              </a:defRPr>
            </a:lvl3pPr>
            <a:lvl4pPr lvl="3" algn="r">
              <a:buNone/>
              <a:defRPr sz="1000">
                <a:solidFill>
                  <a:schemeClr val="dk1"/>
                </a:solidFill>
                <a:latin typeface="Lato"/>
                <a:ea typeface="Lato"/>
                <a:cs typeface="Lato"/>
                <a:sym typeface="Lato"/>
              </a:defRPr>
            </a:lvl4pPr>
            <a:lvl5pPr lvl="4" algn="r">
              <a:buNone/>
              <a:defRPr sz="1000">
                <a:solidFill>
                  <a:schemeClr val="dk1"/>
                </a:solidFill>
                <a:latin typeface="Lato"/>
                <a:ea typeface="Lato"/>
                <a:cs typeface="Lato"/>
                <a:sym typeface="Lato"/>
              </a:defRPr>
            </a:lvl5pPr>
            <a:lvl6pPr lvl="5" algn="r">
              <a:buNone/>
              <a:defRPr sz="1000">
                <a:solidFill>
                  <a:schemeClr val="dk1"/>
                </a:solidFill>
                <a:latin typeface="Lato"/>
                <a:ea typeface="Lato"/>
                <a:cs typeface="Lato"/>
                <a:sym typeface="Lato"/>
              </a:defRPr>
            </a:lvl6pPr>
            <a:lvl7pPr lvl="6" algn="r">
              <a:buNone/>
              <a:defRPr sz="1000">
                <a:solidFill>
                  <a:schemeClr val="dk1"/>
                </a:solidFill>
                <a:latin typeface="Lato"/>
                <a:ea typeface="Lato"/>
                <a:cs typeface="Lato"/>
                <a:sym typeface="Lato"/>
              </a:defRPr>
            </a:lvl7pPr>
            <a:lvl8pPr lvl="7" algn="r">
              <a:buNone/>
              <a:defRPr sz="1000">
                <a:solidFill>
                  <a:schemeClr val="dk1"/>
                </a:solidFill>
                <a:latin typeface="Lato"/>
                <a:ea typeface="Lato"/>
                <a:cs typeface="Lato"/>
                <a:sym typeface="Lato"/>
              </a:defRPr>
            </a:lvl8pPr>
            <a:lvl9pPr lvl="8" algn="r">
              <a:buNone/>
              <a:defRPr sz="1000">
                <a:solidFill>
                  <a:schemeClr val="dk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72" name="Shape 172"/>
        <p:cNvGrpSpPr/>
        <p:nvPr/>
      </p:nvGrpSpPr>
      <p:grpSpPr>
        <a:xfrm>
          <a:off x="0" y="0"/>
          <a:ext cx="0" cy="0"/>
          <a:chOff x="0" y="0"/>
          <a:chExt cx="0" cy="0"/>
        </a:xfrm>
      </p:grpSpPr>
      <p:sp>
        <p:nvSpPr>
          <p:cNvPr id="173" name="Google Shape;173;p31"/>
          <p:cNvSpPr txBox="1"/>
          <p:nvPr>
            <p:ph type="title"/>
          </p:nvPr>
        </p:nvSpPr>
        <p:spPr>
          <a:xfrm>
            <a:off x="713100" y="445025"/>
            <a:ext cx="77178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Epilogue"/>
              <a:buNone/>
              <a:defRPr b="1" sz="3000">
                <a:solidFill>
                  <a:schemeClr val="dk1"/>
                </a:solidFill>
                <a:latin typeface="Epilogue"/>
                <a:ea typeface="Epilogue"/>
                <a:cs typeface="Epilogue"/>
                <a:sym typeface="Epilogue"/>
              </a:defRPr>
            </a:lvl1pPr>
            <a:lvl2pPr lvl="1">
              <a:spcBef>
                <a:spcPts val="0"/>
              </a:spcBef>
              <a:spcAft>
                <a:spcPts val="0"/>
              </a:spcAft>
              <a:buClr>
                <a:schemeClr val="dk1"/>
              </a:buClr>
              <a:buSzPts val="3000"/>
              <a:buFont typeface="Epilogue"/>
              <a:buNone/>
              <a:defRPr b="1" sz="3000">
                <a:solidFill>
                  <a:schemeClr val="dk1"/>
                </a:solidFill>
                <a:latin typeface="Epilogue"/>
                <a:ea typeface="Epilogue"/>
                <a:cs typeface="Epilogue"/>
                <a:sym typeface="Epilogue"/>
              </a:defRPr>
            </a:lvl2pPr>
            <a:lvl3pPr lvl="2">
              <a:spcBef>
                <a:spcPts val="0"/>
              </a:spcBef>
              <a:spcAft>
                <a:spcPts val="0"/>
              </a:spcAft>
              <a:buClr>
                <a:schemeClr val="dk1"/>
              </a:buClr>
              <a:buSzPts val="3000"/>
              <a:buFont typeface="Epilogue"/>
              <a:buNone/>
              <a:defRPr b="1" sz="3000">
                <a:solidFill>
                  <a:schemeClr val="dk1"/>
                </a:solidFill>
                <a:latin typeface="Epilogue"/>
                <a:ea typeface="Epilogue"/>
                <a:cs typeface="Epilogue"/>
                <a:sym typeface="Epilogue"/>
              </a:defRPr>
            </a:lvl3pPr>
            <a:lvl4pPr lvl="3">
              <a:spcBef>
                <a:spcPts val="0"/>
              </a:spcBef>
              <a:spcAft>
                <a:spcPts val="0"/>
              </a:spcAft>
              <a:buClr>
                <a:schemeClr val="dk1"/>
              </a:buClr>
              <a:buSzPts val="3000"/>
              <a:buFont typeface="Epilogue"/>
              <a:buNone/>
              <a:defRPr b="1" sz="3000">
                <a:solidFill>
                  <a:schemeClr val="dk1"/>
                </a:solidFill>
                <a:latin typeface="Epilogue"/>
                <a:ea typeface="Epilogue"/>
                <a:cs typeface="Epilogue"/>
                <a:sym typeface="Epilogue"/>
              </a:defRPr>
            </a:lvl4pPr>
            <a:lvl5pPr lvl="4">
              <a:spcBef>
                <a:spcPts val="0"/>
              </a:spcBef>
              <a:spcAft>
                <a:spcPts val="0"/>
              </a:spcAft>
              <a:buClr>
                <a:schemeClr val="dk1"/>
              </a:buClr>
              <a:buSzPts val="3000"/>
              <a:buFont typeface="Epilogue"/>
              <a:buNone/>
              <a:defRPr b="1" sz="3000">
                <a:solidFill>
                  <a:schemeClr val="dk1"/>
                </a:solidFill>
                <a:latin typeface="Epilogue"/>
                <a:ea typeface="Epilogue"/>
                <a:cs typeface="Epilogue"/>
                <a:sym typeface="Epilogue"/>
              </a:defRPr>
            </a:lvl5pPr>
            <a:lvl6pPr lvl="5">
              <a:spcBef>
                <a:spcPts val="0"/>
              </a:spcBef>
              <a:spcAft>
                <a:spcPts val="0"/>
              </a:spcAft>
              <a:buClr>
                <a:schemeClr val="dk1"/>
              </a:buClr>
              <a:buSzPts val="3000"/>
              <a:buFont typeface="Epilogue"/>
              <a:buNone/>
              <a:defRPr b="1" sz="3000">
                <a:solidFill>
                  <a:schemeClr val="dk1"/>
                </a:solidFill>
                <a:latin typeface="Epilogue"/>
                <a:ea typeface="Epilogue"/>
                <a:cs typeface="Epilogue"/>
                <a:sym typeface="Epilogue"/>
              </a:defRPr>
            </a:lvl6pPr>
            <a:lvl7pPr lvl="6">
              <a:spcBef>
                <a:spcPts val="0"/>
              </a:spcBef>
              <a:spcAft>
                <a:spcPts val="0"/>
              </a:spcAft>
              <a:buClr>
                <a:schemeClr val="dk1"/>
              </a:buClr>
              <a:buSzPts val="3000"/>
              <a:buFont typeface="Epilogue"/>
              <a:buNone/>
              <a:defRPr b="1" sz="3000">
                <a:solidFill>
                  <a:schemeClr val="dk1"/>
                </a:solidFill>
                <a:latin typeface="Epilogue"/>
                <a:ea typeface="Epilogue"/>
                <a:cs typeface="Epilogue"/>
                <a:sym typeface="Epilogue"/>
              </a:defRPr>
            </a:lvl7pPr>
            <a:lvl8pPr lvl="7">
              <a:spcBef>
                <a:spcPts val="0"/>
              </a:spcBef>
              <a:spcAft>
                <a:spcPts val="0"/>
              </a:spcAft>
              <a:buClr>
                <a:schemeClr val="dk1"/>
              </a:buClr>
              <a:buSzPts val="3000"/>
              <a:buFont typeface="Epilogue"/>
              <a:buNone/>
              <a:defRPr b="1" sz="3000">
                <a:solidFill>
                  <a:schemeClr val="dk1"/>
                </a:solidFill>
                <a:latin typeface="Epilogue"/>
                <a:ea typeface="Epilogue"/>
                <a:cs typeface="Epilogue"/>
                <a:sym typeface="Epilogue"/>
              </a:defRPr>
            </a:lvl8pPr>
            <a:lvl9pPr lvl="8">
              <a:spcBef>
                <a:spcPts val="0"/>
              </a:spcBef>
              <a:spcAft>
                <a:spcPts val="0"/>
              </a:spcAft>
              <a:buClr>
                <a:schemeClr val="dk1"/>
              </a:buClr>
              <a:buSzPts val="3000"/>
              <a:buFont typeface="Epilogue"/>
              <a:buNone/>
              <a:defRPr b="1" sz="3000">
                <a:solidFill>
                  <a:schemeClr val="dk1"/>
                </a:solidFill>
                <a:latin typeface="Epilogue"/>
                <a:ea typeface="Epilogue"/>
                <a:cs typeface="Epilogue"/>
                <a:sym typeface="Epilogue"/>
              </a:defRPr>
            </a:lvl9pPr>
          </a:lstStyle>
          <a:p/>
        </p:txBody>
      </p:sp>
      <p:sp>
        <p:nvSpPr>
          <p:cNvPr id="174" name="Google Shape;174;p31"/>
          <p:cNvSpPr txBox="1"/>
          <p:nvPr>
            <p:ph idx="1" type="body"/>
          </p:nvPr>
        </p:nvSpPr>
        <p:spPr>
          <a:xfrm>
            <a:off x="713100" y="1152475"/>
            <a:ext cx="77178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Hind"/>
              <a:buChar char="●"/>
              <a:defRPr sz="1200">
                <a:solidFill>
                  <a:schemeClr val="dk1"/>
                </a:solidFill>
                <a:latin typeface="Hind"/>
                <a:ea typeface="Hind"/>
                <a:cs typeface="Hind"/>
                <a:sym typeface="Hind"/>
              </a:defRPr>
            </a:lvl1pPr>
            <a:lvl2pPr indent="-304800" lvl="1" marL="914400">
              <a:lnSpc>
                <a:spcPct val="100000"/>
              </a:lnSpc>
              <a:spcBef>
                <a:spcPts val="0"/>
              </a:spcBef>
              <a:spcAft>
                <a:spcPts val="0"/>
              </a:spcAft>
              <a:buClr>
                <a:schemeClr val="dk1"/>
              </a:buClr>
              <a:buSzPts val="1200"/>
              <a:buFont typeface="Hind"/>
              <a:buChar char="○"/>
              <a:defRPr sz="1200">
                <a:solidFill>
                  <a:schemeClr val="dk1"/>
                </a:solidFill>
                <a:latin typeface="Hind"/>
                <a:ea typeface="Hind"/>
                <a:cs typeface="Hind"/>
                <a:sym typeface="Hind"/>
              </a:defRPr>
            </a:lvl2pPr>
            <a:lvl3pPr indent="-304800" lvl="2" marL="1371600">
              <a:lnSpc>
                <a:spcPct val="100000"/>
              </a:lnSpc>
              <a:spcBef>
                <a:spcPts val="0"/>
              </a:spcBef>
              <a:spcAft>
                <a:spcPts val="0"/>
              </a:spcAft>
              <a:buClr>
                <a:schemeClr val="dk1"/>
              </a:buClr>
              <a:buSzPts val="1200"/>
              <a:buFont typeface="Hind"/>
              <a:buChar char="■"/>
              <a:defRPr sz="1200">
                <a:solidFill>
                  <a:schemeClr val="dk1"/>
                </a:solidFill>
                <a:latin typeface="Hind"/>
                <a:ea typeface="Hind"/>
                <a:cs typeface="Hind"/>
                <a:sym typeface="Hind"/>
              </a:defRPr>
            </a:lvl3pPr>
            <a:lvl4pPr indent="-304800" lvl="3" marL="1828800">
              <a:lnSpc>
                <a:spcPct val="100000"/>
              </a:lnSpc>
              <a:spcBef>
                <a:spcPts val="0"/>
              </a:spcBef>
              <a:spcAft>
                <a:spcPts val="0"/>
              </a:spcAft>
              <a:buClr>
                <a:schemeClr val="dk1"/>
              </a:buClr>
              <a:buSzPts val="1200"/>
              <a:buFont typeface="Hind"/>
              <a:buChar char="●"/>
              <a:defRPr sz="1200">
                <a:solidFill>
                  <a:schemeClr val="dk1"/>
                </a:solidFill>
                <a:latin typeface="Hind"/>
                <a:ea typeface="Hind"/>
                <a:cs typeface="Hind"/>
                <a:sym typeface="Hind"/>
              </a:defRPr>
            </a:lvl4pPr>
            <a:lvl5pPr indent="-304800" lvl="4" marL="2286000">
              <a:lnSpc>
                <a:spcPct val="100000"/>
              </a:lnSpc>
              <a:spcBef>
                <a:spcPts val="0"/>
              </a:spcBef>
              <a:spcAft>
                <a:spcPts val="0"/>
              </a:spcAft>
              <a:buClr>
                <a:schemeClr val="dk1"/>
              </a:buClr>
              <a:buSzPts val="1200"/>
              <a:buFont typeface="Hind"/>
              <a:buChar char="○"/>
              <a:defRPr sz="1200">
                <a:solidFill>
                  <a:schemeClr val="dk1"/>
                </a:solidFill>
                <a:latin typeface="Hind"/>
                <a:ea typeface="Hind"/>
                <a:cs typeface="Hind"/>
                <a:sym typeface="Hind"/>
              </a:defRPr>
            </a:lvl5pPr>
            <a:lvl6pPr indent="-304800" lvl="5" marL="2743200">
              <a:lnSpc>
                <a:spcPct val="100000"/>
              </a:lnSpc>
              <a:spcBef>
                <a:spcPts val="0"/>
              </a:spcBef>
              <a:spcAft>
                <a:spcPts val="0"/>
              </a:spcAft>
              <a:buClr>
                <a:schemeClr val="dk1"/>
              </a:buClr>
              <a:buSzPts val="1200"/>
              <a:buFont typeface="Hind"/>
              <a:buChar char="■"/>
              <a:defRPr sz="1200">
                <a:solidFill>
                  <a:schemeClr val="dk1"/>
                </a:solidFill>
                <a:latin typeface="Hind"/>
                <a:ea typeface="Hind"/>
                <a:cs typeface="Hind"/>
                <a:sym typeface="Hind"/>
              </a:defRPr>
            </a:lvl6pPr>
            <a:lvl7pPr indent="-304800" lvl="6" marL="3200400">
              <a:lnSpc>
                <a:spcPct val="100000"/>
              </a:lnSpc>
              <a:spcBef>
                <a:spcPts val="0"/>
              </a:spcBef>
              <a:spcAft>
                <a:spcPts val="0"/>
              </a:spcAft>
              <a:buClr>
                <a:schemeClr val="dk1"/>
              </a:buClr>
              <a:buSzPts val="1200"/>
              <a:buFont typeface="Hind"/>
              <a:buChar char="●"/>
              <a:defRPr sz="1200">
                <a:solidFill>
                  <a:schemeClr val="dk1"/>
                </a:solidFill>
                <a:latin typeface="Hind"/>
                <a:ea typeface="Hind"/>
                <a:cs typeface="Hind"/>
                <a:sym typeface="Hind"/>
              </a:defRPr>
            </a:lvl7pPr>
            <a:lvl8pPr indent="-304800" lvl="7" marL="3657600">
              <a:lnSpc>
                <a:spcPct val="100000"/>
              </a:lnSpc>
              <a:spcBef>
                <a:spcPts val="0"/>
              </a:spcBef>
              <a:spcAft>
                <a:spcPts val="0"/>
              </a:spcAft>
              <a:buClr>
                <a:schemeClr val="dk1"/>
              </a:buClr>
              <a:buSzPts val="1200"/>
              <a:buFont typeface="Hind"/>
              <a:buChar char="○"/>
              <a:defRPr sz="1200">
                <a:solidFill>
                  <a:schemeClr val="dk1"/>
                </a:solidFill>
                <a:latin typeface="Hind"/>
                <a:ea typeface="Hind"/>
                <a:cs typeface="Hind"/>
                <a:sym typeface="Hind"/>
              </a:defRPr>
            </a:lvl8pPr>
            <a:lvl9pPr indent="-304800" lvl="8" marL="4114800">
              <a:lnSpc>
                <a:spcPct val="100000"/>
              </a:lnSpc>
              <a:spcBef>
                <a:spcPts val="0"/>
              </a:spcBef>
              <a:spcAft>
                <a:spcPts val="0"/>
              </a:spcAft>
              <a:buClr>
                <a:schemeClr val="dk1"/>
              </a:buClr>
              <a:buSzPts val="1200"/>
              <a:buFont typeface="Hind"/>
              <a:buChar char="■"/>
              <a:defRPr sz="1200">
                <a:solidFill>
                  <a:schemeClr val="dk1"/>
                </a:solidFill>
                <a:latin typeface="Hind"/>
                <a:ea typeface="Hind"/>
                <a:cs typeface="Hind"/>
                <a:sym typeface="Hind"/>
              </a:defRPr>
            </a:lvl9pPr>
          </a:lstStyle>
          <a:p/>
        </p:txBody>
      </p:sp>
    </p:spTree>
  </p:cSld>
  <p:clrMap accent1="accent1" accent2="accent2" accent3="accent3" accent4="accent4" accent5="accent5" accent6="accent6" bg1="lt1" bg2="dk2" tx1="dk1" tx2="lt2" folHlink="folHlink" hlink="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1.jpg"/><Relationship Id="rId5" Type="http://schemas.openxmlformats.org/officeDocument/2006/relationships/image" Target="../media/image2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5.jp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5.jp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5.jp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5.jp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9.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hyperlink" Target="http://www.youtube.com/watch?v=kozmpe-qGcs" TargetMode="External"/><Relationship Id="rId5" Type="http://schemas.openxmlformats.org/officeDocument/2006/relationships/image" Target="../media/image1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3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9.xml"/><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0.xml"/><Relationship Id="rId3"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12.png"/><Relationship Id="rId4" Type="http://schemas.openxmlformats.org/officeDocument/2006/relationships/image" Target="../media/image28.jpg"/><Relationship Id="rId5"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3.xml"/><Relationship Id="rId3" Type="http://schemas.openxmlformats.org/officeDocument/2006/relationships/image" Target="../media/image15.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8.png"/><Relationship Id="rId4" Type="http://schemas.openxmlformats.org/officeDocument/2006/relationships/image" Target="../media/image4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 Id="rId3" Type="http://schemas.openxmlformats.org/officeDocument/2006/relationships/image" Target="../media/image15.png"/><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6.xml"/><Relationship Id="rId3"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8.xml"/><Relationship Id="rId3" Type="http://schemas.openxmlformats.org/officeDocument/2006/relationships/image" Target="../media/image2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9.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2.xml"/><Relationship Id="rId3" Type="http://schemas.openxmlformats.org/officeDocument/2006/relationships/image" Target="../media/image37.pn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43.xml"/><Relationship Id="rId3" Type="http://schemas.openxmlformats.org/officeDocument/2006/relationships/image" Target="../media/image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44.xml"/><Relationship Id="rId3" Type="http://schemas.openxmlformats.org/officeDocument/2006/relationships/image" Target="../media/image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s://www.youtube.com/watch?v=m11kAez9tJs&amp;t=2s" TargetMode="External"/><Relationship Id="rId4" Type="http://schemas.openxmlformats.org/officeDocument/2006/relationships/hyperlink" Target="http://www.youtube.com/watch?v=m11kAez9tJs" TargetMode="External"/><Relationship Id="rId5" Type="http://schemas.openxmlformats.org/officeDocument/2006/relationships/image" Target="../media/image26.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46.xml"/><Relationship Id="rId3" Type="http://schemas.openxmlformats.org/officeDocument/2006/relationships/image" Target="../media/image39.jpg"/><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7.xml"/><Relationship Id="rId3" Type="http://schemas.openxmlformats.org/officeDocument/2006/relationships/image" Target="../media/image3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48.xml"/><Relationship Id="rId3" Type="http://schemas.openxmlformats.org/officeDocument/2006/relationships/image" Target="../media/image3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49.xml"/><Relationship Id="rId3"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5.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50.xml"/><Relationship Id="rId3" Type="http://schemas.openxmlformats.org/officeDocument/2006/relationships/image" Target="../media/image3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51.xml"/><Relationship Id="rId3" Type="http://schemas.openxmlformats.org/officeDocument/2006/relationships/image" Target="../media/image3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52.xml"/><Relationship Id="rId3" Type="http://schemas.openxmlformats.org/officeDocument/2006/relationships/image" Target="../media/image3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3.xml"/><Relationship Id="rId3" Type="http://schemas.openxmlformats.org/officeDocument/2006/relationships/hyperlink" Target="https://www.youtube.com/watch?v=LT2MGrNi_gY" TargetMode="External"/><Relationship Id="rId4" Type="http://schemas.openxmlformats.org/officeDocument/2006/relationships/hyperlink" Target="http://www.youtube.com/watch?v=LT2MGrNi_gY" TargetMode="External"/><Relationship Id="rId5" Type="http://schemas.openxmlformats.org/officeDocument/2006/relationships/image" Target="../media/image40.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5.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25.jpg"/><Relationship Id="rId4" Type="http://schemas.openxmlformats.org/officeDocument/2006/relationships/image" Target="../media/image3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www.youtube.com/watch?v=9yBZdEnJZ_c&amp;list=RD9yBZdEnJZ_c&amp;start_radio=1" TargetMode="External"/><Relationship Id="rId4" Type="http://schemas.openxmlformats.org/officeDocument/2006/relationships/hyperlink" Target="http://www.youtube.com/watch?v=9yBZdEnJZ_c" TargetMode="External"/><Relationship Id="rId5" Type="http://schemas.openxmlformats.org/officeDocument/2006/relationships/image" Target="../media/image2.jpg"/><Relationship Id="rId6"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94" name="Shape 894"/>
        <p:cNvGrpSpPr/>
        <p:nvPr/>
      </p:nvGrpSpPr>
      <p:grpSpPr>
        <a:xfrm>
          <a:off x="0" y="0"/>
          <a:ext cx="0" cy="0"/>
          <a:chOff x="0" y="0"/>
          <a:chExt cx="0" cy="0"/>
        </a:xfrm>
      </p:grpSpPr>
      <p:sp>
        <p:nvSpPr>
          <p:cNvPr id="895" name="Google Shape;895;p53"/>
          <p:cNvSpPr/>
          <p:nvPr/>
        </p:nvSpPr>
        <p:spPr>
          <a:xfrm>
            <a:off x="0" y="5048250"/>
            <a:ext cx="9144000" cy="95400"/>
          </a:xfrm>
          <a:prstGeom prst="rect">
            <a:avLst/>
          </a:prstGeom>
          <a:solidFill>
            <a:srgbClr val="F8E71C"/>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896" name="Google Shape;896;p53"/>
          <p:cNvPicPr preferRelativeResize="0"/>
          <p:nvPr/>
        </p:nvPicPr>
        <p:blipFill rotWithShape="1">
          <a:blip r:embed="rId4">
            <a:alphaModFix/>
          </a:blip>
          <a:srcRect b="70" l="0" r="0" t="60"/>
          <a:stretch/>
        </p:blipFill>
        <p:spPr>
          <a:xfrm>
            <a:off x="0" y="0"/>
            <a:ext cx="2809800" cy="5143500"/>
          </a:xfrm>
          <a:prstGeom prst="rect">
            <a:avLst/>
          </a:prstGeom>
          <a:noFill/>
          <a:ln>
            <a:noFill/>
          </a:ln>
        </p:spPr>
      </p:pic>
      <p:sp>
        <p:nvSpPr>
          <p:cNvPr id="897" name="Google Shape;897;p53"/>
          <p:cNvSpPr txBox="1"/>
          <p:nvPr>
            <p:ph type="ctrTitle"/>
          </p:nvPr>
        </p:nvSpPr>
        <p:spPr>
          <a:xfrm>
            <a:off x="3000375" y="381000"/>
            <a:ext cx="6000900" cy="9525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spcBef>
                <a:spcPts val="1000"/>
              </a:spcBef>
              <a:spcAft>
                <a:spcPts val="0"/>
              </a:spcAft>
              <a:buNone/>
            </a:pPr>
            <a:r>
              <a:rPr b="1" lang="fr" sz="3080">
                <a:solidFill>
                  <a:srgbClr val="4E67C8"/>
                </a:solidFill>
                <a:latin typeface="Playfair Display"/>
                <a:ea typeface="Playfair Display"/>
                <a:cs typeface="Playfair Display"/>
                <a:sym typeface="Playfair Display"/>
              </a:rPr>
              <a:t>Célébration de Fin d’année 2026</a:t>
            </a:r>
            <a:endParaRPr b="1" sz="3080">
              <a:solidFill>
                <a:srgbClr val="4E67C8"/>
              </a:solidFill>
              <a:latin typeface="Playfair Display"/>
              <a:ea typeface="Playfair Display"/>
              <a:cs typeface="Playfair Display"/>
              <a:sym typeface="Playfair Display"/>
            </a:endParaRPr>
          </a:p>
        </p:txBody>
      </p:sp>
      <p:sp>
        <p:nvSpPr>
          <p:cNvPr id="898" name="Google Shape;898;p53"/>
          <p:cNvSpPr txBox="1"/>
          <p:nvPr>
            <p:ph idx="1" type="subTitle"/>
          </p:nvPr>
        </p:nvSpPr>
        <p:spPr>
          <a:xfrm>
            <a:off x="3143250" y="1524000"/>
            <a:ext cx="5715000" cy="26670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spcBef>
                <a:spcPts val="1000"/>
              </a:spcBef>
              <a:spcAft>
                <a:spcPts val="0"/>
              </a:spcAft>
              <a:buNone/>
            </a:pPr>
            <a:r>
              <a:rPr b="0" lang="fr" sz="1665">
                <a:solidFill>
                  <a:srgbClr val="4E67C8"/>
                </a:solidFill>
                <a:latin typeface="Playfair Display"/>
                <a:ea typeface="Playfair Display"/>
                <a:cs typeface="Playfair Display"/>
                <a:sym typeface="Playfair Display"/>
              </a:rPr>
              <a:t>Célébration développée par Caroline Maillet-Rao, coordonnatrice du CÉFFA, pour les</a:t>
            </a:r>
            <a:endParaRPr b="0" sz="1665">
              <a:solidFill>
                <a:srgbClr val="4E67C8"/>
              </a:solidFill>
              <a:latin typeface="Playfair Display"/>
              <a:ea typeface="Playfair Display"/>
              <a:cs typeface="Playfair Display"/>
              <a:sym typeface="Playfair Display"/>
            </a:endParaRPr>
          </a:p>
          <a:p>
            <a:pPr indent="0" lvl="0" marL="0" rtl="0" algn="ctr">
              <a:spcBef>
                <a:spcPts val="1500"/>
              </a:spcBef>
              <a:spcAft>
                <a:spcPts val="0"/>
              </a:spcAft>
              <a:buNone/>
            </a:pPr>
            <a:r>
              <a:rPr b="1" lang="fr" sz="3885">
                <a:solidFill>
                  <a:srgbClr val="4E67C8"/>
                </a:solidFill>
                <a:latin typeface="Playfair Display"/>
                <a:ea typeface="Playfair Display"/>
                <a:cs typeface="Playfair Display"/>
                <a:sym typeface="Playfair Display"/>
              </a:rPr>
              <a:t>Écoles catholiques des</a:t>
            </a:r>
            <a:endParaRPr b="1" sz="3885">
              <a:solidFill>
                <a:srgbClr val="4E67C8"/>
              </a:solidFill>
              <a:latin typeface="Playfair Display"/>
              <a:ea typeface="Playfair Display"/>
              <a:cs typeface="Playfair Display"/>
              <a:sym typeface="Playfair Display"/>
            </a:endParaRPr>
          </a:p>
          <a:p>
            <a:pPr indent="0" lvl="0" marL="0" rtl="0" algn="ctr">
              <a:spcBef>
                <a:spcPts val="1000"/>
              </a:spcBef>
              <a:spcAft>
                <a:spcPts val="0"/>
              </a:spcAft>
              <a:buNone/>
            </a:pPr>
            <a:r>
              <a:rPr b="1" lang="fr" sz="3515">
                <a:solidFill>
                  <a:srgbClr val="4E67C8"/>
                </a:solidFill>
                <a:latin typeface="Playfair Display"/>
                <a:ea typeface="Playfair Display"/>
                <a:cs typeface="Playfair Display"/>
                <a:sym typeface="Playfair Display"/>
              </a:rPr>
              <a:t>Conseils scolaires francophones de l’Alberta</a:t>
            </a:r>
            <a:endParaRPr b="1" sz="3515">
              <a:solidFill>
                <a:srgbClr val="4E67C8"/>
              </a:solidFill>
              <a:latin typeface="Playfair Display"/>
              <a:ea typeface="Playfair Display"/>
              <a:cs typeface="Playfair Display"/>
              <a:sym typeface="Playfair Display"/>
            </a:endParaRPr>
          </a:p>
        </p:txBody>
      </p:sp>
      <p:pic>
        <p:nvPicPr>
          <p:cNvPr id="899" name="Google Shape;899;p53"/>
          <p:cNvPicPr preferRelativeResize="0"/>
          <p:nvPr/>
        </p:nvPicPr>
        <p:blipFill rotWithShape="1">
          <a:blip r:embed="rId5">
            <a:alphaModFix/>
          </a:blip>
          <a:srcRect b="298" l="0" r="0" t="298"/>
          <a:stretch/>
        </p:blipFill>
        <p:spPr>
          <a:xfrm>
            <a:off x="7810500" y="4381500"/>
            <a:ext cx="1143000" cy="514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54" name="Shape 954"/>
        <p:cNvGrpSpPr/>
        <p:nvPr/>
      </p:nvGrpSpPr>
      <p:grpSpPr>
        <a:xfrm>
          <a:off x="0" y="0"/>
          <a:ext cx="0" cy="0"/>
          <a:chOff x="0" y="0"/>
          <a:chExt cx="0" cy="0"/>
        </a:xfrm>
      </p:grpSpPr>
      <p:sp>
        <p:nvSpPr>
          <p:cNvPr id="955" name="Google Shape;955;p62"/>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56" name="Google Shape;956;p62"/>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957" name="Google Shape;957;p62"/>
          <p:cNvSpPr txBox="1"/>
          <p:nvPr>
            <p:ph type="title"/>
          </p:nvPr>
        </p:nvSpPr>
        <p:spPr>
          <a:xfrm>
            <a:off x="157800" y="158875"/>
            <a:ext cx="8828400" cy="645000"/>
          </a:xfrm>
          <a:prstGeom prst="rect">
            <a:avLst/>
          </a:prstGeom>
          <a:solidFill>
            <a:srgbClr val="000000">
              <a:alpha val="0"/>
            </a:srgbClr>
          </a:solidFill>
          <a:ln>
            <a:noFill/>
          </a:ln>
        </p:spPr>
        <p:txBody>
          <a:bodyPr anchorCtr="0" anchor="ctr" bIns="95250" lIns="95250" spcFirstLastPara="1" rIns="95250" wrap="square" tIns="95250">
            <a:noAutofit/>
          </a:bodyPr>
          <a:lstStyle/>
          <a:p>
            <a:pPr indent="0" lvl="0" marL="0" rtl="0" algn="ctr">
              <a:spcBef>
                <a:spcPts val="0"/>
              </a:spcBef>
              <a:spcAft>
                <a:spcPts val="0"/>
              </a:spcAft>
              <a:buNone/>
            </a:pPr>
            <a:r>
              <a:rPr b="1" lang="fr" sz="2800">
                <a:solidFill>
                  <a:srgbClr val="1155CC"/>
                </a:solidFill>
                <a:latin typeface="Playfair Display"/>
                <a:ea typeface="Playfair Display"/>
                <a:cs typeface="Playfair Display"/>
                <a:sym typeface="Playfair Display"/>
              </a:rPr>
              <a:t>Lumière du monde - Robert Lebel</a:t>
            </a:r>
            <a:endParaRPr b="1" sz="2800">
              <a:solidFill>
                <a:srgbClr val="1155CC"/>
              </a:solidFill>
              <a:latin typeface="Playfair Display"/>
              <a:ea typeface="Playfair Display"/>
              <a:cs typeface="Playfair Display"/>
              <a:sym typeface="Playfair Display"/>
            </a:endParaRPr>
          </a:p>
        </p:txBody>
      </p:sp>
      <p:sp>
        <p:nvSpPr>
          <p:cNvPr id="958" name="Google Shape;958;p62"/>
          <p:cNvSpPr/>
          <p:nvPr/>
        </p:nvSpPr>
        <p:spPr>
          <a:xfrm flipH="1">
            <a:off x="7430340" y="57025"/>
            <a:ext cx="1456185" cy="1477087"/>
          </a:xfrm>
          <a:custGeom>
            <a:rect b="b" l="l" r="r" t="t"/>
            <a:pathLst>
              <a:path extrusionOk="0" h="5573913" w="5295217">
                <a:moveTo>
                  <a:pt x="0" y="0"/>
                </a:moveTo>
                <a:lnTo>
                  <a:pt x="5295217" y="0"/>
                </a:lnTo>
                <a:lnTo>
                  <a:pt x="5295217" y="5573912"/>
                </a:lnTo>
                <a:lnTo>
                  <a:pt x="0" y="557391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62"/>
          <p:cNvSpPr txBox="1"/>
          <p:nvPr/>
        </p:nvSpPr>
        <p:spPr>
          <a:xfrm>
            <a:off x="476250" y="1143000"/>
            <a:ext cx="8191500" cy="3185400"/>
          </a:xfrm>
          <a:prstGeom prst="rect">
            <a:avLst/>
          </a:prstGeom>
          <a:solidFill>
            <a:srgbClr val="000000">
              <a:alpha val="0"/>
            </a:srgbClr>
          </a:solidFill>
          <a:ln>
            <a:noFill/>
          </a:ln>
        </p:spPr>
        <p:txBody>
          <a:bodyPr anchorCtr="0" anchor="ctr" bIns="190500" lIns="190500" spcFirstLastPara="1" rIns="190500" wrap="square" tIns="190500">
            <a:spAutoFit/>
          </a:bodyPr>
          <a:lstStyle/>
          <a:p>
            <a:pPr indent="0" lvl="0" marL="0" rtl="0" algn="ctr">
              <a:spcBef>
                <a:spcPts val="0"/>
              </a:spcBef>
              <a:spcAft>
                <a:spcPts val="0"/>
              </a:spcAft>
              <a:buNone/>
            </a:pPr>
            <a:r>
              <a:rPr b="0" lang="fr" sz="2220">
                <a:solidFill>
                  <a:srgbClr val="4E67C8"/>
                </a:solidFill>
                <a:latin typeface="Playfair Display"/>
                <a:ea typeface="Playfair Display"/>
                <a:cs typeface="Playfair Display"/>
                <a:sym typeface="Playfair Display"/>
              </a:rPr>
              <a:t>Celui que de nos yeux nous avons vu</a:t>
            </a:r>
            <a:endParaRPr b="0" sz="2220">
              <a:solidFill>
                <a:srgbClr val="4E67C8"/>
              </a:solidFill>
              <a:latin typeface="Playfair Display"/>
              <a:ea typeface="Playfair Display"/>
              <a:cs typeface="Playfair Display"/>
              <a:sym typeface="Playfair Display"/>
            </a:endParaRPr>
          </a:p>
          <a:p>
            <a:pPr indent="0" lvl="0" marL="0" rtl="0" algn="ctr">
              <a:spcBef>
                <a:spcPts val="900"/>
              </a:spcBef>
              <a:spcAft>
                <a:spcPts val="0"/>
              </a:spcAft>
              <a:buNone/>
            </a:pPr>
            <a:r>
              <a:rPr b="0" lang="fr" sz="2220">
                <a:solidFill>
                  <a:srgbClr val="4E67C8"/>
                </a:solidFill>
                <a:latin typeface="Playfair Display"/>
                <a:ea typeface="Playfair Display"/>
                <a:cs typeface="Playfair Display"/>
                <a:sym typeface="Playfair Display"/>
              </a:rPr>
              <a:t>Celui que de nos mains, nous avons pu toucher</a:t>
            </a:r>
            <a:endParaRPr b="0" sz="2220">
              <a:solidFill>
                <a:srgbClr val="4E67C8"/>
              </a:solidFill>
              <a:latin typeface="Playfair Display"/>
              <a:ea typeface="Playfair Display"/>
              <a:cs typeface="Playfair Display"/>
              <a:sym typeface="Playfair Display"/>
            </a:endParaRPr>
          </a:p>
          <a:p>
            <a:pPr indent="0" lvl="0" marL="0" rtl="0" algn="ctr">
              <a:spcBef>
                <a:spcPts val="900"/>
              </a:spcBef>
              <a:spcAft>
                <a:spcPts val="0"/>
              </a:spcAft>
              <a:buNone/>
            </a:pPr>
            <a:r>
              <a:rPr b="0" lang="fr" sz="2220">
                <a:solidFill>
                  <a:srgbClr val="4E67C8"/>
                </a:solidFill>
                <a:latin typeface="Playfair Display"/>
                <a:ea typeface="Playfair Display"/>
                <a:cs typeface="Playfair Display"/>
                <a:sym typeface="Playfair Display"/>
              </a:rPr>
              <a:t>Celui que nos oreilles ont entendu</a:t>
            </a:r>
            <a:endParaRPr b="0" sz="2220">
              <a:solidFill>
                <a:srgbClr val="4E67C8"/>
              </a:solidFill>
              <a:latin typeface="Playfair Display"/>
              <a:ea typeface="Playfair Display"/>
              <a:cs typeface="Playfair Display"/>
              <a:sym typeface="Playfair Display"/>
            </a:endParaRPr>
          </a:p>
          <a:p>
            <a:pPr indent="0" lvl="0" marL="0" rtl="0" algn="ctr">
              <a:spcBef>
                <a:spcPts val="900"/>
              </a:spcBef>
              <a:spcAft>
                <a:spcPts val="0"/>
              </a:spcAft>
              <a:buNone/>
            </a:pPr>
            <a:r>
              <a:rPr b="0" lang="fr" sz="2220">
                <a:solidFill>
                  <a:srgbClr val="4E67C8"/>
                </a:solidFill>
                <a:latin typeface="Playfair Display"/>
                <a:ea typeface="Playfair Display"/>
                <a:cs typeface="Playfair Display"/>
                <a:sym typeface="Playfair Display"/>
              </a:rPr>
              <a:t>Celui que dans nos coeurs, nous avons rencontré</a:t>
            </a:r>
            <a:endParaRPr b="0" sz="2220">
              <a:solidFill>
                <a:srgbClr val="4E67C8"/>
              </a:solidFill>
              <a:latin typeface="Playfair Display"/>
              <a:ea typeface="Playfair Display"/>
              <a:cs typeface="Playfair Display"/>
              <a:sym typeface="Playfair Display"/>
            </a:endParaRPr>
          </a:p>
          <a:p>
            <a:pPr indent="0" lvl="0" marL="0" rtl="0" algn="ctr">
              <a:spcBef>
                <a:spcPts val="2250"/>
              </a:spcBef>
              <a:spcAft>
                <a:spcPts val="0"/>
              </a:spcAft>
              <a:buNone/>
            </a:pPr>
            <a:r>
              <a:rPr b="1" lang="fr" sz="2220">
                <a:solidFill>
                  <a:srgbClr val="1155CC"/>
                </a:solidFill>
                <a:latin typeface="Playfair Display"/>
                <a:ea typeface="Playfair Display"/>
                <a:cs typeface="Playfair Display"/>
                <a:sym typeface="Playfair Display"/>
              </a:rPr>
              <a:t>Voila celui que nous vous annonçons</a:t>
            </a:r>
            <a:endParaRPr b="1" sz="2220">
              <a:solidFill>
                <a:srgbClr val="1155CC"/>
              </a:solidFill>
              <a:latin typeface="Playfair Display"/>
              <a:ea typeface="Playfair Display"/>
              <a:cs typeface="Playfair Display"/>
              <a:sym typeface="Playfair Display"/>
            </a:endParaRPr>
          </a:p>
          <a:p>
            <a:pPr indent="0" lvl="0" marL="0" rtl="0" algn="ctr">
              <a:spcBef>
                <a:spcPts val="900"/>
              </a:spcBef>
              <a:spcAft>
                <a:spcPts val="0"/>
              </a:spcAft>
              <a:buNone/>
            </a:pPr>
            <a:r>
              <a:rPr b="1" lang="fr" sz="2220">
                <a:solidFill>
                  <a:srgbClr val="1155CC"/>
                </a:solidFill>
                <a:latin typeface="Playfair Display"/>
                <a:ea typeface="Playfair Display"/>
                <a:cs typeface="Playfair Display"/>
                <a:sym typeface="Playfair Display"/>
              </a:rPr>
              <a:t>Et qui resplendit sur la terre ou nous vivons</a:t>
            </a:r>
            <a:endParaRPr b="1" sz="2220">
              <a:solidFill>
                <a:srgbClr val="1155CC"/>
              </a:solidFill>
              <a:latin typeface="Playfair Display"/>
              <a:ea typeface="Playfair Display"/>
              <a:cs typeface="Playfair Display"/>
              <a:sym typeface="Playfair Display"/>
            </a:endParaRPr>
          </a:p>
        </p:txBody>
      </p:sp>
      <p:sp>
        <p:nvSpPr>
          <p:cNvPr id="960" name="Google Shape;960;p62"/>
          <p:cNvSpPr/>
          <p:nvPr/>
        </p:nvSpPr>
        <p:spPr>
          <a:xfrm>
            <a:off x="762000" y="3000375"/>
            <a:ext cx="7620000" cy="19200"/>
          </a:xfrm>
          <a:prstGeom prst="rect">
            <a:avLst/>
          </a:prstGeom>
          <a:solidFill>
            <a:srgbClr val="4E67C8">
              <a:alpha val="2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64" name="Shape 964"/>
        <p:cNvGrpSpPr/>
        <p:nvPr/>
      </p:nvGrpSpPr>
      <p:grpSpPr>
        <a:xfrm>
          <a:off x="0" y="0"/>
          <a:ext cx="0" cy="0"/>
          <a:chOff x="0" y="0"/>
          <a:chExt cx="0" cy="0"/>
        </a:xfrm>
      </p:grpSpPr>
      <p:sp>
        <p:nvSpPr>
          <p:cNvPr id="965" name="Google Shape;965;p63"/>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66" name="Google Shape;966;p63"/>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967" name="Google Shape;967;p63"/>
          <p:cNvSpPr txBox="1"/>
          <p:nvPr>
            <p:ph type="title"/>
          </p:nvPr>
        </p:nvSpPr>
        <p:spPr>
          <a:xfrm>
            <a:off x="157800" y="158875"/>
            <a:ext cx="8828400" cy="645000"/>
          </a:xfrm>
          <a:prstGeom prst="rect">
            <a:avLst/>
          </a:prstGeom>
          <a:solidFill>
            <a:srgbClr val="000000">
              <a:alpha val="0"/>
            </a:srgbClr>
          </a:solidFill>
          <a:ln>
            <a:noFill/>
          </a:ln>
        </p:spPr>
        <p:txBody>
          <a:bodyPr anchorCtr="0" anchor="ctr" bIns="95250" lIns="95250" spcFirstLastPara="1" rIns="95250" wrap="square" tIns="95250">
            <a:noAutofit/>
          </a:bodyPr>
          <a:lstStyle/>
          <a:p>
            <a:pPr indent="0" lvl="0" marL="0" rtl="0" algn="ctr">
              <a:spcBef>
                <a:spcPts val="0"/>
              </a:spcBef>
              <a:spcAft>
                <a:spcPts val="0"/>
              </a:spcAft>
              <a:buNone/>
            </a:pPr>
            <a:r>
              <a:rPr b="1" lang="fr" sz="2800">
                <a:solidFill>
                  <a:srgbClr val="1155CC"/>
                </a:solidFill>
                <a:latin typeface="Playfair Display"/>
                <a:ea typeface="Playfair Display"/>
                <a:cs typeface="Playfair Display"/>
                <a:sym typeface="Playfair Display"/>
              </a:rPr>
              <a:t>Lumière du monde - Robert Lebel</a:t>
            </a:r>
            <a:endParaRPr b="1" sz="2800">
              <a:solidFill>
                <a:srgbClr val="1155CC"/>
              </a:solidFill>
              <a:latin typeface="Playfair Display"/>
              <a:ea typeface="Playfair Display"/>
              <a:cs typeface="Playfair Display"/>
              <a:sym typeface="Playfair Display"/>
            </a:endParaRPr>
          </a:p>
        </p:txBody>
      </p:sp>
      <p:sp>
        <p:nvSpPr>
          <p:cNvPr id="968" name="Google Shape;968;p63"/>
          <p:cNvSpPr/>
          <p:nvPr/>
        </p:nvSpPr>
        <p:spPr>
          <a:xfrm flipH="1">
            <a:off x="7430340" y="57025"/>
            <a:ext cx="1456185" cy="1477087"/>
          </a:xfrm>
          <a:custGeom>
            <a:rect b="b" l="l" r="r" t="t"/>
            <a:pathLst>
              <a:path extrusionOk="0" h="5573913" w="5295217">
                <a:moveTo>
                  <a:pt x="0" y="0"/>
                </a:moveTo>
                <a:lnTo>
                  <a:pt x="5295217" y="0"/>
                </a:lnTo>
                <a:lnTo>
                  <a:pt x="5295217" y="5573912"/>
                </a:lnTo>
                <a:lnTo>
                  <a:pt x="0" y="557391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9" name="Google Shape;969;p63"/>
          <p:cNvSpPr txBox="1"/>
          <p:nvPr/>
        </p:nvSpPr>
        <p:spPr>
          <a:xfrm>
            <a:off x="476250" y="1143000"/>
            <a:ext cx="8191500" cy="3003300"/>
          </a:xfrm>
          <a:prstGeom prst="rect">
            <a:avLst/>
          </a:prstGeom>
          <a:solidFill>
            <a:srgbClr val="000000">
              <a:alpha val="0"/>
            </a:srgbClr>
          </a:solidFill>
          <a:ln>
            <a:noFill/>
          </a:ln>
        </p:spPr>
        <p:txBody>
          <a:bodyPr anchorCtr="0" anchor="ctr" bIns="190500" lIns="190500" spcFirstLastPara="1" rIns="190500" wrap="square" tIns="190500">
            <a:spAutoFit/>
          </a:bodyPr>
          <a:lstStyle/>
          <a:p>
            <a:pPr indent="0" lvl="0" marL="0" rtl="0" algn="ctr">
              <a:spcBef>
                <a:spcPts val="0"/>
              </a:spcBef>
              <a:spcAft>
                <a:spcPts val="0"/>
              </a:spcAft>
              <a:buNone/>
            </a:pPr>
            <a:r>
              <a:rPr b="0" lang="fr" sz="2200">
                <a:solidFill>
                  <a:srgbClr val="4E67C8"/>
                </a:solidFill>
                <a:latin typeface="Playfair Display"/>
                <a:ea typeface="Playfair Display"/>
                <a:cs typeface="Playfair Display"/>
                <a:sym typeface="Playfair Display"/>
              </a:rPr>
              <a:t>Et s’il fallait qu’au plus fort de la nuit</a:t>
            </a:r>
            <a:endParaRPr b="0" sz="2200">
              <a:solidFill>
                <a:srgbClr val="4E67C8"/>
              </a:solidFill>
              <a:latin typeface="Playfair Display"/>
              <a:ea typeface="Playfair Display"/>
              <a:cs typeface="Playfair Display"/>
              <a:sym typeface="Playfair Display"/>
            </a:endParaRPr>
          </a:p>
          <a:p>
            <a:pPr indent="0" lvl="0" marL="0" rtl="0" algn="ctr">
              <a:spcBef>
                <a:spcPts val="900"/>
              </a:spcBef>
              <a:spcAft>
                <a:spcPts val="0"/>
              </a:spcAft>
              <a:buNone/>
            </a:pPr>
            <a:r>
              <a:rPr b="0" lang="fr" sz="2200">
                <a:solidFill>
                  <a:srgbClr val="4E67C8"/>
                </a:solidFill>
                <a:latin typeface="Playfair Display"/>
                <a:ea typeface="Playfair Display"/>
                <a:cs typeface="Playfair Display"/>
                <a:sym typeface="Playfair Display"/>
              </a:rPr>
              <a:t>Ce monde à bout d’espoir, bascule de sommeil</a:t>
            </a:r>
            <a:endParaRPr b="0" sz="2200">
              <a:solidFill>
                <a:srgbClr val="4E67C8"/>
              </a:solidFill>
              <a:latin typeface="Playfair Display"/>
              <a:ea typeface="Playfair Display"/>
              <a:cs typeface="Playfair Display"/>
              <a:sym typeface="Playfair Display"/>
            </a:endParaRPr>
          </a:p>
          <a:p>
            <a:pPr indent="0" lvl="0" marL="0" rtl="0" algn="ctr">
              <a:spcBef>
                <a:spcPts val="900"/>
              </a:spcBef>
              <a:spcAft>
                <a:spcPts val="0"/>
              </a:spcAft>
              <a:buNone/>
            </a:pPr>
            <a:r>
              <a:rPr b="0" lang="fr" sz="2200">
                <a:solidFill>
                  <a:srgbClr val="4E67C8"/>
                </a:solidFill>
                <a:latin typeface="Playfair Display"/>
                <a:ea typeface="Playfair Display"/>
                <a:cs typeface="Playfair Display"/>
                <a:sym typeface="Playfair Display"/>
              </a:rPr>
              <a:t>Qui surprendra ses rêves endormis, pour lui montrer l’aurore, annonçant le Soleil</a:t>
            </a:r>
            <a:endParaRPr b="0" sz="2200">
              <a:solidFill>
                <a:srgbClr val="4E67C8"/>
              </a:solidFill>
              <a:latin typeface="Playfair Display"/>
              <a:ea typeface="Playfair Display"/>
              <a:cs typeface="Playfair Display"/>
              <a:sym typeface="Playfair Display"/>
            </a:endParaRPr>
          </a:p>
          <a:p>
            <a:pPr indent="0" lvl="0" marL="0" rtl="0" algn="ctr">
              <a:spcBef>
                <a:spcPts val="1875"/>
              </a:spcBef>
              <a:spcAft>
                <a:spcPts val="0"/>
              </a:spcAft>
              <a:buNone/>
            </a:pPr>
            <a:r>
              <a:rPr b="1" lang="fr" sz="2200">
                <a:solidFill>
                  <a:srgbClr val="1155CC"/>
                </a:solidFill>
                <a:latin typeface="Playfair Display"/>
                <a:ea typeface="Playfair Display"/>
                <a:cs typeface="Playfair Display"/>
                <a:sym typeface="Playfair Display"/>
              </a:rPr>
              <a:t>Qui restera debout comme un gardien ?</a:t>
            </a:r>
            <a:endParaRPr b="1" sz="2200">
              <a:solidFill>
                <a:srgbClr val="1155CC"/>
              </a:solidFill>
              <a:latin typeface="Playfair Display"/>
              <a:ea typeface="Playfair Display"/>
              <a:cs typeface="Playfair Display"/>
              <a:sym typeface="Playfair Display"/>
            </a:endParaRPr>
          </a:p>
          <a:p>
            <a:pPr indent="0" lvl="0" marL="0" rtl="0" algn="ctr">
              <a:spcBef>
                <a:spcPts val="900"/>
              </a:spcBef>
              <a:spcAft>
                <a:spcPts val="0"/>
              </a:spcAft>
              <a:buNone/>
            </a:pPr>
            <a:r>
              <a:rPr b="1" lang="fr" sz="2200">
                <a:solidFill>
                  <a:srgbClr val="1155CC"/>
                </a:solidFill>
                <a:latin typeface="Playfair Display"/>
                <a:ea typeface="Playfair Display"/>
                <a:cs typeface="Playfair Display"/>
                <a:sym typeface="Playfair Display"/>
              </a:rPr>
              <a:t>Qui sera parmi nous, sentinelle du matin ?</a:t>
            </a:r>
            <a:endParaRPr b="1" sz="2200">
              <a:solidFill>
                <a:srgbClr val="1155CC"/>
              </a:solidFill>
              <a:latin typeface="Playfair Display"/>
              <a:ea typeface="Playfair Display"/>
              <a:cs typeface="Playfair Display"/>
              <a:sym typeface="Playfair Display"/>
            </a:endParaRPr>
          </a:p>
        </p:txBody>
      </p:sp>
      <p:sp>
        <p:nvSpPr>
          <p:cNvPr id="970" name="Google Shape;970;p63"/>
          <p:cNvSpPr/>
          <p:nvPr/>
        </p:nvSpPr>
        <p:spPr>
          <a:xfrm>
            <a:off x="1238250" y="2905125"/>
            <a:ext cx="6667500" cy="14400"/>
          </a:xfrm>
          <a:prstGeom prst="rect">
            <a:avLst/>
          </a:prstGeom>
          <a:solidFill>
            <a:srgbClr val="4E67C8">
              <a:alpha val="3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74" name="Shape 974"/>
        <p:cNvGrpSpPr/>
        <p:nvPr/>
      </p:nvGrpSpPr>
      <p:grpSpPr>
        <a:xfrm>
          <a:off x="0" y="0"/>
          <a:ext cx="0" cy="0"/>
          <a:chOff x="0" y="0"/>
          <a:chExt cx="0" cy="0"/>
        </a:xfrm>
      </p:grpSpPr>
      <p:sp>
        <p:nvSpPr>
          <p:cNvPr id="975" name="Google Shape;975;p64"/>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6" name="Google Shape;976;p64"/>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977" name="Google Shape;977;p64"/>
          <p:cNvSpPr txBox="1"/>
          <p:nvPr>
            <p:ph type="title"/>
          </p:nvPr>
        </p:nvSpPr>
        <p:spPr>
          <a:xfrm>
            <a:off x="157800" y="158875"/>
            <a:ext cx="8828400" cy="645000"/>
          </a:xfrm>
          <a:prstGeom prst="rect">
            <a:avLst/>
          </a:prstGeom>
          <a:solidFill>
            <a:srgbClr val="000000">
              <a:alpha val="0"/>
            </a:srgbClr>
          </a:solidFill>
          <a:ln>
            <a:noFill/>
          </a:ln>
        </p:spPr>
        <p:txBody>
          <a:bodyPr anchorCtr="0" anchor="ctr" bIns="95250" lIns="95250" spcFirstLastPara="1" rIns="95250" wrap="square" tIns="95250">
            <a:noAutofit/>
          </a:bodyPr>
          <a:lstStyle/>
          <a:p>
            <a:pPr indent="0" lvl="0" marL="0" rtl="0" algn="ctr">
              <a:spcBef>
                <a:spcPts val="0"/>
              </a:spcBef>
              <a:spcAft>
                <a:spcPts val="0"/>
              </a:spcAft>
              <a:buNone/>
            </a:pPr>
            <a:r>
              <a:rPr b="1" lang="fr" sz="2800">
                <a:solidFill>
                  <a:srgbClr val="1155CC"/>
                </a:solidFill>
                <a:latin typeface="Playfair Display"/>
                <a:ea typeface="Playfair Display"/>
                <a:cs typeface="Playfair Display"/>
                <a:sym typeface="Playfair Display"/>
              </a:rPr>
              <a:t>Lumière du monde - Robert Lebel</a:t>
            </a:r>
            <a:endParaRPr b="1" sz="2800">
              <a:solidFill>
                <a:srgbClr val="1155CC"/>
              </a:solidFill>
              <a:latin typeface="Playfair Display"/>
              <a:ea typeface="Playfair Display"/>
              <a:cs typeface="Playfair Display"/>
              <a:sym typeface="Playfair Display"/>
            </a:endParaRPr>
          </a:p>
        </p:txBody>
      </p:sp>
      <p:sp>
        <p:nvSpPr>
          <p:cNvPr id="978" name="Google Shape;978;p64"/>
          <p:cNvSpPr/>
          <p:nvPr/>
        </p:nvSpPr>
        <p:spPr>
          <a:xfrm flipH="1">
            <a:off x="7430340" y="57025"/>
            <a:ext cx="1456185" cy="1477087"/>
          </a:xfrm>
          <a:custGeom>
            <a:rect b="b" l="l" r="r" t="t"/>
            <a:pathLst>
              <a:path extrusionOk="0" h="5573913" w="5295217">
                <a:moveTo>
                  <a:pt x="0" y="0"/>
                </a:moveTo>
                <a:lnTo>
                  <a:pt x="5295217" y="0"/>
                </a:lnTo>
                <a:lnTo>
                  <a:pt x="5295217" y="5573912"/>
                </a:lnTo>
                <a:lnTo>
                  <a:pt x="0" y="557391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9" name="Google Shape;979;p64"/>
          <p:cNvSpPr txBox="1"/>
          <p:nvPr/>
        </p:nvSpPr>
        <p:spPr>
          <a:xfrm>
            <a:off x="476250" y="1333500"/>
            <a:ext cx="8191500" cy="2693700"/>
          </a:xfrm>
          <a:prstGeom prst="rect">
            <a:avLst/>
          </a:prstGeom>
          <a:solidFill>
            <a:srgbClr val="000000">
              <a:alpha val="0"/>
            </a:srgbClr>
          </a:solidFill>
          <a:ln>
            <a:noFill/>
          </a:ln>
        </p:spPr>
        <p:txBody>
          <a:bodyPr anchorCtr="0" anchor="ctr" bIns="190500" lIns="190500" spcFirstLastPara="1" rIns="190500" wrap="square" tIns="190500">
            <a:spAutoFit/>
          </a:bodyPr>
          <a:lstStyle/>
          <a:p>
            <a:pPr indent="0" lvl="0" marL="0" rtl="0" algn="ctr">
              <a:spcBef>
                <a:spcPts val="0"/>
              </a:spcBef>
              <a:spcAft>
                <a:spcPts val="0"/>
              </a:spcAft>
              <a:buNone/>
            </a:pPr>
            <a:r>
              <a:rPr b="1" lang="fr" sz="2400">
                <a:solidFill>
                  <a:srgbClr val="1155CC"/>
                </a:solidFill>
                <a:latin typeface="Playfair Display"/>
                <a:ea typeface="Playfair Display"/>
                <a:cs typeface="Playfair Display"/>
                <a:sym typeface="Playfair Display"/>
              </a:rPr>
              <a:t>Lumière du monde, Sel de la terre</a:t>
            </a:r>
            <a:endParaRPr b="0" sz="2400">
              <a:solidFill>
                <a:srgbClr val="4E67C8"/>
              </a:solidFill>
              <a:latin typeface="Playfair Display"/>
              <a:ea typeface="Playfair Display"/>
              <a:cs typeface="Playfair Display"/>
              <a:sym typeface="Playfair Display"/>
            </a:endParaRPr>
          </a:p>
          <a:p>
            <a:pPr indent="0" lvl="0" marL="0" rtl="0" algn="ctr">
              <a:spcBef>
                <a:spcPts val="900"/>
              </a:spcBef>
              <a:spcAft>
                <a:spcPts val="0"/>
              </a:spcAft>
              <a:buNone/>
            </a:pPr>
            <a:r>
              <a:rPr b="0" lang="fr" sz="2400">
                <a:solidFill>
                  <a:srgbClr val="4E67C8"/>
                </a:solidFill>
                <a:latin typeface="Playfair Display"/>
                <a:ea typeface="Playfair Display"/>
                <a:cs typeface="Playfair Display"/>
                <a:sym typeface="Playfair Display"/>
              </a:rPr>
              <a:t>Soyons pour le monde, visage de l’amour</a:t>
            </a:r>
            <a:endParaRPr b="0" sz="2400">
              <a:solidFill>
                <a:srgbClr val="4E67C8"/>
              </a:solidFill>
              <a:latin typeface="Playfair Display"/>
              <a:ea typeface="Playfair Display"/>
              <a:cs typeface="Playfair Display"/>
              <a:sym typeface="Playfair Display"/>
            </a:endParaRPr>
          </a:p>
          <a:p>
            <a:pPr indent="0" lvl="0" marL="0" rtl="0" algn="ctr">
              <a:spcBef>
                <a:spcPts val="900"/>
              </a:spcBef>
              <a:spcAft>
                <a:spcPts val="0"/>
              </a:spcAft>
              <a:buNone/>
            </a:pPr>
            <a:r>
              <a:rPr b="1" lang="fr" sz="2400">
                <a:solidFill>
                  <a:srgbClr val="1155CC"/>
                </a:solidFill>
                <a:latin typeface="Playfair Display"/>
                <a:ea typeface="Playfair Display"/>
                <a:cs typeface="Playfair Display"/>
                <a:sym typeface="Playfair Display"/>
              </a:rPr>
              <a:t>Lumière du monde, Christ est Lumière</a:t>
            </a:r>
            <a:endParaRPr b="0" sz="2400">
              <a:solidFill>
                <a:srgbClr val="4E67C8"/>
              </a:solidFill>
              <a:latin typeface="Playfair Display"/>
              <a:ea typeface="Playfair Display"/>
              <a:cs typeface="Playfair Display"/>
              <a:sym typeface="Playfair Display"/>
            </a:endParaRPr>
          </a:p>
          <a:p>
            <a:pPr indent="0" lvl="0" marL="0" rtl="0" algn="ctr">
              <a:spcBef>
                <a:spcPts val="900"/>
              </a:spcBef>
              <a:spcAft>
                <a:spcPts val="0"/>
              </a:spcAft>
              <a:buNone/>
            </a:pPr>
            <a:r>
              <a:rPr b="0" lang="fr" sz="2400">
                <a:solidFill>
                  <a:srgbClr val="4E67C8"/>
                </a:solidFill>
                <a:latin typeface="Playfair Display"/>
                <a:ea typeface="Playfair Display"/>
                <a:cs typeface="Playfair Display"/>
                <a:sym typeface="Playfair Display"/>
              </a:rPr>
              <a:t>Soyons pour la Terre,</a:t>
            </a:r>
            <a:endParaRPr b="0" sz="2400">
              <a:solidFill>
                <a:srgbClr val="4E67C8"/>
              </a:solidFill>
              <a:latin typeface="Playfair Display"/>
              <a:ea typeface="Playfair Display"/>
              <a:cs typeface="Playfair Display"/>
              <a:sym typeface="Playfair Display"/>
            </a:endParaRPr>
          </a:p>
          <a:p>
            <a:pPr indent="0" lvl="0" marL="0" rtl="0" algn="ctr">
              <a:spcBef>
                <a:spcPts val="900"/>
              </a:spcBef>
              <a:spcAft>
                <a:spcPts val="0"/>
              </a:spcAft>
              <a:buNone/>
            </a:pPr>
            <a:r>
              <a:rPr b="0" lang="fr" sz="2400">
                <a:solidFill>
                  <a:srgbClr val="4E67C8"/>
                </a:solidFill>
                <a:latin typeface="Playfair Display"/>
                <a:ea typeface="Playfair Display"/>
                <a:cs typeface="Playfair Display"/>
                <a:sym typeface="Playfair Display"/>
              </a:rPr>
              <a:t>le reflet de sa lumière au jour le jour !</a:t>
            </a:r>
            <a:endParaRPr b="0" sz="2400">
              <a:solidFill>
                <a:srgbClr val="4E67C8"/>
              </a:solidFill>
              <a:latin typeface="Playfair Display"/>
              <a:ea typeface="Playfair Display"/>
              <a:cs typeface="Playfair Display"/>
              <a:sym typeface="Playfair Display"/>
            </a:endParaRPr>
          </a:p>
        </p:txBody>
      </p:sp>
      <p:sp>
        <p:nvSpPr>
          <p:cNvPr id="980" name="Google Shape;980;p64"/>
          <p:cNvSpPr/>
          <p:nvPr/>
        </p:nvSpPr>
        <p:spPr>
          <a:xfrm>
            <a:off x="1238250" y="2762250"/>
            <a:ext cx="6667500" cy="14400"/>
          </a:xfrm>
          <a:prstGeom prst="rect">
            <a:avLst/>
          </a:prstGeom>
          <a:solidFill>
            <a:srgbClr val="4E67C8">
              <a:alpha val="3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84" name="Shape 984"/>
        <p:cNvGrpSpPr/>
        <p:nvPr/>
      </p:nvGrpSpPr>
      <p:grpSpPr>
        <a:xfrm>
          <a:off x="0" y="0"/>
          <a:ext cx="0" cy="0"/>
          <a:chOff x="0" y="0"/>
          <a:chExt cx="0" cy="0"/>
        </a:xfrm>
      </p:grpSpPr>
      <p:sp>
        <p:nvSpPr>
          <p:cNvPr id="985" name="Google Shape;985;p65"/>
          <p:cNvSpPr txBox="1"/>
          <p:nvPr>
            <p:ph type="title"/>
          </p:nvPr>
        </p:nvSpPr>
        <p:spPr>
          <a:xfrm>
            <a:off x="157800" y="158875"/>
            <a:ext cx="88284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2580">
                <a:solidFill>
                  <a:srgbClr val="1155CC"/>
                </a:solidFill>
              </a:rPr>
              <a:t>Lumière du monde - Robert Lebel</a:t>
            </a:r>
            <a:endParaRPr sz="3000">
              <a:solidFill>
                <a:srgbClr val="1155CC"/>
              </a:solidFill>
            </a:endParaRPr>
          </a:p>
          <a:p>
            <a:pPr indent="0" lvl="0" marL="0" rtl="0" algn="ctr">
              <a:spcBef>
                <a:spcPts val="0"/>
              </a:spcBef>
              <a:spcAft>
                <a:spcPts val="0"/>
              </a:spcAft>
              <a:buSzPts val="990"/>
              <a:buNone/>
            </a:pPr>
            <a:r>
              <a:t/>
            </a:r>
            <a:endParaRPr sz="3380">
              <a:solidFill>
                <a:srgbClr val="4E67C8"/>
              </a:solidFill>
            </a:endParaRPr>
          </a:p>
          <a:p>
            <a:pPr indent="0" lvl="0" marL="0" rtl="0" algn="l">
              <a:spcBef>
                <a:spcPts val="0"/>
              </a:spcBef>
              <a:spcAft>
                <a:spcPts val="0"/>
              </a:spcAft>
              <a:buSzPts val="990"/>
              <a:buNone/>
            </a:pPr>
            <a:r>
              <a:rPr lang="fr" sz="2580"/>
              <a:t>        </a:t>
            </a:r>
            <a:endParaRPr sz="1880"/>
          </a:p>
        </p:txBody>
      </p:sp>
      <p:sp>
        <p:nvSpPr>
          <p:cNvPr id="986" name="Google Shape;986;p65"/>
          <p:cNvSpPr txBox="1"/>
          <p:nvPr/>
        </p:nvSpPr>
        <p:spPr>
          <a:xfrm>
            <a:off x="683700" y="1362750"/>
            <a:ext cx="8059500" cy="309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À l’heure </a:t>
            </a:r>
            <a:r>
              <a:rPr b="1" lang="fr" sz="2700">
                <a:solidFill>
                  <a:srgbClr val="4E67C8"/>
                </a:solidFill>
                <a:latin typeface="Playfair Display"/>
                <a:ea typeface="Playfair Display"/>
                <a:cs typeface="Playfair Display"/>
                <a:sym typeface="Playfair Display"/>
              </a:rPr>
              <a:t>où</a:t>
            </a:r>
            <a:r>
              <a:rPr b="1" lang="fr" sz="2700">
                <a:solidFill>
                  <a:srgbClr val="4E67C8"/>
                </a:solidFill>
                <a:latin typeface="Playfair Display"/>
                <a:ea typeface="Playfair Display"/>
                <a:cs typeface="Playfair Display"/>
                <a:sym typeface="Playfair Display"/>
              </a:rPr>
              <a:t> tant de gens sont déroutés</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Dans leur quête d’amour, de sens et d’absolu</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Si nous allions un peu les écouter</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Et puis tout en marchant, leur apprendre Jésus</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Leurs yeux déçus pourraient s’illuminer</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Après le pain rompu, que nous aurions partagé</a:t>
            </a:r>
            <a:endParaRPr b="1" sz="2700">
              <a:solidFill>
                <a:srgbClr val="4E67C8"/>
              </a:solidFill>
              <a:latin typeface="Playfair Display"/>
              <a:ea typeface="Playfair Display"/>
              <a:cs typeface="Playfair Display"/>
              <a:sym typeface="Playfair Display"/>
            </a:endParaRPr>
          </a:p>
        </p:txBody>
      </p:sp>
      <p:sp>
        <p:nvSpPr>
          <p:cNvPr id="987" name="Google Shape;987;p65"/>
          <p:cNvSpPr/>
          <p:nvPr/>
        </p:nvSpPr>
        <p:spPr>
          <a:xfrm flipH="1">
            <a:off x="7430340" y="57025"/>
            <a:ext cx="1456185" cy="1477087"/>
          </a:xfrm>
          <a:custGeom>
            <a:rect b="b" l="l" r="r" t="t"/>
            <a:pathLst>
              <a:path extrusionOk="0" h="5573913" w="5295217">
                <a:moveTo>
                  <a:pt x="0" y="0"/>
                </a:moveTo>
                <a:lnTo>
                  <a:pt x="5295217" y="0"/>
                </a:lnTo>
                <a:lnTo>
                  <a:pt x="5295217" y="5573912"/>
                </a:lnTo>
                <a:lnTo>
                  <a:pt x="0" y="557391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91" name="Shape 991"/>
        <p:cNvGrpSpPr/>
        <p:nvPr/>
      </p:nvGrpSpPr>
      <p:grpSpPr>
        <a:xfrm>
          <a:off x="0" y="0"/>
          <a:ext cx="0" cy="0"/>
          <a:chOff x="0" y="0"/>
          <a:chExt cx="0" cy="0"/>
        </a:xfrm>
      </p:grpSpPr>
      <p:sp>
        <p:nvSpPr>
          <p:cNvPr id="992" name="Google Shape;992;p66"/>
          <p:cNvSpPr txBox="1"/>
          <p:nvPr>
            <p:ph type="title"/>
          </p:nvPr>
        </p:nvSpPr>
        <p:spPr>
          <a:xfrm>
            <a:off x="157800" y="158875"/>
            <a:ext cx="88284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2580">
                <a:solidFill>
                  <a:srgbClr val="1155CC"/>
                </a:solidFill>
              </a:rPr>
              <a:t>Lumière du monde - Robert Lebel</a:t>
            </a:r>
            <a:endParaRPr sz="3000">
              <a:solidFill>
                <a:srgbClr val="1155CC"/>
              </a:solidFill>
            </a:endParaRPr>
          </a:p>
          <a:p>
            <a:pPr indent="0" lvl="0" marL="0" rtl="0" algn="ctr">
              <a:spcBef>
                <a:spcPts val="0"/>
              </a:spcBef>
              <a:spcAft>
                <a:spcPts val="0"/>
              </a:spcAft>
              <a:buSzPts val="990"/>
              <a:buNone/>
            </a:pPr>
            <a:r>
              <a:t/>
            </a:r>
            <a:endParaRPr sz="3380">
              <a:solidFill>
                <a:srgbClr val="4E67C8"/>
              </a:solidFill>
            </a:endParaRPr>
          </a:p>
          <a:p>
            <a:pPr indent="0" lvl="0" marL="0" rtl="0" algn="l">
              <a:spcBef>
                <a:spcPts val="0"/>
              </a:spcBef>
              <a:spcAft>
                <a:spcPts val="0"/>
              </a:spcAft>
              <a:buSzPts val="990"/>
              <a:buNone/>
            </a:pPr>
            <a:r>
              <a:rPr lang="fr" sz="2580"/>
              <a:t>        </a:t>
            </a:r>
            <a:endParaRPr sz="1880"/>
          </a:p>
        </p:txBody>
      </p:sp>
      <p:sp>
        <p:nvSpPr>
          <p:cNvPr id="993" name="Google Shape;993;p66"/>
          <p:cNvSpPr txBox="1"/>
          <p:nvPr/>
        </p:nvSpPr>
        <p:spPr>
          <a:xfrm>
            <a:off x="641275" y="1617375"/>
            <a:ext cx="8059500" cy="226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Lumière du monde, Sel de la terre</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Soyons pour le monde, visage de l’amour</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Lumière du monde, Christ est Lumière</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Soyons pour la Terre, </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le reflet de sa lumière au jour le jour !</a:t>
            </a:r>
            <a:endParaRPr b="1" sz="2700">
              <a:solidFill>
                <a:srgbClr val="4E67C8"/>
              </a:solidFill>
              <a:latin typeface="Playfair Display"/>
              <a:ea typeface="Playfair Display"/>
              <a:cs typeface="Playfair Display"/>
              <a:sym typeface="Playfair Display"/>
            </a:endParaRPr>
          </a:p>
        </p:txBody>
      </p:sp>
      <p:sp>
        <p:nvSpPr>
          <p:cNvPr id="994" name="Google Shape;994;p66"/>
          <p:cNvSpPr/>
          <p:nvPr/>
        </p:nvSpPr>
        <p:spPr>
          <a:xfrm flipH="1">
            <a:off x="7430340" y="57025"/>
            <a:ext cx="1456185" cy="1477087"/>
          </a:xfrm>
          <a:custGeom>
            <a:rect b="b" l="l" r="r" t="t"/>
            <a:pathLst>
              <a:path extrusionOk="0" h="5573913" w="5295217">
                <a:moveTo>
                  <a:pt x="0" y="0"/>
                </a:moveTo>
                <a:lnTo>
                  <a:pt x="5295217" y="0"/>
                </a:lnTo>
                <a:lnTo>
                  <a:pt x="5295217" y="5573912"/>
                </a:lnTo>
                <a:lnTo>
                  <a:pt x="0" y="557391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98" name="Shape 998"/>
        <p:cNvGrpSpPr/>
        <p:nvPr/>
      </p:nvGrpSpPr>
      <p:grpSpPr>
        <a:xfrm>
          <a:off x="0" y="0"/>
          <a:ext cx="0" cy="0"/>
          <a:chOff x="0" y="0"/>
          <a:chExt cx="0" cy="0"/>
        </a:xfrm>
      </p:grpSpPr>
      <p:sp>
        <p:nvSpPr>
          <p:cNvPr id="999" name="Google Shape;999;p67"/>
          <p:cNvSpPr txBox="1"/>
          <p:nvPr>
            <p:ph type="title"/>
          </p:nvPr>
        </p:nvSpPr>
        <p:spPr>
          <a:xfrm>
            <a:off x="157800" y="158875"/>
            <a:ext cx="88284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2580">
                <a:solidFill>
                  <a:srgbClr val="1155CC"/>
                </a:solidFill>
              </a:rPr>
              <a:t>Lumière du monde - Robert Lebel</a:t>
            </a:r>
            <a:endParaRPr sz="3000">
              <a:solidFill>
                <a:srgbClr val="1155CC"/>
              </a:solidFill>
            </a:endParaRPr>
          </a:p>
          <a:p>
            <a:pPr indent="0" lvl="0" marL="0" rtl="0" algn="ctr">
              <a:spcBef>
                <a:spcPts val="0"/>
              </a:spcBef>
              <a:spcAft>
                <a:spcPts val="0"/>
              </a:spcAft>
              <a:buSzPts val="990"/>
              <a:buNone/>
            </a:pPr>
            <a:r>
              <a:t/>
            </a:r>
            <a:endParaRPr sz="3380">
              <a:solidFill>
                <a:srgbClr val="4E67C8"/>
              </a:solidFill>
            </a:endParaRPr>
          </a:p>
          <a:p>
            <a:pPr indent="0" lvl="0" marL="0" rtl="0" algn="l">
              <a:spcBef>
                <a:spcPts val="0"/>
              </a:spcBef>
              <a:spcAft>
                <a:spcPts val="0"/>
              </a:spcAft>
              <a:buSzPts val="990"/>
              <a:buNone/>
            </a:pPr>
            <a:r>
              <a:rPr lang="fr" sz="2580"/>
              <a:t>        </a:t>
            </a:r>
            <a:endParaRPr sz="1880"/>
          </a:p>
        </p:txBody>
      </p:sp>
      <p:sp>
        <p:nvSpPr>
          <p:cNvPr id="1000" name="Google Shape;1000;p67"/>
          <p:cNvSpPr txBox="1"/>
          <p:nvPr/>
        </p:nvSpPr>
        <p:spPr>
          <a:xfrm>
            <a:off x="571200" y="1396700"/>
            <a:ext cx="8415000" cy="309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Le sel n’est rien s’il n’a plus de saveur,</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pas plus que la lumière, cachée sous le boisseau !</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Vienne l’Esprit remuer nos tiédeurs, et faire surgir en nous, les gestes les plus beaux.</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Nos vies auront ce goût de vérité,</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De justice et d’amour, alors nous pourrons chanter !</a:t>
            </a:r>
            <a:endParaRPr b="1" sz="2700">
              <a:solidFill>
                <a:srgbClr val="4E67C8"/>
              </a:solidFill>
              <a:latin typeface="Playfair Display"/>
              <a:ea typeface="Playfair Display"/>
              <a:cs typeface="Playfair Display"/>
              <a:sym typeface="Playfair Display"/>
            </a:endParaRPr>
          </a:p>
        </p:txBody>
      </p:sp>
      <p:sp>
        <p:nvSpPr>
          <p:cNvPr id="1001" name="Google Shape;1001;p67"/>
          <p:cNvSpPr/>
          <p:nvPr/>
        </p:nvSpPr>
        <p:spPr>
          <a:xfrm flipH="1">
            <a:off x="7430340" y="57025"/>
            <a:ext cx="1456185" cy="1477087"/>
          </a:xfrm>
          <a:custGeom>
            <a:rect b="b" l="l" r="r" t="t"/>
            <a:pathLst>
              <a:path extrusionOk="0" h="5573913" w="5295217">
                <a:moveTo>
                  <a:pt x="0" y="0"/>
                </a:moveTo>
                <a:lnTo>
                  <a:pt x="5295217" y="0"/>
                </a:lnTo>
                <a:lnTo>
                  <a:pt x="5295217" y="5573912"/>
                </a:lnTo>
                <a:lnTo>
                  <a:pt x="0" y="557391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05" name="Shape 1005"/>
        <p:cNvGrpSpPr/>
        <p:nvPr/>
      </p:nvGrpSpPr>
      <p:grpSpPr>
        <a:xfrm>
          <a:off x="0" y="0"/>
          <a:ext cx="0" cy="0"/>
          <a:chOff x="0" y="0"/>
          <a:chExt cx="0" cy="0"/>
        </a:xfrm>
      </p:grpSpPr>
      <p:sp>
        <p:nvSpPr>
          <p:cNvPr id="1006" name="Google Shape;1006;p68"/>
          <p:cNvSpPr txBox="1"/>
          <p:nvPr>
            <p:ph type="title"/>
          </p:nvPr>
        </p:nvSpPr>
        <p:spPr>
          <a:xfrm>
            <a:off x="157800" y="158875"/>
            <a:ext cx="88284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2580">
                <a:solidFill>
                  <a:srgbClr val="1155CC"/>
                </a:solidFill>
              </a:rPr>
              <a:t>Lumière du monde - Robert Lebel</a:t>
            </a:r>
            <a:endParaRPr sz="3000">
              <a:solidFill>
                <a:srgbClr val="1155CC"/>
              </a:solidFill>
            </a:endParaRPr>
          </a:p>
          <a:p>
            <a:pPr indent="0" lvl="0" marL="0" rtl="0" algn="ctr">
              <a:spcBef>
                <a:spcPts val="0"/>
              </a:spcBef>
              <a:spcAft>
                <a:spcPts val="0"/>
              </a:spcAft>
              <a:buSzPts val="990"/>
              <a:buNone/>
            </a:pPr>
            <a:r>
              <a:t/>
            </a:r>
            <a:endParaRPr sz="3380">
              <a:solidFill>
                <a:srgbClr val="4E67C8"/>
              </a:solidFill>
            </a:endParaRPr>
          </a:p>
          <a:p>
            <a:pPr indent="0" lvl="0" marL="0" rtl="0" algn="l">
              <a:spcBef>
                <a:spcPts val="0"/>
              </a:spcBef>
              <a:spcAft>
                <a:spcPts val="0"/>
              </a:spcAft>
              <a:buSzPts val="990"/>
              <a:buNone/>
            </a:pPr>
            <a:r>
              <a:rPr lang="fr" sz="2580"/>
              <a:t>        </a:t>
            </a:r>
            <a:endParaRPr sz="1880"/>
          </a:p>
        </p:txBody>
      </p:sp>
      <p:sp>
        <p:nvSpPr>
          <p:cNvPr id="1007" name="Google Shape;1007;p68"/>
          <p:cNvSpPr txBox="1"/>
          <p:nvPr/>
        </p:nvSpPr>
        <p:spPr>
          <a:xfrm>
            <a:off x="641275" y="1617375"/>
            <a:ext cx="8059500" cy="226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Lumière du monde, Sel de la terre</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Soyons pour le monde, visage de l’amour</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Lumière du monde, Christ est Lumière</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Soyons pour la Terre, </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700">
                <a:solidFill>
                  <a:srgbClr val="4E67C8"/>
                </a:solidFill>
                <a:latin typeface="Playfair Display"/>
                <a:ea typeface="Playfair Display"/>
                <a:cs typeface="Playfair Display"/>
                <a:sym typeface="Playfair Display"/>
              </a:rPr>
              <a:t>le reflet de sa lumière au jour le jour !</a:t>
            </a:r>
            <a:endParaRPr b="1" sz="2700">
              <a:solidFill>
                <a:srgbClr val="4E67C8"/>
              </a:solidFill>
              <a:latin typeface="Playfair Display"/>
              <a:ea typeface="Playfair Display"/>
              <a:cs typeface="Playfair Display"/>
              <a:sym typeface="Playfair Display"/>
            </a:endParaRPr>
          </a:p>
        </p:txBody>
      </p:sp>
      <p:sp>
        <p:nvSpPr>
          <p:cNvPr id="1008" name="Google Shape;1008;p68"/>
          <p:cNvSpPr/>
          <p:nvPr/>
        </p:nvSpPr>
        <p:spPr>
          <a:xfrm flipH="1">
            <a:off x="7430340" y="57025"/>
            <a:ext cx="1456185" cy="1477087"/>
          </a:xfrm>
          <a:custGeom>
            <a:rect b="b" l="l" r="r" t="t"/>
            <a:pathLst>
              <a:path extrusionOk="0" h="5573913" w="5295217">
                <a:moveTo>
                  <a:pt x="0" y="0"/>
                </a:moveTo>
                <a:lnTo>
                  <a:pt x="5295217" y="0"/>
                </a:lnTo>
                <a:lnTo>
                  <a:pt x="5295217" y="5573912"/>
                </a:lnTo>
                <a:lnTo>
                  <a:pt x="0" y="557391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12" name="Shape 1012"/>
        <p:cNvGrpSpPr/>
        <p:nvPr/>
      </p:nvGrpSpPr>
      <p:grpSpPr>
        <a:xfrm>
          <a:off x="0" y="0"/>
          <a:ext cx="0" cy="0"/>
          <a:chOff x="0" y="0"/>
          <a:chExt cx="0" cy="0"/>
        </a:xfrm>
      </p:grpSpPr>
      <p:sp>
        <p:nvSpPr>
          <p:cNvPr id="1013" name="Google Shape;1013;p69"/>
          <p:cNvSpPr txBox="1"/>
          <p:nvPr>
            <p:ph type="title"/>
          </p:nvPr>
        </p:nvSpPr>
        <p:spPr>
          <a:xfrm>
            <a:off x="311700" y="328850"/>
            <a:ext cx="8520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680">
                <a:solidFill>
                  <a:srgbClr val="4E67C8"/>
                </a:solidFill>
              </a:rPr>
              <a:t>Prions </a:t>
            </a:r>
            <a:endParaRPr sz="3680">
              <a:solidFill>
                <a:srgbClr val="4E67C8"/>
              </a:solidFill>
            </a:endParaRPr>
          </a:p>
        </p:txBody>
      </p:sp>
      <p:sp>
        <p:nvSpPr>
          <p:cNvPr id="1014" name="Google Shape;1014;p69"/>
          <p:cNvSpPr txBox="1"/>
          <p:nvPr>
            <p:ph idx="1" type="body"/>
          </p:nvPr>
        </p:nvSpPr>
        <p:spPr>
          <a:xfrm>
            <a:off x="311700" y="1721425"/>
            <a:ext cx="8520600" cy="31509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Clr>
                <a:srgbClr val="000000"/>
              </a:buClr>
              <a:buSzPts val="688"/>
              <a:buFont typeface="Arial"/>
              <a:buNone/>
            </a:pPr>
            <a:r>
              <a:rPr lang="fr" sz="3018">
                <a:solidFill>
                  <a:srgbClr val="1155CC"/>
                </a:solidFill>
                <a:latin typeface="Playfair Display"/>
                <a:ea typeface="Playfair Display"/>
                <a:cs typeface="Playfair Display"/>
                <a:sym typeface="Playfair Display"/>
              </a:rPr>
              <a:t>Nous sommes rassemblés au nom du Père et du Fils et du Saint-Esprit.</a:t>
            </a:r>
            <a:endParaRPr sz="3018">
              <a:solidFill>
                <a:srgbClr val="1155CC"/>
              </a:solidFill>
              <a:latin typeface="Playfair Display"/>
              <a:ea typeface="Playfair Display"/>
              <a:cs typeface="Playfair Display"/>
              <a:sym typeface="Playfair Display"/>
            </a:endParaRPr>
          </a:p>
          <a:p>
            <a:pPr indent="0" lvl="0" marL="0" rtl="0" algn="just">
              <a:spcBef>
                <a:spcPts val="0"/>
              </a:spcBef>
              <a:spcAft>
                <a:spcPts val="0"/>
              </a:spcAft>
              <a:buClr>
                <a:srgbClr val="000000"/>
              </a:buClr>
              <a:buSzPts val="688"/>
              <a:buFont typeface="Arial"/>
              <a:buNone/>
            </a:pPr>
            <a:r>
              <a:rPr b="1" lang="fr" sz="3018">
                <a:solidFill>
                  <a:srgbClr val="1155CC"/>
                </a:solidFill>
                <a:latin typeface="Playfair Display"/>
                <a:ea typeface="Playfair Display"/>
                <a:cs typeface="Playfair Display"/>
                <a:sym typeface="Playfair Display"/>
              </a:rPr>
              <a:t> </a:t>
            </a:r>
            <a:endParaRPr b="1" sz="1643">
              <a:solidFill>
                <a:srgbClr val="1155CC"/>
              </a:solidFill>
              <a:latin typeface="Playfair Display"/>
              <a:ea typeface="Playfair Display"/>
              <a:cs typeface="Playfair Display"/>
              <a:sym typeface="Playfair Display"/>
            </a:endParaRPr>
          </a:p>
          <a:p>
            <a:pPr indent="0" lvl="0" marL="0" rtl="0" algn="just">
              <a:spcBef>
                <a:spcPts val="0"/>
              </a:spcBef>
              <a:spcAft>
                <a:spcPts val="0"/>
              </a:spcAft>
              <a:buClr>
                <a:srgbClr val="000000"/>
              </a:buClr>
              <a:buSzPts val="688"/>
              <a:buFont typeface="Arial"/>
              <a:buNone/>
            </a:pPr>
            <a:r>
              <a:rPr b="1" lang="fr" sz="3218">
                <a:solidFill>
                  <a:srgbClr val="1155CC"/>
                </a:solidFill>
                <a:latin typeface="Playfair Display"/>
                <a:ea typeface="Playfair Display"/>
                <a:cs typeface="Playfair Display"/>
                <a:sym typeface="Playfair Display"/>
              </a:rPr>
              <a:t>Tous : AMEN !</a:t>
            </a:r>
            <a:endParaRPr b="1" sz="1843">
              <a:solidFill>
                <a:srgbClr val="1155CC"/>
              </a:solidFill>
              <a:latin typeface="Playfair Display"/>
              <a:ea typeface="Playfair Display"/>
              <a:cs typeface="Playfair Display"/>
              <a:sym typeface="Playfair Display"/>
            </a:endParaRPr>
          </a:p>
          <a:p>
            <a:pPr indent="0" lvl="0" marL="0" rtl="0" algn="just">
              <a:lnSpc>
                <a:spcPct val="90000"/>
              </a:lnSpc>
              <a:spcBef>
                <a:spcPts val="0"/>
              </a:spcBef>
              <a:spcAft>
                <a:spcPts val="0"/>
              </a:spcAft>
              <a:buClr>
                <a:srgbClr val="000000"/>
              </a:buClr>
              <a:buSzPts val="688"/>
              <a:buFont typeface="Arial"/>
              <a:buNone/>
            </a:pPr>
            <a:r>
              <a:t/>
            </a:r>
            <a:endParaRPr sz="3018">
              <a:solidFill>
                <a:srgbClr val="4E67C8"/>
              </a:solidFill>
              <a:latin typeface="Playfair Display"/>
              <a:ea typeface="Playfair Display"/>
              <a:cs typeface="Playfair Display"/>
              <a:sym typeface="Playfair Display"/>
            </a:endParaRPr>
          </a:p>
          <a:p>
            <a:pPr indent="0" lvl="0" marL="0" rtl="0" algn="l">
              <a:spcBef>
                <a:spcPts val="0"/>
              </a:spcBef>
              <a:spcAft>
                <a:spcPts val="1200"/>
              </a:spcAft>
              <a:buNone/>
            </a:pPr>
            <a:r>
              <a:t/>
            </a:r>
            <a:endParaRPr>
              <a:latin typeface="Playfair Display"/>
              <a:ea typeface="Playfair Display"/>
              <a:cs typeface="Playfair Display"/>
              <a:sym typeface="Playfair Display"/>
            </a:endParaRPr>
          </a:p>
        </p:txBody>
      </p:sp>
      <p:pic>
        <p:nvPicPr>
          <p:cNvPr id="1015" name="Google Shape;1015;p69"/>
          <p:cNvPicPr preferRelativeResize="0"/>
          <p:nvPr/>
        </p:nvPicPr>
        <p:blipFill>
          <a:blip r:embed="rId3">
            <a:alphaModFix/>
          </a:blip>
          <a:stretch>
            <a:fillRect/>
          </a:stretch>
        </p:blipFill>
        <p:spPr>
          <a:xfrm>
            <a:off x="7971225" y="4501950"/>
            <a:ext cx="1172774" cy="530924"/>
          </a:xfrm>
          <a:prstGeom prst="rect">
            <a:avLst/>
          </a:prstGeom>
          <a:noFill/>
          <a:ln>
            <a:noFill/>
          </a:ln>
        </p:spPr>
      </p:pic>
      <p:sp>
        <p:nvSpPr>
          <p:cNvPr id="1016" name="Google Shape;1016;p69"/>
          <p:cNvSpPr/>
          <p:nvPr/>
        </p:nvSpPr>
        <p:spPr>
          <a:xfrm>
            <a:off x="407399" y="220676"/>
            <a:ext cx="1206447" cy="1434381"/>
          </a:xfrm>
          <a:custGeom>
            <a:rect b="b" l="l" r="r" t="t"/>
            <a:pathLst>
              <a:path extrusionOk="0" h="5914973" w="4975040">
                <a:moveTo>
                  <a:pt x="0" y="0"/>
                </a:moveTo>
                <a:lnTo>
                  <a:pt x="4975040" y="0"/>
                </a:lnTo>
                <a:lnTo>
                  <a:pt x="4975040" y="5914973"/>
                </a:lnTo>
                <a:lnTo>
                  <a:pt x="0" y="5914973"/>
                </a:lnTo>
                <a:lnTo>
                  <a:pt x="0" y="0"/>
                </a:lnTo>
                <a:close/>
              </a:path>
            </a:pathLst>
          </a:custGeom>
          <a:blipFill rotWithShape="1">
            <a:blip r:embed="rId4">
              <a:alphaModFix/>
            </a:blip>
            <a:stretch>
              <a:fillRect b="0" l="0" r="0" t="-27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20" name="Shape 1020"/>
        <p:cNvGrpSpPr/>
        <p:nvPr/>
      </p:nvGrpSpPr>
      <p:grpSpPr>
        <a:xfrm>
          <a:off x="0" y="0"/>
          <a:ext cx="0" cy="0"/>
          <a:chOff x="0" y="0"/>
          <a:chExt cx="0" cy="0"/>
        </a:xfrm>
      </p:grpSpPr>
      <p:sp>
        <p:nvSpPr>
          <p:cNvPr id="1021" name="Google Shape;1021;p70"/>
          <p:cNvSpPr txBox="1"/>
          <p:nvPr>
            <p:ph type="title"/>
          </p:nvPr>
        </p:nvSpPr>
        <p:spPr>
          <a:xfrm>
            <a:off x="311700" y="328850"/>
            <a:ext cx="8520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680">
                <a:solidFill>
                  <a:srgbClr val="1155CC"/>
                </a:solidFill>
              </a:rPr>
              <a:t>Salutation</a:t>
            </a:r>
            <a:endParaRPr sz="3680">
              <a:solidFill>
                <a:srgbClr val="1155CC"/>
              </a:solidFill>
            </a:endParaRPr>
          </a:p>
        </p:txBody>
      </p:sp>
      <p:sp>
        <p:nvSpPr>
          <p:cNvPr id="1022" name="Google Shape;1022;p70"/>
          <p:cNvSpPr txBox="1"/>
          <p:nvPr>
            <p:ph idx="1" type="body"/>
          </p:nvPr>
        </p:nvSpPr>
        <p:spPr>
          <a:xfrm>
            <a:off x="311700" y="1261225"/>
            <a:ext cx="8520600" cy="3322500"/>
          </a:xfrm>
          <a:prstGeom prst="rect">
            <a:avLst/>
          </a:prstGeom>
        </p:spPr>
        <p:txBody>
          <a:bodyPr anchorCtr="0" anchor="t" bIns="91425" lIns="91425" spcFirstLastPara="1" rIns="91425" wrap="square" tIns="91425">
            <a:normAutofit fontScale="92500" lnSpcReduction="20000"/>
          </a:bodyPr>
          <a:lstStyle/>
          <a:p>
            <a:pPr indent="0" lvl="0" marL="0" rtl="0" algn="just">
              <a:spcBef>
                <a:spcPts val="0"/>
              </a:spcBef>
              <a:spcAft>
                <a:spcPts val="0"/>
              </a:spcAft>
              <a:buClr>
                <a:srgbClr val="000000"/>
              </a:buClr>
              <a:buSzPts val="636"/>
              <a:buFont typeface="Arial"/>
              <a:buNone/>
            </a:pPr>
            <a:r>
              <a:rPr lang="fr" sz="3600">
                <a:solidFill>
                  <a:srgbClr val="1155CC"/>
                </a:solidFill>
                <a:latin typeface="Playfair Display"/>
                <a:ea typeface="Playfair Display"/>
                <a:cs typeface="Playfair Display"/>
                <a:sym typeface="Playfair Display"/>
              </a:rPr>
              <a:t>Que le Seigneur Jésus Christ, présent au milieu de nous et dans la Parole, nous garde unis dans son amour.</a:t>
            </a:r>
            <a:endParaRPr sz="3600">
              <a:solidFill>
                <a:srgbClr val="1155CC"/>
              </a:solidFill>
              <a:latin typeface="Playfair Display"/>
              <a:ea typeface="Playfair Display"/>
              <a:cs typeface="Playfair Display"/>
              <a:sym typeface="Playfair Display"/>
            </a:endParaRPr>
          </a:p>
          <a:p>
            <a:pPr indent="0" lvl="0" marL="0" rtl="0" algn="just">
              <a:lnSpc>
                <a:spcPct val="115000"/>
              </a:lnSpc>
              <a:spcBef>
                <a:spcPts val="0"/>
              </a:spcBef>
              <a:spcAft>
                <a:spcPts val="0"/>
              </a:spcAft>
              <a:buClr>
                <a:srgbClr val="000000"/>
              </a:buClr>
              <a:buSzPts val="636"/>
              <a:buFont typeface="Arial"/>
              <a:buNone/>
            </a:pPr>
            <a:r>
              <a:rPr lang="fr" sz="3600">
                <a:solidFill>
                  <a:srgbClr val="1155CC"/>
                </a:solidFill>
                <a:latin typeface="Playfair Display"/>
                <a:ea typeface="Playfair Display"/>
                <a:cs typeface="Playfair Display"/>
                <a:sym typeface="Playfair Display"/>
              </a:rPr>
              <a:t>Bénissons-le maintenant et toujours.</a:t>
            </a:r>
            <a:endParaRPr sz="3600">
              <a:solidFill>
                <a:srgbClr val="1155CC"/>
              </a:solidFill>
              <a:latin typeface="Playfair Display"/>
              <a:ea typeface="Playfair Display"/>
              <a:cs typeface="Playfair Display"/>
              <a:sym typeface="Playfair Display"/>
            </a:endParaRPr>
          </a:p>
          <a:p>
            <a:pPr indent="0" lvl="0" marL="0" rtl="0" algn="just">
              <a:lnSpc>
                <a:spcPct val="115000"/>
              </a:lnSpc>
              <a:spcBef>
                <a:spcPts val="0"/>
              </a:spcBef>
              <a:spcAft>
                <a:spcPts val="0"/>
              </a:spcAft>
              <a:buClr>
                <a:srgbClr val="000000"/>
              </a:buClr>
              <a:buSzPts val="636"/>
              <a:buFont typeface="Arial"/>
              <a:buNone/>
            </a:pPr>
            <a:r>
              <a:t/>
            </a:r>
            <a:endParaRPr b="1" sz="3600">
              <a:solidFill>
                <a:srgbClr val="1155CC"/>
              </a:solidFill>
              <a:latin typeface="Playfair Display"/>
              <a:ea typeface="Playfair Display"/>
              <a:cs typeface="Playfair Display"/>
              <a:sym typeface="Playfair Display"/>
            </a:endParaRPr>
          </a:p>
          <a:p>
            <a:pPr indent="0" lvl="0" marL="0" rtl="0" algn="just">
              <a:lnSpc>
                <a:spcPct val="115000"/>
              </a:lnSpc>
              <a:spcBef>
                <a:spcPts val="0"/>
              </a:spcBef>
              <a:spcAft>
                <a:spcPts val="0"/>
              </a:spcAft>
              <a:buClr>
                <a:srgbClr val="000000"/>
              </a:buClr>
              <a:buSzPts val="636"/>
              <a:buFont typeface="Arial"/>
              <a:buNone/>
            </a:pPr>
            <a:r>
              <a:rPr b="1" lang="fr" sz="3600">
                <a:solidFill>
                  <a:srgbClr val="1155CC"/>
                </a:solidFill>
                <a:latin typeface="Playfair Display"/>
                <a:ea typeface="Playfair Display"/>
                <a:cs typeface="Playfair Display"/>
                <a:sym typeface="Playfair Display"/>
              </a:rPr>
              <a:t>R/ Bénis soit Dieu maintenant et toujours.</a:t>
            </a:r>
            <a:endParaRPr b="1" sz="3600">
              <a:solidFill>
                <a:srgbClr val="1155CC"/>
              </a:solidFill>
              <a:latin typeface="Playfair Display"/>
              <a:ea typeface="Playfair Display"/>
              <a:cs typeface="Playfair Display"/>
              <a:sym typeface="Playfair Display"/>
            </a:endParaRPr>
          </a:p>
          <a:p>
            <a:pPr indent="0" lvl="0" marL="0" rtl="0" algn="l">
              <a:spcBef>
                <a:spcPts val="0"/>
              </a:spcBef>
              <a:spcAft>
                <a:spcPts val="1200"/>
              </a:spcAft>
              <a:buNone/>
            </a:pPr>
            <a:r>
              <a:t/>
            </a:r>
            <a:endParaRPr>
              <a:latin typeface="Playfair Display"/>
              <a:ea typeface="Playfair Display"/>
              <a:cs typeface="Playfair Display"/>
              <a:sym typeface="Playfair Display"/>
            </a:endParaRPr>
          </a:p>
        </p:txBody>
      </p:sp>
      <p:sp>
        <p:nvSpPr>
          <p:cNvPr id="1023" name="Google Shape;1023;p70"/>
          <p:cNvSpPr/>
          <p:nvPr/>
        </p:nvSpPr>
        <p:spPr>
          <a:xfrm>
            <a:off x="7494574" y="110325"/>
            <a:ext cx="991046" cy="1258901"/>
          </a:xfrm>
          <a:custGeom>
            <a:rect b="b" l="l" r="r" t="t"/>
            <a:pathLst>
              <a:path extrusionOk="0" h="4456287" w="2696724">
                <a:moveTo>
                  <a:pt x="0" y="0"/>
                </a:moveTo>
                <a:lnTo>
                  <a:pt x="2696724" y="0"/>
                </a:lnTo>
                <a:lnTo>
                  <a:pt x="2696724" y="4456286"/>
                </a:lnTo>
                <a:lnTo>
                  <a:pt x="0" y="445628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27" name="Shape 1027"/>
        <p:cNvGrpSpPr/>
        <p:nvPr/>
      </p:nvGrpSpPr>
      <p:grpSpPr>
        <a:xfrm>
          <a:off x="0" y="0"/>
          <a:ext cx="0" cy="0"/>
          <a:chOff x="0" y="0"/>
          <a:chExt cx="0" cy="0"/>
        </a:xfrm>
      </p:grpSpPr>
      <p:sp>
        <p:nvSpPr>
          <p:cNvPr id="1028" name="Google Shape;1028;p71"/>
          <p:cNvSpPr txBox="1"/>
          <p:nvPr>
            <p:ph type="title"/>
          </p:nvPr>
        </p:nvSpPr>
        <p:spPr>
          <a:xfrm>
            <a:off x="311700" y="191075"/>
            <a:ext cx="8520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680">
                <a:solidFill>
                  <a:srgbClr val="4E67C8"/>
                </a:solidFill>
              </a:rPr>
              <a:t>Prière </a:t>
            </a:r>
            <a:r>
              <a:rPr lang="fr" sz="3680">
                <a:solidFill>
                  <a:srgbClr val="4E67C8"/>
                </a:solidFill>
              </a:rPr>
              <a:t>d’ouverture</a:t>
            </a:r>
            <a:endParaRPr sz="3680">
              <a:solidFill>
                <a:srgbClr val="4E67C8"/>
              </a:solidFill>
            </a:endParaRPr>
          </a:p>
        </p:txBody>
      </p:sp>
      <p:sp>
        <p:nvSpPr>
          <p:cNvPr id="1029" name="Google Shape;1029;p71"/>
          <p:cNvSpPr txBox="1"/>
          <p:nvPr>
            <p:ph idx="1" type="body"/>
          </p:nvPr>
        </p:nvSpPr>
        <p:spPr>
          <a:xfrm>
            <a:off x="205350" y="1155775"/>
            <a:ext cx="8733300" cy="3544500"/>
          </a:xfrm>
          <a:prstGeom prst="rect">
            <a:avLst/>
          </a:prstGeom>
        </p:spPr>
        <p:txBody>
          <a:bodyPr anchorCtr="0" anchor="t" bIns="91425" lIns="91425" spcFirstLastPara="1" rIns="91425" wrap="square" tIns="91425">
            <a:normAutofit fontScale="70000" lnSpcReduction="20000"/>
          </a:bodyPr>
          <a:lstStyle/>
          <a:p>
            <a:pPr indent="0" lvl="0" marL="0" rtl="0" algn="just">
              <a:spcBef>
                <a:spcPts val="0"/>
              </a:spcBef>
              <a:spcAft>
                <a:spcPts val="0"/>
              </a:spcAft>
              <a:buNone/>
            </a:pPr>
            <a:r>
              <a:rPr lang="fr" sz="3600">
                <a:solidFill>
                  <a:srgbClr val="1155CC"/>
                </a:solidFill>
                <a:latin typeface="Playfair Display"/>
                <a:ea typeface="Playfair Display"/>
                <a:cs typeface="Playfair Display"/>
                <a:sym typeface="Playfair Display"/>
              </a:rPr>
              <a:t>Seigneur Dieu, Tu as répandu ton </a:t>
            </a:r>
            <a:r>
              <a:rPr lang="fr" sz="3600">
                <a:solidFill>
                  <a:srgbClr val="1155CC"/>
                </a:solidFill>
                <a:latin typeface="Playfair Display"/>
                <a:ea typeface="Playfair Display"/>
                <a:cs typeface="Playfair Display"/>
                <a:sym typeface="Playfair Display"/>
              </a:rPr>
              <a:t>amour </a:t>
            </a:r>
            <a:r>
              <a:rPr lang="fr" sz="3600">
                <a:solidFill>
                  <a:srgbClr val="1155CC"/>
                </a:solidFill>
                <a:latin typeface="Playfair Display"/>
                <a:ea typeface="Playfair Display"/>
                <a:cs typeface="Playfair Display"/>
                <a:sym typeface="Playfair Display"/>
              </a:rPr>
              <a:t>dans nos coeurs par ton Esprit qui habite en nous. Instruit nous par la lumière de ton Esprit. </a:t>
            </a:r>
            <a:endParaRPr sz="3600">
              <a:solidFill>
                <a:srgbClr val="1155CC"/>
              </a:solidFill>
              <a:latin typeface="Playfair Display"/>
              <a:ea typeface="Playfair Display"/>
              <a:cs typeface="Playfair Display"/>
              <a:sym typeface="Playfair Display"/>
            </a:endParaRPr>
          </a:p>
          <a:p>
            <a:pPr indent="0" lvl="0" marL="0" rtl="0" algn="just">
              <a:spcBef>
                <a:spcPts val="0"/>
              </a:spcBef>
              <a:spcAft>
                <a:spcPts val="0"/>
              </a:spcAft>
              <a:buClr>
                <a:srgbClr val="000000"/>
              </a:buClr>
              <a:buSzPts val="481"/>
              <a:buFont typeface="Arial"/>
              <a:buNone/>
            </a:pPr>
            <a:r>
              <a:rPr lang="fr" sz="3600">
                <a:solidFill>
                  <a:srgbClr val="1155CC"/>
                </a:solidFill>
                <a:latin typeface="Playfair Display"/>
                <a:ea typeface="Playfair Display"/>
                <a:cs typeface="Playfair Display"/>
                <a:sym typeface="Playfair Display"/>
              </a:rPr>
              <a:t>Par Jésus-Christ, ton fils, notre Seigneur, qui vit et règne avec toi dans l’unité du Saint-Esprit, Dieu pour les siècles des siècles.</a:t>
            </a:r>
            <a:endParaRPr sz="3600">
              <a:solidFill>
                <a:srgbClr val="1155CC"/>
              </a:solidFill>
              <a:latin typeface="Playfair Display"/>
              <a:ea typeface="Playfair Display"/>
              <a:cs typeface="Playfair Display"/>
              <a:sym typeface="Playfair Display"/>
            </a:endParaRPr>
          </a:p>
          <a:p>
            <a:pPr indent="0" lvl="0" marL="0" rtl="0" algn="just">
              <a:spcBef>
                <a:spcPts val="0"/>
              </a:spcBef>
              <a:spcAft>
                <a:spcPts val="0"/>
              </a:spcAft>
              <a:buClr>
                <a:srgbClr val="000000"/>
              </a:buClr>
              <a:buSzPts val="481"/>
              <a:buFont typeface="Arial"/>
              <a:buNone/>
            </a:pPr>
            <a:r>
              <a:t/>
            </a:r>
            <a:endParaRPr b="1" sz="3600">
              <a:solidFill>
                <a:srgbClr val="1155CC"/>
              </a:solidFill>
              <a:latin typeface="Playfair Display"/>
              <a:ea typeface="Playfair Display"/>
              <a:cs typeface="Playfair Display"/>
              <a:sym typeface="Playfair Display"/>
            </a:endParaRPr>
          </a:p>
          <a:p>
            <a:pPr indent="0" lvl="0" marL="0" rtl="0" algn="just">
              <a:spcBef>
                <a:spcPts val="0"/>
              </a:spcBef>
              <a:spcAft>
                <a:spcPts val="0"/>
              </a:spcAft>
              <a:buClr>
                <a:srgbClr val="000000"/>
              </a:buClr>
              <a:buSzPts val="481"/>
              <a:buFont typeface="Arial"/>
              <a:buNone/>
            </a:pPr>
            <a:r>
              <a:rPr b="1" lang="fr" sz="4240">
                <a:solidFill>
                  <a:srgbClr val="1155CC"/>
                </a:solidFill>
                <a:latin typeface="Playfair Display"/>
                <a:ea typeface="Playfair Display"/>
                <a:cs typeface="Playfair Display"/>
                <a:sym typeface="Playfair Display"/>
              </a:rPr>
              <a:t>Tous/ Amen</a:t>
            </a:r>
            <a:endParaRPr b="1" sz="2700">
              <a:solidFill>
                <a:srgbClr val="4E67C8"/>
              </a:solidFill>
              <a:latin typeface="Playfair Display"/>
              <a:ea typeface="Playfair Display"/>
              <a:cs typeface="Playfair Display"/>
              <a:sym typeface="Playfair Display"/>
            </a:endParaRPr>
          </a:p>
          <a:p>
            <a:pPr indent="0" lvl="0" marL="0" rtl="0" algn="l">
              <a:spcBef>
                <a:spcPts val="0"/>
              </a:spcBef>
              <a:spcAft>
                <a:spcPts val="1200"/>
              </a:spcAft>
              <a:buNone/>
            </a:pPr>
            <a:r>
              <a:t/>
            </a:r>
            <a:endParaRPr>
              <a:latin typeface="Playfair Display"/>
              <a:ea typeface="Playfair Display"/>
              <a:cs typeface="Playfair Display"/>
              <a:sym typeface="Playfair Display"/>
            </a:endParaRPr>
          </a:p>
        </p:txBody>
      </p:sp>
      <p:pic>
        <p:nvPicPr>
          <p:cNvPr id="1030" name="Google Shape;1030;p71"/>
          <p:cNvPicPr preferRelativeResize="0"/>
          <p:nvPr/>
        </p:nvPicPr>
        <p:blipFill>
          <a:blip r:embed="rId3">
            <a:alphaModFix/>
          </a:blip>
          <a:stretch>
            <a:fillRect/>
          </a:stretch>
        </p:blipFill>
        <p:spPr>
          <a:xfrm>
            <a:off x="7971225" y="4501950"/>
            <a:ext cx="1172774" cy="530924"/>
          </a:xfrm>
          <a:prstGeom prst="rect">
            <a:avLst/>
          </a:prstGeom>
          <a:noFill/>
          <a:ln>
            <a:noFill/>
          </a:ln>
        </p:spPr>
      </p:pic>
      <p:sp>
        <p:nvSpPr>
          <p:cNvPr id="1031" name="Google Shape;1031;p71"/>
          <p:cNvSpPr/>
          <p:nvPr/>
        </p:nvSpPr>
        <p:spPr>
          <a:xfrm>
            <a:off x="4184428" y="3215450"/>
            <a:ext cx="1321395" cy="1626545"/>
          </a:xfrm>
          <a:custGeom>
            <a:rect b="b" l="l" r="r" t="t"/>
            <a:pathLst>
              <a:path extrusionOk="0" h="4456287" w="2696724">
                <a:moveTo>
                  <a:pt x="0" y="0"/>
                </a:moveTo>
                <a:lnTo>
                  <a:pt x="2696724" y="0"/>
                </a:lnTo>
                <a:lnTo>
                  <a:pt x="2696724" y="4456286"/>
                </a:lnTo>
                <a:lnTo>
                  <a:pt x="0" y="445628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3" name="Shape 903"/>
        <p:cNvGrpSpPr/>
        <p:nvPr/>
      </p:nvGrpSpPr>
      <p:grpSpPr>
        <a:xfrm>
          <a:off x="0" y="0"/>
          <a:ext cx="0" cy="0"/>
          <a:chOff x="0" y="0"/>
          <a:chExt cx="0" cy="0"/>
        </a:xfrm>
      </p:grpSpPr>
      <p:sp>
        <p:nvSpPr>
          <p:cNvPr id="904" name="Google Shape;904;p54"/>
          <p:cNvSpPr txBox="1"/>
          <p:nvPr>
            <p:ph type="title"/>
          </p:nvPr>
        </p:nvSpPr>
        <p:spPr>
          <a:xfrm>
            <a:off x="311700" y="219200"/>
            <a:ext cx="8520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680"/>
              <a:t>Reconnaissance des territoires</a:t>
            </a:r>
            <a:endParaRPr sz="3980"/>
          </a:p>
        </p:txBody>
      </p:sp>
      <p:sp>
        <p:nvSpPr>
          <p:cNvPr id="905" name="Google Shape;905;p54"/>
          <p:cNvSpPr txBox="1"/>
          <p:nvPr>
            <p:ph idx="1" type="body"/>
          </p:nvPr>
        </p:nvSpPr>
        <p:spPr>
          <a:xfrm>
            <a:off x="311700" y="1768725"/>
            <a:ext cx="8520600" cy="3150900"/>
          </a:xfrm>
          <a:prstGeom prst="rect">
            <a:avLst/>
          </a:prstGeom>
        </p:spPr>
        <p:txBody>
          <a:bodyPr anchorCtr="0" anchor="t" bIns="91425" lIns="91425" spcFirstLastPara="1" rIns="91425" wrap="square" tIns="91425">
            <a:normAutofit fontScale="77500" lnSpcReduction="20000"/>
          </a:bodyPr>
          <a:lstStyle/>
          <a:p>
            <a:pPr indent="0" lvl="0" marL="0" rtl="0" algn="just">
              <a:lnSpc>
                <a:spcPct val="100000"/>
              </a:lnSpc>
              <a:spcBef>
                <a:spcPts val="1000"/>
              </a:spcBef>
              <a:spcAft>
                <a:spcPts val="0"/>
              </a:spcAft>
              <a:buClr>
                <a:srgbClr val="000000"/>
              </a:buClr>
              <a:buSzPct val="100000"/>
              <a:buFont typeface="Arial"/>
              <a:buNone/>
            </a:pPr>
            <a:r>
              <a:rPr b="1" lang="fr" sz="3600">
                <a:latin typeface="Playfair Display"/>
                <a:ea typeface="Playfair Display"/>
                <a:cs typeface="Playfair Display"/>
                <a:sym typeface="Playfair Display"/>
              </a:rPr>
              <a:t>Dans l’esprit de la réconciliation, les Conseils scolaires francophones de l’Alberta reconnaissent que nous apprenons et travaillons sur les terres ancestrales des Traités 6, 7 et 8 et des Métis, le lieu de rassemblement de nombreux peuples autochtones.</a:t>
            </a:r>
            <a:endParaRPr b="1" sz="3600">
              <a:latin typeface="Playfair Display"/>
              <a:ea typeface="Playfair Display"/>
              <a:cs typeface="Playfair Display"/>
              <a:sym typeface="Playfair Display"/>
            </a:endParaRPr>
          </a:p>
          <a:p>
            <a:pPr indent="0" lvl="0" marL="0" rtl="0" algn="just">
              <a:lnSpc>
                <a:spcPct val="100000"/>
              </a:lnSpc>
              <a:spcBef>
                <a:spcPts val="1000"/>
              </a:spcBef>
              <a:spcAft>
                <a:spcPts val="0"/>
              </a:spcAft>
              <a:buClr>
                <a:srgbClr val="000000"/>
              </a:buClr>
              <a:buSzPct val="100000"/>
              <a:buFont typeface="Arial"/>
              <a:buNone/>
            </a:pPr>
            <a:r>
              <a:rPr b="1" lang="fr" sz="3600">
                <a:latin typeface="Playfair Display"/>
                <a:ea typeface="Playfair Display"/>
                <a:cs typeface="Playfair Display"/>
                <a:sym typeface="Playfair Display"/>
              </a:rPr>
              <a:t>C'est là que nous nous efforcerons d'honorer et de transformer nos relations les uns avec les autres.</a:t>
            </a:r>
            <a:endParaRPr>
              <a:latin typeface="Playfair Display"/>
              <a:ea typeface="Playfair Display"/>
              <a:cs typeface="Playfair Display"/>
              <a:sym typeface="Playfair Display"/>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35" name="Shape 1035"/>
        <p:cNvGrpSpPr/>
        <p:nvPr/>
      </p:nvGrpSpPr>
      <p:grpSpPr>
        <a:xfrm>
          <a:off x="0" y="0"/>
          <a:ext cx="0" cy="0"/>
          <a:chOff x="0" y="0"/>
          <a:chExt cx="0" cy="0"/>
        </a:xfrm>
      </p:grpSpPr>
      <p:sp>
        <p:nvSpPr>
          <p:cNvPr id="1036" name="Google Shape;1036;p72"/>
          <p:cNvSpPr txBox="1"/>
          <p:nvPr>
            <p:ph type="title"/>
          </p:nvPr>
        </p:nvSpPr>
        <p:spPr>
          <a:xfrm>
            <a:off x="311700" y="169600"/>
            <a:ext cx="8520600" cy="641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fr" sz="2967">
                <a:solidFill>
                  <a:srgbClr val="4E67C8"/>
                </a:solidFill>
                <a:latin typeface="EB Garamond ExtraBold"/>
                <a:ea typeface="EB Garamond ExtraBold"/>
                <a:cs typeface="EB Garamond ExtraBold"/>
                <a:sym typeface="EB Garamond ExtraBold"/>
              </a:rPr>
              <a:t>Merci de vous asseoir pour écouter les lectures</a:t>
            </a:r>
            <a:endParaRPr>
              <a:solidFill>
                <a:srgbClr val="4E67C8"/>
              </a:solidFill>
            </a:endParaRPr>
          </a:p>
        </p:txBody>
      </p:sp>
      <p:pic>
        <p:nvPicPr>
          <p:cNvPr id="1037" name="Google Shape;1037;p72"/>
          <p:cNvPicPr preferRelativeResize="0"/>
          <p:nvPr/>
        </p:nvPicPr>
        <p:blipFill>
          <a:blip r:embed="rId3">
            <a:alphaModFix/>
          </a:blip>
          <a:stretch>
            <a:fillRect/>
          </a:stretch>
        </p:blipFill>
        <p:spPr>
          <a:xfrm>
            <a:off x="420975" y="1117325"/>
            <a:ext cx="4382975" cy="3506375"/>
          </a:xfrm>
          <a:prstGeom prst="rect">
            <a:avLst/>
          </a:prstGeom>
          <a:noFill/>
          <a:ln>
            <a:noFill/>
          </a:ln>
        </p:spPr>
      </p:pic>
      <p:pic>
        <p:nvPicPr>
          <p:cNvPr id="1038" name="Google Shape;1038;p72"/>
          <p:cNvPicPr preferRelativeResize="0"/>
          <p:nvPr/>
        </p:nvPicPr>
        <p:blipFill>
          <a:blip r:embed="rId4">
            <a:alphaModFix/>
          </a:blip>
          <a:stretch>
            <a:fillRect/>
          </a:stretch>
        </p:blipFill>
        <p:spPr>
          <a:xfrm>
            <a:off x="4910425" y="1730613"/>
            <a:ext cx="4035250" cy="22798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42" name="Shape 1042"/>
        <p:cNvGrpSpPr/>
        <p:nvPr/>
      </p:nvGrpSpPr>
      <p:grpSpPr>
        <a:xfrm>
          <a:off x="0" y="0"/>
          <a:ext cx="0" cy="0"/>
          <a:chOff x="0" y="0"/>
          <a:chExt cx="0" cy="0"/>
        </a:xfrm>
      </p:grpSpPr>
      <p:sp>
        <p:nvSpPr>
          <p:cNvPr id="1043" name="Google Shape;1043;p73"/>
          <p:cNvSpPr txBox="1"/>
          <p:nvPr>
            <p:ph type="title"/>
          </p:nvPr>
        </p:nvSpPr>
        <p:spPr>
          <a:xfrm>
            <a:off x="269700" y="109250"/>
            <a:ext cx="8815500" cy="930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sz="2978">
                <a:solidFill>
                  <a:srgbClr val="4E67C8"/>
                </a:solidFill>
              </a:rPr>
              <a:t>Lecture </a:t>
            </a:r>
            <a:r>
              <a:rPr lang="fr" sz="2933">
                <a:solidFill>
                  <a:srgbClr val="4E67C8"/>
                </a:solidFill>
              </a:rPr>
              <a:t>du livre du prophète Isaïe</a:t>
            </a:r>
            <a:r>
              <a:rPr b="0" lang="fr" sz="3378">
                <a:solidFill>
                  <a:srgbClr val="762EB1"/>
                </a:solidFill>
                <a:latin typeface="Arial"/>
                <a:ea typeface="Arial"/>
                <a:cs typeface="Arial"/>
                <a:sym typeface="Arial"/>
              </a:rPr>
              <a:t> </a:t>
            </a:r>
            <a:r>
              <a:rPr lang="fr" sz="1889">
                <a:solidFill>
                  <a:srgbClr val="980000"/>
                </a:solidFill>
                <a:latin typeface="Arial"/>
                <a:ea typeface="Arial"/>
                <a:cs typeface="Arial"/>
                <a:sym typeface="Arial"/>
              </a:rPr>
              <a:t>(58, 7-10)</a:t>
            </a:r>
            <a:r>
              <a:rPr lang="fr" sz="2000"/>
              <a:t> </a:t>
            </a:r>
            <a:endParaRPr sz="2000"/>
          </a:p>
        </p:txBody>
      </p:sp>
      <p:sp>
        <p:nvSpPr>
          <p:cNvPr id="1044" name="Google Shape;1044;p73"/>
          <p:cNvSpPr txBox="1"/>
          <p:nvPr>
            <p:ph idx="1" type="body"/>
          </p:nvPr>
        </p:nvSpPr>
        <p:spPr>
          <a:xfrm>
            <a:off x="400800" y="1117475"/>
            <a:ext cx="8342400" cy="3586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Ainsi parle le Seigneur Dieu :</a:t>
            </a:r>
            <a:br>
              <a:rPr lang="fr" sz="2000">
                <a:solidFill>
                  <a:srgbClr val="1155CC"/>
                </a:solidFill>
                <a:latin typeface="Playfair Display SemiBold"/>
                <a:ea typeface="Playfair Display SemiBold"/>
                <a:cs typeface="Playfair Display SemiBold"/>
                <a:sym typeface="Playfair Display SemiBold"/>
              </a:rPr>
            </a:br>
            <a:r>
              <a:rPr lang="fr" sz="2000">
                <a:solidFill>
                  <a:srgbClr val="1155CC"/>
                </a:solidFill>
                <a:latin typeface="Playfair Display SemiBold"/>
                <a:ea typeface="Playfair Display SemiBold"/>
                <a:cs typeface="Playfair Display SemiBold"/>
                <a:sym typeface="Playfair Display SemiBold"/>
              </a:rPr>
              <a:t>Partage ton pain avec celui qui a faim,</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accueille chez toi les pauvres sans abri,</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couvre celui que tu verras sans vêtement,</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ne te dérobe pas à ton semblable.</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Alors ta lumière jaillira comme l’aurore,</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et tes forces reviendront vite. </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Devant toi marchera ta justice, et la gloire du Seigneur fermera la marche.</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Alors, si tu appelles, le Seigneur répondra ; </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Si tu cries, il dire: </a:t>
            </a:r>
            <a:r>
              <a:rPr lang="fr" sz="2000">
                <a:solidFill>
                  <a:srgbClr val="1155CC"/>
                </a:solidFill>
                <a:latin typeface="Playfair Display SemiBold"/>
                <a:ea typeface="Playfair Display SemiBold"/>
                <a:cs typeface="Playfair Display SemiBold"/>
                <a:sym typeface="Playfair Display SemiBold"/>
              </a:rPr>
              <a:t>« </a:t>
            </a:r>
            <a:r>
              <a:rPr lang="fr" sz="2000">
                <a:solidFill>
                  <a:srgbClr val="1155CC"/>
                </a:solidFill>
                <a:latin typeface="Playfair Display SemiBold"/>
                <a:ea typeface="Playfair Display SemiBold"/>
                <a:cs typeface="Playfair Display SemiBold"/>
                <a:sym typeface="Playfair Display SemiBold"/>
              </a:rPr>
              <a:t>Me voici ».</a:t>
            </a:r>
            <a:br>
              <a:rPr lang="fr" sz="2000">
                <a:solidFill>
                  <a:srgbClr val="1155CC"/>
                </a:solidFill>
                <a:latin typeface="Playfair Display SemiBold"/>
                <a:ea typeface="Playfair Display SemiBold"/>
                <a:cs typeface="Playfair Display SemiBold"/>
                <a:sym typeface="Playfair Display SemiBold"/>
              </a:rPr>
            </a:br>
            <a:br>
              <a:rPr lang="fr">
                <a:solidFill>
                  <a:srgbClr val="1155CC"/>
                </a:solidFill>
                <a:latin typeface="Playfair Display SemiBold"/>
                <a:ea typeface="Playfair Display SemiBold"/>
                <a:cs typeface="Playfair Display SemiBold"/>
                <a:sym typeface="Playfair Display SemiBold"/>
              </a:rPr>
            </a:br>
            <a:r>
              <a:rPr lang="fr" sz="1000">
                <a:solidFill>
                  <a:srgbClr val="333333"/>
                </a:solidFill>
                <a:latin typeface="Open Sans"/>
                <a:ea typeface="Open Sans"/>
                <a:cs typeface="Open Sans"/>
                <a:sym typeface="Open Sans"/>
              </a:rPr>
              <a:t>   </a:t>
            </a:r>
            <a:endParaRPr b="1" sz="19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100">
                <a:solidFill>
                  <a:srgbClr val="4E67C8"/>
                </a:solidFill>
                <a:latin typeface="Playfair Display"/>
                <a:ea typeface="Playfair Display"/>
                <a:cs typeface="Playfair Display"/>
                <a:sym typeface="Playfair Display"/>
              </a:rPr>
              <a:t>   </a:t>
            </a:r>
            <a:endParaRPr b="1" sz="2100">
              <a:solidFill>
                <a:srgbClr val="4E67C8"/>
              </a:solidFill>
              <a:latin typeface="Playfair Display"/>
              <a:ea typeface="Playfair Display"/>
              <a:cs typeface="Playfair Display"/>
              <a:sym typeface="Playfair Display"/>
            </a:endParaRPr>
          </a:p>
        </p:txBody>
      </p:sp>
      <p:pic>
        <p:nvPicPr>
          <p:cNvPr id="1045" name="Google Shape;1045;p73"/>
          <p:cNvPicPr preferRelativeResize="0"/>
          <p:nvPr/>
        </p:nvPicPr>
        <p:blipFill>
          <a:blip r:embed="rId3">
            <a:alphaModFix/>
          </a:blip>
          <a:stretch>
            <a:fillRect/>
          </a:stretch>
        </p:blipFill>
        <p:spPr>
          <a:xfrm>
            <a:off x="7971225" y="4501950"/>
            <a:ext cx="1172774" cy="530924"/>
          </a:xfrm>
          <a:prstGeom prst="rect">
            <a:avLst/>
          </a:prstGeom>
          <a:noFill/>
          <a:ln>
            <a:noFill/>
          </a:ln>
        </p:spPr>
      </p:pic>
      <p:pic>
        <p:nvPicPr>
          <p:cNvPr id="1046" name="Google Shape;1046;p73"/>
          <p:cNvPicPr preferRelativeResize="0"/>
          <p:nvPr/>
        </p:nvPicPr>
        <p:blipFill>
          <a:blip r:embed="rId4">
            <a:alphaModFix/>
          </a:blip>
          <a:stretch>
            <a:fillRect/>
          </a:stretch>
        </p:blipFill>
        <p:spPr>
          <a:xfrm>
            <a:off x="5823250" y="1293051"/>
            <a:ext cx="2919948" cy="16351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50" name="Shape 1050"/>
        <p:cNvGrpSpPr/>
        <p:nvPr/>
      </p:nvGrpSpPr>
      <p:grpSpPr>
        <a:xfrm>
          <a:off x="0" y="0"/>
          <a:ext cx="0" cy="0"/>
          <a:chOff x="0" y="0"/>
          <a:chExt cx="0" cy="0"/>
        </a:xfrm>
      </p:grpSpPr>
      <p:sp>
        <p:nvSpPr>
          <p:cNvPr id="1051" name="Google Shape;1051;p74"/>
          <p:cNvSpPr txBox="1"/>
          <p:nvPr>
            <p:ph type="title"/>
          </p:nvPr>
        </p:nvSpPr>
        <p:spPr>
          <a:xfrm>
            <a:off x="269700" y="109250"/>
            <a:ext cx="8815500" cy="930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sz="2978">
                <a:solidFill>
                  <a:srgbClr val="4E67C8"/>
                </a:solidFill>
              </a:rPr>
              <a:t>Lecture </a:t>
            </a:r>
            <a:r>
              <a:rPr lang="fr" sz="2933">
                <a:solidFill>
                  <a:srgbClr val="4E67C8"/>
                </a:solidFill>
              </a:rPr>
              <a:t>du livre du prophète </a:t>
            </a:r>
            <a:r>
              <a:rPr lang="fr" sz="2933">
                <a:solidFill>
                  <a:srgbClr val="4E67C8"/>
                </a:solidFill>
              </a:rPr>
              <a:t>Isaïe</a:t>
            </a:r>
            <a:r>
              <a:rPr b="0" lang="fr" sz="3378">
                <a:solidFill>
                  <a:srgbClr val="762EB1"/>
                </a:solidFill>
                <a:latin typeface="Arial"/>
                <a:ea typeface="Arial"/>
                <a:cs typeface="Arial"/>
                <a:sym typeface="Arial"/>
              </a:rPr>
              <a:t> </a:t>
            </a:r>
            <a:r>
              <a:rPr lang="fr" sz="1889">
                <a:solidFill>
                  <a:srgbClr val="980000"/>
                </a:solidFill>
                <a:latin typeface="Arial"/>
                <a:ea typeface="Arial"/>
                <a:cs typeface="Arial"/>
                <a:sym typeface="Arial"/>
              </a:rPr>
              <a:t>(58, 7-10)</a:t>
            </a:r>
            <a:r>
              <a:rPr lang="fr" sz="2000"/>
              <a:t> </a:t>
            </a:r>
            <a:endParaRPr sz="2000"/>
          </a:p>
        </p:txBody>
      </p:sp>
      <p:sp>
        <p:nvSpPr>
          <p:cNvPr id="1052" name="Google Shape;1052;p74"/>
          <p:cNvSpPr txBox="1"/>
          <p:nvPr>
            <p:ph idx="1" type="body"/>
          </p:nvPr>
        </p:nvSpPr>
        <p:spPr>
          <a:xfrm>
            <a:off x="400800" y="1094525"/>
            <a:ext cx="8342400" cy="3547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Si tu fais disparaître de chez toi le joug, </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le geste accusateur, la parole malfaisante,</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si tu donnes à celui qui a faim ce que toi tu désires, </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et si tu combles les désirs du malheureux, </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ta lumière se lèvera dans les ténèbres</a:t>
            </a:r>
            <a:endParaRPr sz="2000">
              <a:solidFill>
                <a:srgbClr val="1155CC"/>
              </a:solidFill>
              <a:latin typeface="Playfair Display SemiBold"/>
              <a:ea typeface="Playfair Display SemiBold"/>
              <a:cs typeface="Playfair Display SemiBold"/>
              <a:sym typeface="Playfair Display SemiBold"/>
            </a:endParaRPr>
          </a:p>
          <a:p>
            <a:pPr indent="0" lvl="0" marL="0" rtl="0" algn="l">
              <a:lnSpc>
                <a:spcPct val="100000"/>
              </a:lnSpc>
              <a:spcBef>
                <a:spcPts val="0"/>
              </a:spcBef>
              <a:spcAft>
                <a:spcPts val="0"/>
              </a:spcAft>
              <a:buNone/>
            </a:pPr>
            <a:r>
              <a:rPr lang="fr" sz="2000">
                <a:solidFill>
                  <a:srgbClr val="1155CC"/>
                </a:solidFill>
                <a:latin typeface="Playfair Display SemiBold"/>
                <a:ea typeface="Playfair Display SemiBold"/>
                <a:cs typeface="Playfair Display SemiBold"/>
                <a:sym typeface="Playfair Display SemiBold"/>
              </a:rPr>
              <a:t>et ton obscurité sera lumière du midi. </a:t>
            </a:r>
            <a:endParaRPr sz="2000">
              <a:solidFill>
                <a:srgbClr val="1155CC"/>
              </a:solidFill>
              <a:latin typeface="Playfair Display SemiBold"/>
              <a:ea typeface="Playfair Display SemiBold"/>
              <a:cs typeface="Playfair Display SemiBold"/>
              <a:sym typeface="Playfair Display SemiBold"/>
            </a:endParaRPr>
          </a:p>
          <a:p>
            <a:pPr indent="0" lvl="0" marL="0" rtl="0" algn="l">
              <a:spcBef>
                <a:spcPts val="0"/>
              </a:spcBef>
              <a:spcAft>
                <a:spcPts val="0"/>
              </a:spcAft>
              <a:buNone/>
            </a:pPr>
            <a:r>
              <a:t/>
            </a:r>
            <a:endParaRPr>
              <a:solidFill>
                <a:srgbClr val="1155CC"/>
              </a:solidFill>
              <a:latin typeface="Playfair Display SemiBold"/>
              <a:ea typeface="Playfair Display SemiBold"/>
              <a:cs typeface="Playfair Display SemiBold"/>
              <a:sym typeface="Playfair Display SemiBold"/>
            </a:endParaRPr>
          </a:p>
          <a:p>
            <a:pPr indent="-355600" lvl="0" marL="457200" rtl="0" algn="l">
              <a:spcBef>
                <a:spcPts val="800"/>
              </a:spcBef>
              <a:spcAft>
                <a:spcPts val="0"/>
              </a:spcAft>
              <a:buClr>
                <a:srgbClr val="4E67C8"/>
              </a:buClr>
              <a:buSzPts val="2000"/>
              <a:buFont typeface="Playfair Display"/>
              <a:buChar char="-"/>
            </a:pPr>
            <a:r>
              <a:rPr b="1" lang="fr" sz="2000">
                <a:solidFill>
                  <a:srgbClr val="4E67C8"/>
                </a:solidFill>
                <a:latin typeface="Playfair Display"/>
                <a:ea typeface="Playfair Display"/>
                <a:cs typeface="Playfair Display"/>
                <a:sym typeface="Playfair Display"/>
              </a:rPr>
              <a:t>Parole du Seigneur</a:t>
            </a:r>
            <a:endParaRPr b="1" sz="2000">
              <a:solidFill>
                <a:srgbClr val="4E67C8"/>
              </a:solidFill>
              <a:latin typeface="Playfair Display"/>
              <a:ea typeface="Playfair Display"/>
              <a:cs typeface="Playfair Display"/>
              <a:sym typeface="Playfair Display"/>
            </a:endParaRPr>
          </a:p>
          <a:p>
            <a:pPr indent="0" lvl="0" marL="90000" rtl="0" algn="l">
              <a:lnSpc>
                <a:spcPct val="100000"/>
              </a:lnSpc>
              <a:spcBef>
                <a:spcPts val="800"/>
              </a:spcBef>
              <a:spcAft>
                <a:spcPts val="0"/>
              </a:spcAft>
              <a:buNone/>
            </a:pPr>
            <a:r>
              <a:rPr b="1" lang="fr" sz="2200">
                <a:solidFill>
                  <a:srgbClr val="4E67C8"/>
                </a:solidFill>
                <a:latin typeface="Playfair Display"/>
                <a:ea typeface="Playfair Display"/>
                <a:cs typeface="Playfair Display"/>
                <a:sym typeface="Playfair Display"/>
              </a:rPr>
              <a:t>R/ Nous rendons grâce à Dieu</a:t>
            </a:r>
            <a:endParaRPr b="1" sz="1000">
              <a:solidFill>
                <a:srgbClr val="333333"/>
              </a:solidFill>
              <a:latin typeface="Playfair Display"/>
              <a:ea typeface="Playfair Display"/>
              <a:cs typeface="Playfair Display"/>
              <a:sym typeface="Playfair Display"/>
            </a:endParaRPr>
          </a:p>
          <a:p>
            <a:pPr indent="0" lvl="0" marL="0" rtl="0" algn="l">
              <a:spcBef>
                <a:spcPts val="0"/>
              </a:spcBef>
              <a:spcAft>
                <a:spcPts val="0"/>
              </a:spcAft>
              <a:buNone/>
            </a:pPr>
            <a:r>
              <a:t/>
            </a:r>
            <a:endParaRPr b="1" sz="1900">
              <a:solidFill>
                <a:srgbClr val="4E67C8"/>
              </a:solidFill>
              <a:latin typeface="Playfair Display"/>
              <a:ea typeface="Playfair Display"/>
              <a:cs typeface="Playfair Display"/>
              <a:sym typeface="Playfair Display"/>
            </a:endParaRPr>
          </a:p>
          <a:p>
            <a:pPr indent="0" lvl="0" marL="0" rtl="0" algn="l">
              <a:spcBef>
                <a:spcPts val="0"/>
              </a:spcBef>
              <a:spcAft>
                <a:spcPts val="0"/>
              </a:spcAft>
              <a:buNone/>
            </a:pPr>
            <a:r>
              <a:rPr b="1" lang="fr" sz="2100">
                <a:solidFill>
                  <a:srgbClr val="4E67C8"/>
                </a:solidFill>
                <a:latin typeface="Playfair Display"/>
                <a:ea typeface="Playfair Display"/>
                <a:cs typeface="Playfair Display"/>
                <a:sym typeface="Playfair Display"/>
              </a:rPr>
              <a:t>   </a:t>
            </a:r>
            <a:endParaRPr b="1" sz="2100">
              <a:solidFill>
                <a:srgbClr val="4E67C8"/>
              </a:solidFill>
              <a:latin typeface="Playfair Display"/>
              <a:ea typeface="Playfair Display"/>
              <a:cs typeface="Playfair Display"/>
              <a:sym typeface="Playfair Display"/>
            </a:endParaRPr>
          </a:p>
        </p:txBody>
      </p:sp>
      <p:pic>
        <p:nvPicPr>
          <p:cNvPr id="1053" name="Google Shape;1053;p74"/>
          <p:cNvPicPr preferRelativeResize="0"/>
          <p:nvPr/>
        </p:nvPicPr>
        <p:blipFill>
          <a:blip r:embed="rId3">
            <a:alphaModFix/>
          </a:blip>
          <a:stretch>
            <a:fillRect/>
          </a:stretch>
        </p:blipFill>
        <p:spPr>
          <a:xfrm>
            <a:off x="7971225" y="4501950"/>
            <a:ext cx="1172774" cy="530924"/>
          </a:xfrm>
          <a:prstGeom prst="rect">
            <a:avLst/>
          </a:prstGeom>
          <a:noFill/>
          <a:ln>
            <a:noFill/>
          </a:ln>
        </p:spPr>
      </p:pic>
      <p:pic>
        <p:nvPicPr>
          <p:cNvPr id="1054" name="Google Shape;1054;p74"/>
          <p:cNvPicPr preferRelativeResize="0"/>
          <p:nvPr/>
        </p:nvPicPr>
        <p:blipFill>
          <a:blip r:embed="rId4">
            <a:alphaModFix/>
          </a:blip>
          <a:stretch>
            <a:fillRect/>
          </a:stretch>
        </p:blipFill>
        <p:spPr>
          <a:xfrm>
            <a:off x="5752400" y="2481329"/>
            <a:ext cx="2738076" cy="15333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58" name="Shape 1058"/>
        <p:cNvGrpSpPr/>
        <p:nvPr/>
      </p:nvGrpSpPr>
      <p:grpSpPr>
        <a:xfrm>
          <a:off x="0" y="0"/>
          <a:ext cx="0" cy="0"/>
          <a:chOff x="0" y="0"/>
          <a:chExt cx="0" cy="0"/>
        </a:xfrm>
      </p:grpSpPr>
      <p:sp>
        <p:nvSpPr>
          <p:cNvPr id="1059" name="Google Shape;1059;p75"/>
          <p:cNvSpPr txBox="1"/>
          <p:nvPr>
            <p:ph type="title"/>
          </p:nvPr>
        </p:nvSpPr>
        <p:spPr>
          <a:xfrm>
            <a:off x="281075" y="173700"/>
            <a:ext cx="8520600" cy="645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fr" sz="3756">
                <a:solidFill>
                  <a:srgbClr val="4E67C8"/>
                </a:solidFill>
              </a:rPr>
              <a:t>Psaume 4   </a:t>
            </a:r>
            <a:endParaRPr>
              <a:solidFill>
                <a:srgbClr val="4E67C8"/>
              </a:solidFill>
            </a:endParaRPr>
          </a:p>
        </p:txBody>
      </p:sp>
      <p:sp>
        <p:nvSpPr>
          <p:cNvPr id="1060" name="Google Shape;1060;p75"/>
          <p:cNvSpPr txBox="1"/>
          <p:nvPr>
            <p:ph idx="1" type="body"/>
          </p:nvPr>
        </p:nvSpPr>
        <p:spPr>
          <a:xfrm>
            <a:off x="531000" y="1178725"/>
            <a:ext cx="8520600" cy="3370200"/>
          </a:xfrm>
          <a:prstGeom prst="rect">
            <a:avLst/>
          </a:prstGeom>
        </p:spPr>
        <p:txBody>
          <a:bodyPr anchorCtr="0" anchor="t" bIns="91425" lIns="91425" spcFirstLastPara="1" rIns="91425" wrap="square" tIns="91425">
            <a:noAutofit/>
          </a:bodyPr>
          <a:lstStyle/>
          <a:p>
            <a:pPr indent="-450000" lvl="0" marL="450000" rtl="0" algn="l">
              <a:spcBef>
                <a:spcPts val="0"/>
              </a:spcBef>
              <a:spcAft>
                <a:spcPts val="0"/>
              </a:spcAft>
              <a:buNone/>
            </a:pPr>
            <a:r>
              <a:rPr b="1" lang="fr" sz="2700">
                <a:solidFill>
                  <a:srgbClr val="4E67C8"/>
                </a:solidFill>
                <a:latin typeface="Playfair Display"/>
                <a:ea typeface="Playfair Display"/>
                <a:cs typeface="Playfair Display"/>
                <a:sym typeface="Playfair Display"/>
              </a:rPr>
              <a:t>R/ Sur nous Seigneur, que s’illumine ton visage ! </a:t>
            </a:r>
            <a:endParaRPr b="1" sz="2700">
              <a:solidFill>
                <a:srgbClr val="4E67C8"/>
              </a:solidFill>
              <a:latin typeface="Playfair Display"/>
              <a:ea typeface="Playfair Display"/>
              <a:cs typeface="Playfair Display"/>
              <a:sym typeface="Playfair Display"/>
            </a:endParaRPr>
          </a:p>
          <a:p>
            <a:pPr indent="-400050" lvl="0" marL="914400" rtl="0" algn="l">
              <a:spcBef>
                <a:spcPts val="1200"/>
              </a:spcBef>
              <a:spcAft>
                <a:spcPts val="0"/>
              </a:spcAft>
              <a:buClr>
                <a:srgbClr val="4E67C8"/>
              </a:buClr>
              <a:buSzPts val="2700"/>
              <a:buFont typeface="Playfair Display"/>
              <a:buAutoNum type="arabicPeriod"/>
            </a:pPr>
            <a:r>
              <a:rPr b="1" lang="fr" sz="2700">
                <a:solidFill>
                  <a:srgbClr val="4E67C8"/>
                </a:solidFill>
                <a:latin typeface="Playfair Display"/>
                <a:ea typeface="Playfair Display"/>
                <a:cs typeface="Playfair Display"/>
                <a:sym typeface="Playfair Display"/>
              </a:rPr>
              <a:t>Quand je crie, réponds-moi,</a:t>
            </a:r>
            <a:endParaRPr b="1" sz="2700">
              <a:solidFill>
                <a:srgbClr val="4E67C8"/>
              </a:solidFill>
              <a:latin typeface="Playfair Display"/>
              <a:ea typeface="Playfair Display"/>
              <a:cs typeface="Playfair Display"/>
              <a:sym typeface="Playfair Display"/>
            </a:endParaRPr>
          </a:p>
          <a:p>
            <a:pPr indent="0" lvl="0" marL="914400" rtl="0" algn="l">
              <a:spcBef>
                <a:spcPts val="1000"/>
              </a:spcBef>
              <a:spcAft>
                <a:spcPts val="0"/>
              </a:spcAft>
              <a:buNone/>
            </a:pPr>
            <a:r>
              <a:rPr b="1" lang="fr" sz="2700">
                <a:solidFill>
                  <a:srgbClr val="4E67C8"/>
                </a:solidFill>
                <a:latin typeface="Playfair Display"/>
                <a:ea typeface="Playfair Display"/>
                <a:cs typeface="Playfair Display"/>
                <a:sym typeface="Playfair Display"/>
              </a:rPr>
              <a:t>Dieu, ma justice !</a:t>
            </a:r>
            <a:endParaRPr b="1" sz="2700">
              <a:solidFill>
                <a:srgbClr val="4E67C8"/>
              </a:solidFill>
              <a:latin typeface="Playfair Display"/>
              <a:ea typeface="Playfair Display"/>
              <a:cs typeface="Playfair Display"/>
              <a:sym typeface="Playfair Display"/>
            </a:endParaRPr>
          </a:p>
          <a:p>
            <a:pPr indent="0" lvl="0" marL="914400" rtl="0" algn="l">
              <a:spcBef>
                <a:spcPts val="1000"/>
              </a:spcBef>
              <a:spcAft>
                <a:spcPts val="0"/>
              </a:spcAft>
              <a:buNone/>
            </a:pPr>
            <a:r>
              <a:rPr b="1" lang="fr" sz="2700">
                <a:solidFill>
                  <a:srgbClr val="4E67C8"/>
                </a:solidFill>
                <a:latin typeface="Playfair Display"/>
                <a:ea typeface="Playfair Display"/>
                <a:cs typeface="Playfair Display"/>
                <a:sym typeface="Playfair Display"/>
              </a:rPr>
              <a:t>Toi qui me libères dans la détresse,</a:t>
            </a:r>
            <a:endParaRPr b="1" sz="2700">
              <a:solidFill>
                <a:srgbClr val="4E67C8"/>
              </a:solidFill>
              <a:latin typeface="Playfair Display"/>
              <a:ea typeface="Playfair Display"/>
              <a:cs typeface="Playfair Display"/>
              <a:sym typeface="Playfair Display"/>
            </a:endParaRPr>
          </a:p>
          <a:p>
            <a:pPr indent="0" lvl="0" marL="914400" rtl="0" algn="l">
              <a:spcBef>
                <a:spcPts val="1000"/>
              </a:spcBef>
              <a:spcAft>
                <a:spcPts val="0"/>
              </a:spcAft>
              <a:buNone/>
            </a:pPr>
            <a:r>
              <a:rPr b="1" lang="fr" sz="2700">
                <a:solidFill>
                  <a:srgbClr val="4E67C8"/>
                </a:solidFill>
                <a:latin typeface="Playfair Display"/>
                <a:ea typeface="Playfair Display"/>
                <a:cs typeface="Playfair Display"/>
                <a:sym typeface="Playfair Display"/>
              </a:rPr>
              <a:t>pitié pour moi, écoute ma prière !</a:t>
            </a:r>
            <a:endParaRPr b="1" sz="2700">
              <a:solidFill>
                <a:srgbClr val="4E67C8"/>
              </a:solidFill>
              <a:latin typeface="Playfair Display"/>
              <a:ea typeface="Playfair Display"/>
              <a:cs typeface="Playfair Display"/>
              <a:sym typeface="Playfair Display"/>
            </a:endParaRPr>
          </a:p>
          <a:p>
            <a:pPr indent="-387350" lvl="0" marL="457200" rtl="0" algn="l">
              <a:spcBef>
                <a:spcPts val="1000"/>
              </a:spcBef>
              <a:spcAft>
                <a:spcPts val="0"/>
              </a:spcAft>
              <a:buClr>
                <a:srgbClr val="FEFFFF"/>
              </a:buClr>
              <a:buSzPts val="2500"/>
              <a:buFont typeface="Playfair Display"/>
              <a:buAutoNum type="arabicPeriod"/>
            </a:pPr>
            <a:r>
              <a:t/>
            </a:r>
            <a:endParaRPr sz="2500">
              <a:solidFill>
                <a:srgbClr val="FEFFFF"/>
              </a:solidFill>
              <a:latin typeface="Playfair Display"/>
              <a:ea typeface="Playfair Display"/>
              <a:cs typeface="Playfair Display"/>
              <a:sym typeface="Playfair Display"/>
            </a:endParaRPr>
          </a:p>
          <a:p>
            <a:pPr indent="0" lvl="0" marL="457200" rtl="0" algn="l">
              <a:spcBef>
                <a:spcPts val="0"/>
              </a:spcBef>
              <a:spcAft>
                <a:spcPts val="0"/>
              </a:spcAft>
              <a:buNone/>
            </a:pPr>
            <a:r>
              <a:t/>
            </a:r>
            <a:endParaRPr sz="2500">
              <a:latin typeface="Playfair Display"/>
              <a:ea typeface="Playfair Display"/>
              <a:cs typeface="Playfair Display"/>
              <a:sym typeface="Playfair Display"/>
            </a:endParaRPr>
          </a:p>
          <a:p>
            <a:pPr indent="0" lvl="0" marL="457200" rtl="0" algn="l">
              <a:spcBef>
                <a:spcPts val="1200"/>
              </a:spcBef>
              <a:spcAft>
                <a:spcPts val="0"/>
              </a:spcAft>
              <a:buNone/>
            </a:pPr>
            <a:r>
              <a:t/>
            </a:r>
            <a:endParaRPr/>
          </a:p>
        </p:txBody>
      </p:sp>
      <p:sp>
        <p:nvSpPr>
          <p:cNvPr id="1061" name="Google Shape;1061;p75"/>
          <p:cNvSpPr/>
          <p:nvPr/>
        </p:nvSpPr>
        <p:spPr>
          <a:xfrm>
            <a:off x="7443678" y="2358200"/>
            <a:ext cx="1321395" cy="1626545"/>
          </a:xfrm>
          <a:custGeom>
            <a:rect b="b" l="l" r="r" t="t"/>
            <a:pathLst>
              <a:path extrusionOk="0" h="4456287" w="2696724">
                <a:moveTo>
                  <a:pt x="0" y="0"/>
                </a:moveTo>
                <a:lnTo>
                  <a:pt x="2696724" y="0"/>
                </a:lnTo>
                <a:lnTo>
                  <a:pt x="2696724" y="4456286"/>
                </a:lnTo>
                <a:lnTo>
                  <a:pt x="0" y="445628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65" name="Shape 1065"/>
        <p:cNvGrpSpPr/>
        <p:nvPr/>
      </p:nvGrpSpPr>
      <p:grpSpPr>
        <a:xfrm>
          <a:off x="0" y="0"/>
          <a:ext cx="0" cy="0"/>
          <a:chOff x="0" y="0"/>
          <a:chExt cx="0" cy="0"/>
        </a:xfrm>
      </p:grpSpPr>
      <p:sp>
        <p:nvSpPr>
          <p:cNvPr id="1066" name="Google Shape;1066;p76"/>
          <p:cNvSpPr txBox="1"/>
          <p:nvPr>
            <p:ph type="title"/>
          </p:nvPr>
        </p:nvSpPr>
        <p:spPr>
          <a:xfrm>
            <a:off x="281075" y="173700"/>
            <a:ext cx="8520600" cy="645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fr" sz="3756">
                <a:solidFill>
                  <a:srgbClr val="4E67C8"/>
                </a:solidFill>
              </a:rPr>
              <a:t>Psaume 4   </a:t>
            </a:r>
            <a:endParaRPr>
              <a:solidFill>
                <a:srgbClr val="4E67C8"/>
              </a:solidFill>
            </a:endParaRPr>
          </a:p>
        </p:txBody>
      </p:sp>
      <p:sp>
        <p:nvSpPr>
          <p:cNvPr id="1067" name="Google Shape;1067;p76"/>
          <p:cNvSpPr txBox="1"/>
          <p:nvPr>
            <p:ph idx="1" type="body"/>
          </p:nvPr>
        </p:nvSpPr>
        <p:spPr>
          <a:xfrm>
            <a:off x="531000" y="1178725"/>
            <a:ext cx="8520600" cy="3370200"/>
          </a:xfrm>
          <a:prstGeom prst="rect">
            <a:avLst/>
          </a:prstGeom>
        </p:spPr>
        <p:txBody>
          <a:bodyPr anchorCtr="0" anchor="t" bIns="91425" lIns="91425" spcFirstLastPara="1" rIns="91425" wrap="square" tIns="91425">
            <a:noAutofit/>
          </a:bodyPr>
          <a:lstStyle/>
          <a:p>
            <a:pPr indent="-450000" lvl="0" marL="450000" rtl="0" algn="l">
              <a:spcBef>
                <a:spcPts val="0"/>
              </a:spcBef>
              <a:spcAft>
                <a:spcPts val="0"/>
              </a:spcAft>
              <a:buNone/>
            </a:pPr>
            <a:r>
              <a:rPr b="1" lang="fr" sz="2700">
                <a:solidFill>
                  <a:srgbClr val="4E67C8"/>
                </a:solidFill>
                <a:latin typeface="Playfair Display"/>
                <a:ea typeface="Playfair Display"/>
                <a:cs typeface="Playfair Display"/>
                <a:sym typeface="Playfair Display"/>
              </a:rPr>
              <a:t>R/ Sur nous Seigneur, que s’illumine ton visage !</a:t>
            </a:r>
            <a:endParaRPr b="1" sz="2700">
              <a:solidFill>
                <a:srgbClr val="4E67C8"/>
              </a:solidFill>
              <a:latin typeface="Playfair Display"/>
              <a:ea typeface="Playfair Display"/>
              <a:cs typeface="Playfair Display"/>
              <a:sym typeface="Playfair Display"/>
            </a:endParaRPr>
          </a:p>
          <a:p>
            <a:pPr indent="457200" lvl="0" marL="0" rtl="0" algn="l">
              <a:spcBef>
                <a:spcPts val="1200"/>
              </a:spcBef>
              <a:spcAft>
                <a:spcPts val="0"/>
              </a:spcAft>
              <a:buNone/>
            </a:pPr>
            <a:r>
              <a:rPr b="1" lang="fr" sz="2700">
                <a:solidFill>
                  <a:srgbClr val="4E67C8"/>
                </a:solidFill>
                <a:latin typeface="Playfair Display"/>
                <a:ea typeface="Playfair Display"/>
                <a:cs typeface="Playfair Display"/>
                <a:sym typeface="Playfair Display"/>
              </a:rPr>
              <a:t>2.  Sachez que le Seigneur a mis à part son fidèle,</a:t>
            </a:r>
            <a:endParaRPr b="1" sz="2700">
              <a:solidFill>
                <a:srgbClr val="4E67C8"/>
              </a:solidFill>
              <a:latin typeface="Playfair Display"/>
              <a:ea typeface="Playfair Display"/>
              <a:cs typeface="Playfair Display"/>
              <a:sym typeface="Playfair Display"/>
            </a:endParaRPr>
          </a:p>
          <a:p>
            <a:pPr indent="0" lvl="0" marL="914400" rtl="0" algn="l">
              <a:spcBef>
                <a:spcPts val="1000"/>
              </a:spcBef>
              <a:spcAft>
                <a:spcPts val="0"/>
              </a:spcAft>
              <a:buNone/>
            </a:pPr>
            <a:r>
              <a:rPr b="1" lang="fr" sz="2700">
                <a:solidFill>
                  <a:srgbClr val="4E67C8"/>
                </a:solidFill>
                <a:latin typeface="Playfair Display"/>
                <a:ea typeface="Playfair Display"/>
                <a:cs typeface="Playfair Display"/>
                <a:sym typeface="Playfair Display"/>
              </a:rPr>
              <a:t>le Seigneur entend quand je crie vers lui.</a:t>
            </a:r>
            <a:endParaRPr b="1" sz="2700">
              <a:solidFill>
                <a:srgbClr val="4E67C8"/>
              </a:solidFill>
              <a:latin typeface="Playfair Display"/>
              <a:ea typeface="Playfair Display"/>
              <a:cs typeface="Playfair Display"/>
              <a:sym typeface="Playfair Display"/>
            </a:endParaRPr>
          </a:p>
          <a:p>
            <a:pPr indent="0" lvl="0" marL="914400" rtl="0" algn="l">
              <a:spcBef>
                <a:spcPts val="1000"/>
              </a:spcBef>
              <a:spcAft>
                <a:spcPts val="0"/>
              </a:spcAft>
              <a:buNone/>
            </a:pPr>
            <a:r>
              <a:rPr b="1" lang="fr" sz="2700">
                <a:solidFill>
                  <a:srgbClr val="4E67C8"/>
                </a:solidFill>
                <a:latin typeface="Playfair Display"/>
                <a:ea typeface="Playfair Display"/>
                <a:cs typeface="Playfair Display"/>
                <a:sym typeface="Playfair Display"/>
              </a:rPr>
              <a:t>Beaucoup demande: </a:t>
            </a:r>
            <a:r>
              <a:rPr lang="fr" sz="2700">
                <a:solidFill>
                  <a:srgbClr val="1155CC"/>
                </a:solidFill>
                <a:latin typeface="Playfair Display SemiBold"/>
                <a:ea typeface="Playfair Display SemiBold"/>
                <a:cs typeface="Playfair Display SemiBold"/>
                <a:sym typeface="Playfair Display SemiBold"/>
              </a:rPr>
              <a:t>« Qui nous fera voir le bonheur ? »</a:t>
            </a:r>
            <a:r>
              <a:rPr b="1" lang="fr" sz="2700">
                <a:solidFill>
                  <a:srgbClr val="4E67C8"/>
                </a:solidFill>
                <a:latin typeface="Playfair Display"/>
                <a:ea typeface="Playfair Display"/>
                <a:cs typeface="Playfair Display"/>
                <a:sym typeface="Playfair Display"/>
              </a:rPr>
              <a:t>,</a:t>
            </a:r>
            <a:endParaRPr b="1" sz="2700">
              <a:solidFill>
                <a:srgbClr val="4E67C8"/>
              </a:solidFill>
              <a:latin typeface="Playfair Display"/>
              <a:ea typeface="Playfair Display"/>
              <a:cs typeface="Playfair Display"/>
              <a:sym typeface="Playfair Display"/>
            </a:endParaRPr>
          </a:p>
          <a:p>
            <a:pPr indent="0" lvl="0" marL="914400" rtl="0" algn="l">
              <a:spcBef>
                <a:spcPts val="1000"/>
              </a:spcBef>
              <a:spcAft>
                <a:spcPts val="0"/>
              </a:spcAft>
              <a:buNone/>
            </a:pPr>
            <a:r>
              <a:rPr b="1" lang="fr" sz="2700">
                <a:solidFill>
                  <a:srgbClr val="4E67C8"/>
                </a:solidFill>
                <a:latin typeface="Playfair Display"/>
                <a:ea typeface="Playfair Display"/>
                <a:cs typeface="Playfair Display"/>
                <a:sym typeface="Playfair Display"/>
              </a:rPr>
              <a:t>Sur nous Seigneur, que s’illumine ton visage</a:t>
            </a:r>
            <a:r>
              <a:rPr b="1" lang="fr" sz="2700">
                <a:solidFill>
                  <a:srgbClr val="4E67C8"/>
                </a:solidFill>
                <a:latin typeface="Playfair Display"/>
                <a:ea typeface="Playfair Display"/>
                <a:cs typeface="Playfair Display"/>
                <a:sym typeface="Playfair Display"/>
              </a:rPr>
              <a:t> !</a:t>
            </a:r>
            <a:endParaRPr b="1" sz="2700">
              <a:solidFill>
                <a:srgbClr val="4E67C8"/>
              </a:solidFill>
              <a:latin typeface="Playfair Display"/>
              <a:ea typeface="Playfair Display"/>
              <a:cs typeface="Playfair Display"/>
              <a:sym typeface="Playfair Display"/>
            </a:endParaRPr>
          </a:p>
          <a:p>
            <a:pPr indent="-387350" lvl="0" marL="457200" rtl="0" algn="l">
              <a:spcBef>
                <a:spcPts val="1000"/>
              </a:spcBef>
              <a:spcAft>
                <a:spcPts val="0"/>
              </a:spcAft>
              <a:buClr>
                <a:srgbClr val="FEFFFF"/>
              </a:buClr>
              <a:buSzPts val="2500"/>
              <a:buFont typeface="Playfair Display"/>
              <a:buAutoNum type="arabicPeriod"/>
            </a:pPr>
            <a:r>
              <a:t/>
            </a:r>
            <a:endParaRPr sz="2500">
              <a:solidFill>
                <a:srgbClr val="FEFFFF"/>
              </a:solidFill>
              <a:latin typeface="Playfair Display"/>
              <a:ea typeface="Playfair Display"/>
              <a:cs typeface="Playfair Display"/>
              <a:sym typeface="Playfair Display"/>
            </a:endParaRPr>
          </a:p>
          <a:p>
            <a:pPr indent="0" lvl="0" marL="457200" rtl="0" algn="l">
              <a:spcBef>
                <a:spcPts val="0"/>
              </a:spcBef>
              <a:spcAft>
                <a:spcPts val="0"/>
              </a:spcAft>
              <a:buNone/>
            </a:pPr>
            <a:r>
              <a:t/>
            </a:r>
            <a:endParaRPr sz="2500">
              <a:latin typeface="Playfair Display"/>
              <a:ea typeface="Playfair Display"/>
              <a:cs typeface="Playfair Display"/>
              <a:sym typeface="Playfair Display"/>
            </a:endParaRPr>
          </a:p>
          <a:p>
            <a:pPr indent="0" lvl="0" marL="457200" rtl="0" algn="l">
              <a:spcBef>
                <a:spcPts val="120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71" name="Shape 1071"/>
        <p:cNvGrpSpPr/>
        <p:nvPr/>
      </p:nvGrpSpPr>
      <p:grpSpPr>
        <a:xfrm>
          <a:off x="0" y="0"/>
          <a:ext cx="0" cy="0"/>
          <a:chOff x="0" y="0"/>
          <a:chExt cx="0" cy="0"/>
        </a:xfrm>
      </p:grpSpPr>
      <p:sp>
        <p:nvSpPr>
          <p:cNvPr id="1072" name="Google Shape;1072;p77"/>
          <p:cNvSpPr txBox="1"/>
          <p:nvPr>
            <p:ph type="title"/>
          </p:nvPr>
        </p:nvSpPr>
        <p:spPr>
          <a:xfrm>
            <a:off x="281075" y="173700"/>
            <a:ext cx="8520600" cy="645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fr" sz="3756">
                <a:solidFill>
                  <a:srgbClr val="4E67C8"/>
                </a:solidFill>
              </a:rPr>
              <a:t>Psaume 4   </a:t>
            </a:r>
            <a:endParaRPr>
              <a:solidFill>
                <a:srgbClr val="4E67C8"/>
              </a:solidFill>
            </a:endParaRPr>
          </a:p>
        </p:txBody>
      </p:sp>
      <p:sp>
        <p:nvSpPr>
          <p:cNvPr id="1073" name="Google Shape;1073;p77"/>
          <p:cNvSpPr txBox="1"/>
          <p:nvPr>
            <p:ph idx="1" type="body"/>
          </p:nvPr>
        </p:nvSpPr>
        <p:spPr>
          <a:xfrm>
            <a:off x="531000" y="1178725"/>
            <a:ext cx="8520600" cy="3370200"/>
          </a:xfrm>
          <a:prstGeom prst="rect">
            <a:avLst/>
          </a:prstGeom>
        </p:spPr>
        <p:txBody>
          <a:bodyPr anchorCtr="0" anchor="t" bIns="91425" lIns="91425" spcFirstLastPara="1" rIns="91425" wrap="square" tIns="91425">
            <a:noAutofit/>
          </a:bodyPr>
          <a:lstStyle/>
          <a:p>
            <a:pPr indent="-450000" lvl="0" marL="450000" rtl="0" algn="l">
              <a:spcBef>
                <a:spcPts val="0"/>
              </a:spcBef>
              <a:spcAft>
                <a:spcPts val="0"/>
              </a:spcAft>
              <a:buNone/>
            </a:pPr>
            <a:r>
              <a:rPr b="1" lang="fr" sz="2700">
                <a:solidFill>
                  <a:srgbClr val="4E67C8"/>
                </a:solidFill>
                <a:latin typeface="Playfair Display"/>
                <a:ea typeface="Playfair Display"/>
                <a:cs typeface="Playfair Display"/>
                <a:sym typeface="Playfair Display"/>
              </a:rPr>
              <a:t>R/ Sur nous Seigneur, que s’illumine ton visage !</a:t>
            </a:r>
            <a:endParaRPr b="1" sz="2700">
              <a:solidFill>
                <a:srgbClr val="4E67C8"/>
              </a:solidFill>
              <a:latin typeface="Playfair Display"/>
              <a:ea typeface="Playfair Display"/>
              <a:cs typeface="Playfair Display"/>
              <a:sym typeface="Playfair Display"/>
            </a:endParaRPr>
          </a:p>
          <a:p>
            <a:pPr indent="457200" lvl="0" marL="0" rtl="0" algn="l">
              <a:spcBef>
                <a:spcPts val="1200"/>
              </a:spcBef>
              <a:spcAft>
                <a:spcPts val="0"/>
              </a:spcAft>
              <a:buNone/>
            </a:pPr>
            <a:r>
              <a:rPr b="1" lang="fr" sz="2700">
                <a:solidFill>
                  <a:srgbClr val="4E67C8"/>
                </a:solidFill>
                <a:latin typeface="Playfair Display"/>
                <a:ea typeface="Playfair Display"/>
                <a:cs typeface="Playfair Display"/>
                <a:sym typeface="Playfair Display"/>
              </a:rPr>
              <a:t>3.  Dans la paix, moi aussi,</a:t>
            </a:r>
            <a:endParaRPr b="1" sz="2700">
              <a:solidFill>
                <a:srgbClr val="4E67C8"/>
              </a:solidFill>
              <a:latin typeface="Playfair Display"/>
              <a:ea typeface="Playfair Display"/>
              <a:cs typeface="Playfair Display"/>
              <a:sym typeface="Playfair Display"/>
            </a:endParaRPr>
          </a:p>
          <a:p>
            <a:pPr indent="0" lvl="0" marL="914400" rtl="0" algn="l">
              <a:spcBef>
                <a:spcPts val="1000"/>
              </a:spcBef>
              <a:spcAft>
                <a:spcPts val="0"/>
              </a:spcAft>
              <a:buNone/>
            </a:pPr>
            <a:r>
              <a:rPr b="1" lang="fr" sz="2700">
                <a:solidFill>
                  <a:srgbClr val="4E67C8"/>
                </a:solidFill>
                <a:latin typeface="Playfair Display"/>
                <a:ea typeface="Playfair Display"/>
                <a:cs typeface="Playfair Display"/>
                <a:sym typeface="Playfair Display"/>
              </a:rPr>
              <a:t>je me couche et je dors,</a:t>
            </a:r>
            <a:endParaRPr b="1" sz="2700">
              <a:solidFill>
                <a:srgbClr val="4E67C8"/>
              </a:solidFill>
              <a:latin typeface="Playfair Display"/>
              <a:ea typeface="Playfair Display"/>
              <a:cs typeface="Playfair Display"/>
              <a:sym typeface="Playfair Display"/>
            </a:endParaRPr>
          </a:p>
          <a:p>
            <a:pPr indent="0" lvl="0" marL="914400" rtl="0" algn="l">
              <a:spcBef>
                <a:spcPts val="1000"/>
              </a:spcBef>
              <a:spcAft>
                <a:spcPts val="0"/>
              </a:spcAft>
              <a:buNone/>
            </a:pPr>
            <a:r>
              <a:rPr b="1" lang="fr" sz="2700">
                <a:solidFill>
                  <a:srgbClr val="4E67C8"/>
                </a:solidFill>
                <a:latin typeface="Playfair Display"/>
                <a:ea typeface="Playfair Display"/>
                <a:cs typeface="Playfair Display"/>
                <a:sym typeface="Playfair Display"/>
              </a:rPr>
              <a:t>car tu me donnes d’habiter Seigneur,</a:t>
            </a:r>
            <a:endParaRPr b="1" sz="2700">
              <a:solidFill>
                <a:srgbClr val="4E67C8"/>
              </a:solidFill>
              <a:latin typeface="Playfair Display"/>
              <a:ea typeface="Playfair Display"/>
              <a:cs typeface="Playfair Display"/>
              <a:sym typeface="Playfair Display"/>
            </a:endParaRPr>
          </a:p>
          <a:p>
            <a:pPr indent="0" lvl="0" marL="914400" rtl="0" algn="l">
              <a:spcBef>
                <a:spcPts val="1000"/>
              </a:spcBef>
              <a:spcAft>
                <a:spcPts val="0"/>
              </a:spcAft>
              <a:buNone/>
            </a:pPr>
            <a:r>
              <a:rPr b="1" lang="fr" sz="2700">
                <a:solidFill>
                  <a:srgbClr val="4E67C8"/>
                </a:solidFill>
                <a:latin typeface="Playfair Display"/>
                <a:ea typeface="Playfair Display"/>
                <a:cs typeface="Playfair Display"/>
                <a:sym typeface="Playfair Display"/>
              </a:rPr>
              <a:t>Seul, dans la confiance.</a:t>
            </a:r>
            <a:endParaRPr b="1" sz="2700">
              <a:solidFill>
                <a:srgbClr val="4E67C8"/>
              </a:solidFill>
              <a:latin typeface="Playfair Display"/>
              <a:ea typeface="Playfair Display"/>
              <a:cs typeface="Playfair Display"/>
              <a:sym typeface="Playfair Display"/>
            </a:endParaRPr>
          </a:p>
          <a:p>
            <a:pPr indent="-387350" lvl="0" marL="457200" rtl="0" algn="l">
              <a:spcBef>
                <a:spcPts val="1000"/>
              </a:spcBef>
              <a:spcAft>
                <a:spcPts val="0"/>
              </a:spcAft>
              <a:buClr>
                <a:srgbClr val="FEFFFF"/>
              </a:buClr>
              <a:buSzPts val="2500"/>
              <a:buFont typeface="Playfair Display"/>
              <a:buAutoNum type="arabicPeriod"/>
            </a:pPr>
            <a:r>
              <a:t/>
            </a:r>
            <a:endParaRPr sz="2500">
              <a:solidFill>
                <a:srgbClr val="FEFFFF"/>
              </a:solidFill>
              <a:latin typeface="Playfair Display"/>
              <a:ea typeface="Playfair Display"/>
              <a:cs typeface="Playfair Display"/>
              <a:sym typeface="Playfair Display"/>
            </a:endParaRPr>
          </a:p>
          <a:p>
            <a:pPr indent="0" lvl="0" marL="457200" rtl="0" algn="l">
              <a:spcBef>
                <a:spcPts val="0"/>
              </a:spcBef>
              <a:spcAft>
                <a:spcPts val="0"/>
              </a:spcAft>
              <a:buNone/>
            </a:pPr>
            <a:r>
              <a:t/>
            </a:r>
            <a:endParaRPr sz="2500">
              <a:latin typeface="Playfair Display"/>
              <a:ea typeface="Playfair Display"/>
              <a:cs typeface="Playfair Display"/>
              <a:sym typeface="Playfair Display"/>
            </a:endParaRPr>
          </a:p>
          <a:p>
            <a:pPr indent="0" lvl="0" marL="457200" rtl="0" algn="l">
              <a:spcBef>
                <a:spcPts val="1200"/>
              </a:spcBef>
              <a:spcAft>
                <a:spcPts val="0"/>
              </a:spcAft>
              <a:buNone/>
            </a:pPr>
            <a:r>
              <a:t/>
            </a:r>
            <a:endParaRPr/>
          </a:p>
        </p:txBody>
      </p:sp>
      <p:sp>
        <p:nvSpPr>
          <p:cNvPr id="1074" name="Google Shape;1074;p77"/>
          <p:cNvSpPr/>
          <p:nvPr/>
        </p:nvSpPr>
        <p:spPr>
          <a:xfrm>
            <a:off x="7452123" y="1918375"/>
            <a:ext cx="1462973" cy="2239284"/>
          </a:xfrm>
          <a:custGeom>
            <a:rect b="b" l="l" r="r" t="t"/>
            <a:pathLst>
              <a:path extrusionOk="0" h="4456287" w="2696724">
                <a:moveTo>
                  <a:pt x="0" y="0"/>
                </a:moveTo>
                <a:lnTo>
                  <a:pt x="2696724" y="0"/>
                </a:lnTo>
                <a:lnTo>
                  <a:pt x="2696724" y="4456286"/>
                </a:lnTo>
                <a:lnTo>
                  <a:pt x="0" y="445628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78" name="Shape 1078"/>
        <p:cNvGrpSpPr/>
        <p:nvPr/>
      </p:nvGrpSpPr>
      <p:grpSpPr>
        <a:xfrm>
          <a:off x="0" y="0"/>
          <a:ext cx="0" cy="0"/>
          <a:chOff x="0" y="0"/>
          <a:chExt cx="0" cy="0"/>
        </a:xfrm>
      </p:grpSpPr>
      <p:sp>
        <p:nvSpPr>
          <p:cNvPr id="1079" name="Google Shape;1079;p78"/>
          <p:cNvSpPr txBox="1"/>
          <p:nvPr>
            <p:ph type="title"/>
          </p:nvPr>
        </p:nvSpPr>
        <p:spPr>
          <a:xfrm>
            <a:off x="311700" y="169600"/>
            <a:ext cx="8520600" cy="641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fr" sz="2967">
                <a:solidFill>
                  <a:srgbClr val="4E67C8"/>
                </a:solidFill>
                <a:latin typeface="EB Garamond ExtraBold"/>
                <a:ea typeface="EB Garamond ExtraBold"/>
                <a:cs typeface="EB Garamond ExtraBold"/>
                <a:sym typeface="EB Garamond ExtraBold"/>
              </a:rPr>
              <a:t>Merci de vous lever pour la proclamation de l’Évangile</a:t>
            </a:r>
            <a:endParaRPr>
              <a:solidFill>
                <a:srgbClr val="4E67C8"/>
              </a:solidFill>
            </a:endParaRPr>
          </a:p>
        </p:txBody>
      </p:sp>
      <p:pic>
        <p:nvPicPr>
          <p:cNvPr id="1080" name="Google Shape;1080;p78"/>
          <p:cNvPicPr preferRelativeResize="0"/>
          <p:nvPr/>
        </p:nvPicPr>
        <p:blipFill>
          <a:blip r:embed="rId3">
            <a:alphaModFix/>
          </a:blip>
          <a:stretch>
            <a:fillRect/>
          </a:stretch>
        </p:blipFill>
        <p:spPr>
          <a:xfrm>
            <a:off x="494075" y="1185700"/>
            <a:ext cx="5192175" cy="3337826"/>
          </a:xfrm>
          <a:prstGeom prst="rect">
            <a:avLst/>
          </a:prstGeom>
          <a:noFill/>
          <a:ln>
            <a:noFill/>
          </a:ln>
        </p:spPr>
      </p:pic>
      <p:pic>
        <p:nvPicPr>
          <p:cNvPr id="1081" name="Google Shape;1081;p78"/>
          <p:cNvPicPr preferRelativeResize="0"/>
          <p:nvPr/>
        </p:nvPicPr>
        <p:blipFill>
          <a:blip r:embed="rId4">
            <a:alphaModFix/>
          </a:blip>
          <a:stretch>
            <a:fillRect/>
          </a:stretch>
        </p:blipFill>
        <p:spPr>
          <a:xfrm>
            <a:off x="5935325" y="1666475"/>
            <a:ext cx="2508700" cy="25087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85" name="Shape 1085"/>
        <p:cNvGrpSpPr/>
        <p:nvPr/>
      </p:nvGrpSpPr>
      <p:grpSpPr>
        <a:xfrm>
          <a:off x="0" y="0"/>
          <a:ext cx="0" cy="0"/>
          <a:chOff x="0" y="0"/>
          <a:chExt cx="0" cy="0"/>
        </a:xfrm>
      </p:grpSpPr>
      <p:sp>
        <p:nvSpPr>
          <p:cNvPr id="1086" name="Google Shape;1086;p79"/>
          <p:cNvSpPr txBox="1"/>
          <p:nvPr>
            <p:ph type="title"/>
          </p:nvPr>
        </p:nvSpPr>
        <p:spPr>
          <a:xfrm>
            <a:off x="286650" y="136375"/>
            <a:ext cx="8570700" cy="645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fr" sz="3000">
                <a:solidFill>
                  <a:srgbClr val="4E67C8"/>
                </a:solidFill>
              </a:rPr>
              <a:t>ACCLAMATION</a:t>
            </a:r>
            <a:endParaRPr sz="3000">
              <a:solidFill>
                <a:srgbClr val="4E67C8"/>
              </a:solidFill>
            </a:endParaRPr>
          </a:p>
        </p:txBody>
      </p:sp>
      <p:sp>
        <p:nvSpPr>
          <p:cNvPr id="1087" name="Google Shape;1087;p79"/>
          <p:cNvSpPr txBox="1"/>
          <p:nvPr>
            <p:ph idx="1" type="body"/>
          </p:nvPr>
        </p:nvSpPr>
        <p:spPr>
          <a:xfrm>
            <a:off x="470000" y="987963"/>
            <a:ext cx="8520600" cy="7950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fr" sz="4000">
                <a:solidFill>
                  <a:srgbClr val="4E67C8"/>
                </a:solidFill>
                <a:latin typeface="Playfair Display"/>
                <a:ea typeface="Playfair Display"/>
                <a:cs typeface="Playfair Display"/>
                <a:sym typeface="Playfair Display"/>
              </a:rPr>
              <a:t>Alléluia, </a:t>
            </a:r>
            <a:r>
              <a:rPr b="1" lang="fr" sz="4000">
                <a:solidFill>
                  <a:srgbClr val="4E67C8"/>
                </a:solidFill>
                <a:latin typeface="Playfair Display"/>
                <a:ea typeface="Playfair Display"/>
                <a:cs typeface="Playfair Display"/>
                <a:sym typeface="Playfair Display"/>
              </a:rPr>
              <a:t>Alléluia</a:t>
            </a:r>
            <a:endParaRPr b="1" sz="4000">
              <a:solidFill>
                <a:srgbClr val="4E67C8"/>
              </a:solidFill>
              <a:latin typeface="Playfair Display"/>
              <a:ea typeface="Playfair Display"/>
              <a:cs typeface="Playfair Display"/>
              <a:sym typeface="Playfair Display"/>
            </a:endParaRPr>
          </a:p>
        </p:txBody>
      </p:sp>
      <p:sp>
        <p:nvSpPr>
          <p:cNvPr id="1088" name="Google Shape;1088;p79"/>
          <p:cNvSpPr txBox="1"/>
          <p:nvPr/>
        </p:nvSpPr>
        <p:spPr>
          <a:xfrm>
            <a:off x="105900" y="2312075"/>
            <a:ext cx="8932200" cy="15699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0"/>
              </a:spcAft>
              <a:buNone/>
            </a:pPr>
            <a:r>
              <a:rPr b="1" lang="fr" sz="3000">
                <a:solidFill>
                  <a:srgbClr val="4E67C8"/>
                </a:solidFill>
                <a:latin typeface="Playfair Display"/>
                <a:ea typeface="Playfair Display"/>
                <a:cs typeface="Playfair Display"/>
                <a:sym typeface="Playfair Display"/>
              </a:rPr>
              <a:t>« Moi, je suis la lumière du monde, dit le Seigneur. Celui qui me suit aura                                     la lumière de la vie »</a:t>
            </a:r>
            <a:endParaRPr b="1" sz="3000">
              <a:solidFill>
                <a:srgbClr val="4E67C8"/>
              </a:solidFill>
              <a:latin typeface="Playfair Display"/>
              <a:ea typeface="Playfair Display"/>
              <a:cs typeface="Playfair Display"/>
              <a:sym typeface="Playfair Display"/>
            </a:endParaRPr>
          </a:p>
        </p:txBody>
      </p:sp>
      <p:sp>
        <p:nvSpPr>
          <p:cNvPr id="1089" name="Google Shape;1089;p79"/>
          <p:cNvSpPr txBox="1"/>
          <p:nvPr/>
        </p:nvSpPr>
        <p:spPr>
          <a:xfrm>
            <a:off x="525625" y="4125350"/>
            <a:ext cx="8317500" cy="8004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b="1" lang="fr" sz="4000">
                <a:solidFill>
                  <a:srgbClr val="4E67C8"/>
                </a:solidFill>
                <a:latin typeface="Playfair Display"/>
                <a:ea typeface="Playfair Display"/>
                <a:cs typeface="Playfair Display"/>
                <a:sym typeface="Playfair Display"/>
              </a:rPr>
              <a:t>Alléluia</a:t>
            </a:r>
            <a:endParaRPr sz="4000">
              <a:solidFill>
                <a:srgbClr val="4E67C8"/>
              </a:solidFill>
            </a:endParaRPr>
          </a:p>
        </p:txBody>
      </p:sp>
      <p:sp>
        <p:nvSpPr>
          <p:cNvPr id="1090" name="Google Shape;1090;p79"/>
          <p:cNvSpPr/>
          <p:nvPr/>
        </p:nvSpPr>
        <p:spPr>
          <a:xfrm>
            <a:off x="6749567" y="1"/>
            <a:ext cx="2394437" cy="2217847"/>
          </a:xfrm>
          <a:custGeom>
            <a:rect b="b" l="l" r="r" t="t"/>
            <a:pathLst>
              <a:path extrusionOk="0" h="8530181" w="9209373">
                <a:moveTo>
                  <a:pt x="0" y="0"/>
                </a:moveTo>
                <a:lnTo>
                  <a:pt x="9209372" y="0"/>
                </a:lnTo>
                <a:lnTo>
                  <a:pt x="9209372" y="8530182"/>
                </a:lnTo>
                <a:lnTo>
                  <a:pt x="0" y="853018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pic>
        <p:nvPicPr>
          <p:cNvPr descr="Retrouvez ce chant en téléchargement MP3 sur Glorious.fr : http://bit.ly/2fPsKdt&#10;La partition en PDF à télécharger : http://bit.ly/2y8VatP&#10;Le CD que vous recevrez chez vous : http://bit.ly/2frqt81&#10;Le livret de partition à recevoir chez vous : http://bit.ly/2yHRkVz" id="1091" name="Google Shape;1091;p79" title="Glorious - Alléluia - messe du frat">
            <a:hlinkClick r:id="rId4"/>
          </p:cNvPr>
          <p:cNvPicPr preferRelativeResize="0"/>
          <p:nvPr/>
        </p:nvPicPr>
        <p:blipFill>
          <a:blip r:embed="rId5">
            <a:alphaModFix/>
          </a:blip>
          <a:stretch>
            <a:fillRect/>
          </a:stretch>
        </p:blipFill>
        <p:spPr>
          <a:xfrm>
            <a:off x="180900" y="728775"/>
            <a:ext cx="2334925" cy="1313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91"/>
                                        </p:tgtEl>
                                        <p:attrNameLst>
                                          <p:attrName>style.visibility</p:attrName>
                                        </p:attrNameLst>
                                      </p:cBhvr>
                                      <p:to>
                                        <p:strVal val="visible"/>
                                      </p:to>
                                    </p:set>
                                    <p:animEffect filter="fade" transition="in">
                                      <p:cBhvr>
                                        <p:cTn dur="1000"/>
                                        <p:tgtEl>
                                          <p:spTgt spid="10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5" name="Shape 1095"/>
        <p:cNvGrpSpPr/>
        <p:nvPr/>
      </p:nvGrpSpPr>
      <p:grpSpPr>
        <a:xfrm>
          <a:off x="0" y="0"/>
          <a:ext cx="0" cy="0"/>
          <a:chOff x="0" y="0"/>
          <a:chExt cx="0" cy="0"/>
        </a:xfrm>
      </p:grpSpPr>
      <p:pic>
        <p:nvPicPr>
          <p:cNvPr id="1096" name="Google Shape;1096;p80"/>
          <p:cNvPicPr preferRelativeResize="0"/>
          <p:nvPr/>
        </p:nvPicPr>
        <p:blipFill rotWithShape="1">
          <a:blip r:embed="rId3">
            <a:alphaModFix/>
          </a:blip>
          <a:srcRect b="10" l="0" r="0" t="10"/>
          <a:stretch/>
        </p:blipFill>
        <p:spPr>
          <a:xfrm>
            <a:off x="-35700" y="0"/>
            <a:ext cx="9210675" cy="514394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00" name="Shape 1100"/>
        <p:cNvGrpSpPr/>
        <p:nvPr/>
      </p:nvGrpSpPr>
      <p:grpSpPr>
        <a:xfrm>
          <a:off x="0" y="0"/>
          <a:ext cx="0" cy="0"/>
          <a:chOff x="0" y="0"/>
          <a:chExt cx="0" cy="0"/>
        </a:xfrm>
      </p:grpSpPr>
      <p:sp>
        <p:nvSpPr>
          <p:cNvPr id="1101" name="Google Shape;1101;p81"/>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02" name="Google Shape;1102;p81"/>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grpSp>
        <p:nvGrpSpPr>
          <p:cNvPr id="1103" name="Google Shape;1103;p81"/>
          <p:cNvGrpSpPr/>
          <p:nvPr/>
        </p:nvGrpSpPr>
        <p:grpSpPr>
          <a:xfrm>
            <a:off x="4762500" y="1143000"/>
            <a:ext cx="4000500" cy="1905000"/>
            <a:chOff x="4762500" y="1143000"/>
            <a:chExt cx="4000500" cy="1905000"/>
          </a:xfrm>
        </p:grpSpPr>
        <p:sp>
          <p:nvSpPr>
            <p:cNvPr id="1104" name="Google Shape;1104;p81"/>
            <p:cNvSpPr/>
            <p:nvPr/>
          </p:nvSpPr>
          <p:spPr>
            <a:xfrm>
              <a:off x="4762500" y="1143000"/>
              <a:ext cx="4000500" cy="1905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05" name="Google Shape;1105;p81"/>
            <p:cNvSpPr txBox="1"/>
            <p:nvPr/>
          </p:nvSpPr>
          <p:spPr>
            <a:xfrm>
              <a:off x="4762500" y="1143000"/>
              <a:ext cx="4000500" cy="1905000"/>
            </a:xfrm>
            <a:prstGeom prst="rect">
              <a:avLst/>
            </a:prstGeom>
            <a:noFill/>
            <a:ln>
              <a:noFill/>
            </a:ln>
          </p:spPr>
          <p:txBody>
            <a:bodyPr anchorCtr="0" anchor="t" bIns="0" lIns="0" spcFirstLastPara="1" rIns="0" wrap="square" tIns="0">
              <a:noAutofit/>
            </a:bodyPr>
            <a:lstStyle/>
            <a:p>
              <a:pPr indent="0" lvl="0" marL="0" rtl="0" algn="l">
                <a:spcBef>
                  <a:spcPts val="0"/>
                </a:spcBef>
                <a:spcAft>
                  <a:spcPts val="750"/>
                </a:spcAft>
                <a:buNone/>
              </a:pPr>
              <a:r>
                <a:rPr b="0" lang="fr" sz="1800">
                  <a:solidFill>
                    <a:srgbClr val="1155CC"/>
                  </a:solidFill>
                  <a:latin typeface="Playfair Display SemiBold"/>
                  <a:ea typeface="Playfair Display SemiBold"/>
                  <a:cs typeface="Playfair Display SemiBold"/>
                  <a:sym typeface="Playfair Display SemiBold"/>
                </a:rPr>
                <a:t>« Et l’on n’allume pas une lampe pour la mettre sous le boisseau ; on la met sur un lampadaire, et elle brille pour tous ceux qui sont dans la maison. »</a:t>
              </a:r>
              <a:endParaRPr b="0" sz="1800">
                <a:solidFill>
                  <a:srgbClr val="1155CC"/>
                </a:solidFill>
                <a:latin typeface="Playfair Display SemiBold"/>
                <a:ea typeface="Playfair Display SemiBold"/>
                <a:cs typeface="Playfair Display SemiBold"/>
                <a:sym typeface="Playfair Display SemiBold"/>
              </a:endParaRPr>
            </a:p>
          </p:txBody>
        </p:sp>
      </p:grpSp>
      <p:grpSp>
        <p:nvGrpSpPr>
          <p:cNvPr id="1106" name="Google Shape;1106;p81"/>
          <p:cNvGrpSpPr/>
          <p:nvPr/>
        </p:nvGrpSpPr>
        <p:grpSpPr>
          <a:xfrm>
            <a:off x="5334000" y="2952750"/>
            <a:ext cx="2857500" cy="1905000"/>
            <a:chOff x="5334000" y="2952750"/>
            <a:chExt cx="2857500" cy="1905000"/>
          </a:xfrm>
        </p:grpSpPr>
        <p:pic>
          <p:nvPicPr>
            <p:cNvPr id="1107" name="Google Shape;1107;p81"/>
            <p:cNvPicPr preferRelativeResize="0"/>
            <p:nvPr/>
          </p:nvPicPr>
          <p:blipFill rotWithShape="1">
            <a:blip r:embed="rId3">
              <a:alphaModFix/>
            </a:blip>
            <a:srcRect b="0" l="9481" r="9481" t="0"/>
            <a:stretch/>
          </p:blipFill>
          <p:spPr>
            <a:xfrm>
              <a:off x="5334000" y="2952750"/>
              <a:ext cx="2857500" cy="1905000"/>
            </a:xfrm>
            <a:prstGeom prst="roundRect">
              <a:avLst>
                <a:gd fmla="val 10000" name="adj"/>
              </a:avLst>
            </a:prstGeom>
            <a:noFill/>
            <a:ln>
              <a:noFill/>
            </a:ln>
          </p:spPr>
        </p:pic>
        <p:sp>
          <p:nvSpPr>
            <p:cNvPr id="1108" name="Google Shape;1108;p81"/>
            <p:cNvSpPr/>
            <p:nvPr/>
          </p:nvSpPr>
          <p:spPr>
            <a:xfrm>
              <a:off x="5334000" y="2952750"/>
              <a:ext cx="2857500" cy="1905000"/>
            </a:xfrm>
            <a:prstGeom prst="roundRect">
              <a:avLst>
                <a:gd fmla="val 10000" name="adj"/>
              </a:avLst>
            </a:prstGeom>
            <a:solidFill>
              <a:srgbClr val="000000">
                <a:alpha val="0"/>
              </a:srgbClr>
            </a:solidFill>
            <a:ln cap="flat" cmpd="sng" w="19050">
              <a:solidFill>
                <a:srgbClr val="F8E71C"/>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sp>
        <p:nvSpPr>
          <p:cNvPr id="1109" name="Google Shape;1109;p81"/>
          <p:cNvSpPr txBox="1"/>
          <p:nvPr>
            <p:ph type="title"/>
          </p:nvPr>
        </p:nvSpPr>
        <p:spPr>
          <a:xfrm>
            <a:off x="285750" y="190500"/>
            <a:ext cx="8572500" cy="7620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spcBef>
                <a:spcPts val="0"/>
              </a:spcBef>
              <a:spcAft>
                <a:spcPts val="0"/>
              </a:spcAft>
              <a:buNone/>
            </a:pPr>
            <a:r>
              <a:rPr b="1" lang="fr" sz="2720">
                <a:solidFill>
                  <a:srgbClr val="4E67C8"/>
                </a:solidFill>
                <a:latin typeface="Playfair Display"/>
                <a:ea typeface="Playfair Display"/>
                <a:cs typeface="Playfair Display"/>
                <a:sym typeface="Playfair Display"/>
              </a:rPr>
              <a:t>Évangile de Jésus-Christ selon saint Matthieu </a:t>
            </a:r>
            <a:r>
              <a:rPr b="1" lang="fr" sz="2040">
                <a:solidFill>
                  <a:srgbClr val="980000"/>
                </a:solidFill>
                <a:latin typeface="Playfair Display"/>
                <a:ea typeface="Playfair Display"/>
                <a:cs typeface="Playfair Display"/>
                <a:sym typeface="Playfair Display"/>
              </a:rPr>
              <a:t>(5, 13-16)</a:t>
            </a:r>
            <a:endParaRPr b="1" sz="2720">
              <a:solidFill>
                <a:srgbClr val="4E67C8"/>
              </a:solidFill>
              <a:latin typeface="Playfair Display"/>
              <a:ea typeface="Playfair Display"/>
              <a:cs typeface="Playfair Display"/>
              <a:sym typeface="Playfair Display"/>
            </a:endParaRPr>
          </a:p>
        </p:txBody>
      </p:sp>
      <p:sp>
        <p:nvSpPr>
          <p:cNvPr id="1110" name="Google Shape;1110;p81"/>
          <p:cNvSpPr txBox="1"/>
          <p:nvPr>
            <p:ph idx="1" type="body"/>
          </p:nvPr>
        </p:nvSpPr>
        <p:spPr>
          <a:xfrm>
            <a:off x="381000" y="1143000"/>
            <a:ext cx="4000500" cy="3429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0" lang="fr">
                <a:solidFill>
                  <a:srgbClr val="4E67C8"/>
                </a:solidFill>
                <a:latin typeface="Playfair Display SemiBold"/>
                <a:ea typeface="Playfair Display SemiBold"/>
                <a:cs typeface="Playfair Display SemiBold"/>
                <a:sym typeface="Playfair Display SemiBold"/>
              </a:rPr>
              <a:t>En ce temps-là, Jésus disait à ses disciples :</a:t>
            </a:r>
            <a:endParaRPr b="0">
              <a:solidFill>
                <a:srgbClr val="4E67C8"/>
              </a:solidFill>
              <a:latin typeface="Playfair Display SemiBold"/>
              <a:ea typeface="Playfair Display SemiBold"/>
              <a:cs typeface="Playfair Display SemiBold"/>
              <a:sym typeface="Playfair Display SemiBold"/>
            </a:endParaRPr>
          </a:p>
          <a:p>
            <a:pPr indent="0" lvl="0" marL="0" rtl="0" algn="l">
              <a:spcBef>
                <a:spcPts val="750"/>
              </a:spcBef>
              <a:spcAft>
                <a:spcPts val="0"/>
              </a:spcAft>
              <a:buNone/>
            </a:pPr>
            <a:r>
              <a:rPr b="0" lang="fr" sz="1800">
                <a:solidFill>
                  <a:srgbClr val="1155CC"/>
                </a:solidFill>
                <a:latin typeface="Playfair Display SemiBold"/>
                <a:ea typeface="Playfair Display SemiBold"/>
                <a:cs typeface="Playfair Display SemiBold"/>
                <a:sym typeface="Playfair Display SemiBold"/>
              </a:rPr>
              <a:t>« Vous êtes le </a:t>
            </a:r>
            <a:r>
              <a:rPr b="0" lang="fr" sz="1800">
                <a:solidFill>
                  <a:srgbClr val="4E67C8"/>
                </a:solidFill>
                <a:latin typeface="Playfair Display SemiBold"/>
                <a:ea typeface="Playfair Display SemiBold"/>
                <a:cs typeface="Playfair Display SemiBold"/>
                <a:sym typeface="Playfair Display SemiBold"/>
              </a:rPr>
              <a:t>sel de la terre</a:t>
            </a:r>
            <a:r>
              <a:rPr b="0" lang="fr" sz="1800">
                <a:solidFill>
                  <a:srgbClr val="1155CC"/>
                </a:solidFill>
                <a:latin typeface="Playfair Display SemiBold"/>
                <a:ea typeface="Playfair Display SemiBold"/>
                <a:cs typeface="Playfair Display SemiBold"/>
                <a:sym typeface="Playfair Display SemiBold"/>
              </a:rPr>
              <a:t>. Mais si le sel devient fade, comment lui rendre sa saveur ? Il ne vaut plus rien: on le jette dehors et il est piétiné par les gens.</a:t>
            </a:r>
            <a:endParaRPr b="0" sz="1800">
              <a:solidFill>
                <a:srgbClr val="1155CC"/>
              </a:solidFill>
              <a:latin typeface="Playfair Display SemiBold"/>
              <a:ea typeface="Playfair Display SemiBold"/>
              <a:cs typeface="Playfair Display SemiBold"/>
              <a:sym typeface="Playfair Display SemiBold"/>
            </a:endParaRPr>
          </a:p>
          <a:p>
            <a:pPr indent="0" lvl="0" marL="0" rtl="0" algn="l">
              <a:spcBef>
                <a:spcPts val="1125"/>
              </a:spcBef>
              <a:spcAft>
                <a:spcPts val="1200"/>
              </a:spcAft>
              <a:buNone/>
            </a:pPr>
            <a:r>
              <a:rPr b="0" lang="fr" sz="1800">
                <a:solidFill>
                  <a:srgbClr val="1155CC"/>
                </a:solidFill>
                <a:latin typeface="Playfair Display SemiBold"/>
                <a:ea typeface="Playfair Display SemiBold"/>
                <a:cs typeface="Playfair Display SemiBold"/>
                <a:sym typeface="Playfair Display SemiBold"/>
              </a:rPr>
              <a:t>Vous êtes la </a:t>
            </a:r>
            <a:r>
              <a:rPr b="0" lang="fr" sz="1800">
                <a:solidFill>
                  <a:srgbClr val="4E67C8"/>
                </a:solidFill>
                <a:latin typeface="Playfair Display SemiBold"/>
                <a:ea typeface="Playfair Display SemiBold"/>
                <a:cs typeface="Playfair Display SemiBold"/>
                <a:sym typeface="Playfair Display SemiBold"/>
              </a:rPr>
              <a:t>lumière du monde</a:t>
            </a:r>
            <a:r>
              <a:rPr b="0" lang="fr" sz="1800">
                <a:solidFill>
                  <a:srgbClr val="1155CC"/>
                </a:solidFill>
                <a:latin typeface="Playfair Display SemiBold"/>
                <a:ea typeface="Playfair Display SemiBold"/>
                <a:cs typeface="Playfair Display SemiBold"/>
                <a:sym typeface="Playfair Display SemiBold"/>
              </a:rPr>
              <a:t>. Une ville située sur une montagne ne peut être cachée. »</a:t>
            </a:r>
            <a:endParaRPr b="0" sz="1800">
              <a:solidFill>
                <a:srgbClr val="1155CC"/>
              </a:solidFill>
              <a:latin typeface="Playfair Display SemiBold"/>
              <a:ea typeface="Playfair Display SemiBold"/>
              <a:cs typeface="Playfair Display SemiBold"/>
              <a:sym typeface="Playfair Display SemiBo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9" name="Shape 909"/>
        <p:cNvGrpSpPr/>
        <p:nvPr/>
      </p:nvGrpSpPr>
      <p:grpSpPr>
        <a:xfrm>
          <a:off x="0" y="0"/>
          <a:ext cx="0" cy="0"/>
          <a:chOff x="0" y="0"/>
          <a:chExt cx="0" cy="0"/>
        </a:xfrm>
      </p:grpSpPr>
      <p:sp>
        <p:nvSpPr>
          <p:cNvPr id="910" name="Google Shape;910;p55"/>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55"/>
          <p:cNvSpPr txBox="1"/>
          <p:nvPr>
            <p:ph type="title"/>
          </p:nvPr>
        </p:nvSpPr>
        <p:spPr>
          <a:xfrm>
            <a:off x="381000" y="381000"/>
            <a:ext cx="8382000" cy="11430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spcBef>
                <a:spcPts val="0"/>
              </a:spcBef>
              <a:spcAft>
                <a:spcPts val="0"/>
              </a:spcAft>
              <a:buNone/>
            </a:pPr>
            <a:r>
              <a:rPr b="1" lang="fr" sz="2960">
                <a:solidFill>
                  <a:srgbClr val="FFFFFF"/>
                </a:solidFill>
                <a:latin typeface="Playfair Display"/>
                <a:ea typeface="Playfair Display"/>
                <a:cs typeface="Playfair Display"/>
                <a:sym typeface="Playfair Display"/>
              </a:rPr>
              <a:t>« Jésus nous a dit : Quand deux ou trois sont réunis en mon nom, </a:t>
            </a:r>
            <a:r>
              <a:rPr b="1" lang="fr" sz="2960">
                <a:solidFill>
                  <a:srgbClr val="F8E71C"/>
                </a:solidFill>
                <a:latin typeface="Playfair Display"/>
                <a:ea typeface="Playfair Display"/>
                <a:cs typeface="Playfair Display"/>
                <a:sym typeface="Playfair Display"/>
              </a:rPr>
              <a:t>je suis au milieu d’eux.</a:t>
            </a:r>
            <a:r>
              <a:rPr b="1" lang="fr" sz="2960">
                <a:solidFill>
                  <a:srgbClr val="FFFFFF"/>
                </a:solidFill>
                <a:latin typeface="Playfair Display"/>
                <a:ea typeface="Playfair Display"/>
                <a:cs typeface="Playfair Display"/>
                <a:sym typeface="Playfair Display"/>
              </a:rPr>
              <a:t> »</a:t>
            </a:r>
            <a:endParaRPr b="1" sz="2960">
              <a:solidFill>
                <a:srgbClr val="FFFFFF"/>
              </a:solidFill>
              <a:latin typeface="Playfair Display"/>
              <a:ea typeface="Playfair Display"/>
              <a:cs typeface="Playfair Display"/>
              <a:sym typeface="Playfair Display"/>
            </a:endParaRPr>
          </a:p>
        </p:txBody>
      </p:sp>
      <p:sp>
        <p:nvSpPr>
          <p:cNvPr id="912" name="Google Shape;912;p55"/>
          <p:cNvSpPr txBox="1"/>
          <p:nvPr/>
        </p:nvSpPr>
        <p:spPr>
          <a:xfrm>
            <a:off x="1714500" y="2286000"/>
            <a:ext cx="5715000" cy="1905000"/>
          </a:xfrm>
          <a:prstGeom prst="rect">
            <a:avLst/>
          </a:prstGeom>
          <a:solidFill>
            <a:srgbClr val="073763">
              <a:alpha val="60000"/>
            </a:srgbClr>
          </a:solidFill>
          <a:ln>
            <a:noFill/>
          </a:ln>
        </p:spPr>
        <p:txBody>
          <a:bodyPr anchorCtr="0" anchor="ctr" bIns="190500" lIns="190500" spcFirstLastPara="1" rIns="190500" wrap="square" tIns="190500">
            <a:noAutofit/>
          </a:bodyPr>
          <a:lstStyle/>
          <a:p>
            <a:pPr indent="0" lvl="0" marL="0" rtl="0" algn="ctr">
              <a:spcBef>
                <a:spcPts val="0"/>
              </a:spcBef>
              <a:spcAft>
                <a:spcPts val="0"/>
              </a:spcAft>
              <a:buNone/>
            </a:pPr>
            <a:r>
              <a:rPr b="0" lang="fr" sz="2800">
                <a:solidFill>
                  <a:srgbClr val="FFFFFF"/>
                </a:solidFill>
                <a:latin typeface="Playfair Display"/>
                <a:ea typeface="Playfair Display"/>
                <a:cs typeface="Playfair Display"/>
                <a:sym typeface="Playfair Display"/>
              </a:rPr>
              <a:t>Prenons un moment pour nous rappeler que </a:t>
            </a:r>
            <a:r>
              <a:rPr b="1" lang="fr" sz="2800">
                <a:solidFill>
                  <a:srgbClr val="FFFFFF"/>
                </a:solidFill>
                <a:latin typeface="Playfair Display"/>
                <a:ea typeface="Playfair Display"/>
                <a:cs typeface="Playfair Display"/>
                <a:sym typeface="Playfair Display"/>
              </a:rPr>
              <a:t>Dieu est là, avec nous,</a:t>
            </a:r>
            <a:r>
              <a:rPr b="0" lang="fr" sz="2800">
                <a:solidFill>
                  <a:srgbClr val="FFFFFF"/>
                </a:solidFill>
                <a:latin typeface="Playfair Display"/>
                <a:ea typeface="Playfair Display"/>
                <a:cs typeface="Playfair Display"/>
                <a:sym typeface="Playfair Display"/>
              </a:rPr>
              <a:t> maintenant et toujours.</a:t>
            </a:r>
            <a:endParaRPr b="0" sz="2800">
              <a:solidFill>
                <a:srgbClr val="FFFFFF"/>
              </a:solidFill>
              <a:latin typeface="Playfair Display"/>
              <a:ea typeface="Playfair Display"/>
              <a:cs typeface="Playfair Display"/>
              <a:sym typeface="Playfair Display"/>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4" name="Shape 1114"/>
        <p:cNvGrpSpPr/>
        <p:nvPr/>
      </p:nvGrpSpPr>
      <p:grpSpPr>
        <a:xfrm>
          <a:off x="0" y="0"/>
          <a:ext cx="0" cy="0"/>
          <a:chOff x="0" y="0"/>
          <a:chExt cx="0" cy="0"/>
        </a:xfrm>
      </p:grpSpPr>
      <p:sp>
        <p:nvSpPr>
          <p:cNvPr id="1115" name="Google Shape;1115;p82"/>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16" name="Google Shape;1116;p82"/>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1117" name="Google Shape;1117;p82"/>
          <p:cNvSpPr txBox="1"/>
          <p:nvPr>
            <p:ph type="title"/>
          </p:nvPr>
        </p:nvSpPr>
        <p:spPr>
          <a:xfrm>
            <a:off x="285750" y="238125"/>
            <a:ext cx="8572500" cy="6669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spcBef>
                <a:spcPts val="0"/>
              </a:spcBef>
              <a:spcAft>
                <a:spcPts val="0"/>
              </a:spcAft>
              <a:buNone/>
            </a:pPr>
            <a:r>
              <a:rPr b="1" lang="fr" sz="2960">
                <a:solidFill>
                  <a:srgbClr val="4E67C8"/>
                </a:solidFill>
                <a:latin typeface="Playfair Display"/>
                <a:ea typeface="Playfair Display"/>
                <a:cs typeface="Playfair Display"/>
                <a:sym typeface="Playfair Display"/>
              </a:rPr>
              <a:t>Évangile de Jésus-Christ selon saint Luc </a:t>
            </a:r>
            <a:r>
              <a:rPr b="1" lang="fr" sz="2220">
                <a:solidFill>
                  <a:srgbClr val="980000"/>
                </a:solidFill>
                <a:latin typeface="Playfair Display"/>
                <a:ea typeface="Playfair Display"/>
                <a:cs typeface="Playfair Display"/>
                <a:sym typeface="Playfair Display"/>
              </a:rPr>
              <a:t>(15, 3-7)</a:t>
            </a:r>
            <a:endParaRPr b="1" sz="2960">
              <a:solidFill>
                <a:srgbClr val="4E67C8"/>
              </a:solidFill>
              <a:latin typeface="Playfair Display"/>
              <a:ea typeface="Playfair Display"/>
              <a:cs typeface="Playfair Display"/>
              <a:sym typeface="Playfair Display"/>
            </a:endParaRPr>
          </a:p>
        </p:txBody>
      </p:sp>
      <p:pic>
        <p:nvPicPr>
          <p:cNvPr id="1118" name="Google Shape;1118;p82"/>
          <p:cNvPicPr preferRelativeResize="0"/>
          <p:nvPr/>
        </p:nvPicPr>
        <p:blipFill rotWithShape="1">
          <a:blip r:embed="rId3">
            <a:alphaModFix/>
          </a:blip>
          <a:srcRect b="0" l="16989" r="16983" t="0"/>
          <a:stretch/>
        </p:blipFill>
        <p:spPr>
          <a:xfrm>
            <a:off x="4572000" y="1095375"/>
            <a:ext cx="4191000" cy="3429000"/>
          </a:xfrm>
          <a:prstGeom prst="rect">
            <a:avLst/>
          </a:prstGeom>
          <a:noFill/>
          <a:ln>
            <a:noFill/>
          </a:ln>
        </p:spPr>
      </p:pic>
      <p:sp>
        <p:nvSpPr>
          <p:cNvPr id="1119" name="Google Shape;1119;p82"/>
          <p:cNvSpPr/>
          <p:nvPr/>
        </p:nvSpPr>
        <p:spPr>
          <a:xfrm>
            <a:off x="4572000" y="1095375"/>
            <a:ext cx="4191000" cy="3429000"/>
          </a:xfrm>
          <a:prstGeom prst="rect">
            <a:avLst/>
          </a:prstGeom>
          <a:solidFill>
            <a:srgbClr val="000000">
              <a:alpha val="0"/>
            </a:srgbClr>
          </a:solidFill>
          <a:ln cap="flat" cmpd="sng" w="28575">
            <a:solidFill>
              <a:srgbClr val="F8E71C"/>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20" name="Google Shape;1120;p82"/>
          <p:cNvSpPr txBox="1"/>
          <p:nvPr/>
        </p:nvSpPr>
        <p:spPr>
          <a:xfrm>
            <a:off x="381000" y="1095375"/>
            <a:ext cx="4000500" cy="16932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l">
              <a:spcBef>
                <a:spcPts val="0"/>
              </a:spcBef>
              <a:spcAft>
                <a:spcPts val="0"/>
              </a:spcAft>
              <a:buNone/>
            </a:pPr>
            <a:r>
              <a:rPr b="0" lang="fr" sz="2200">
                <a:solidFill>
                  <a:srgbClr val="1155CC"/>
                </a:solidFill>
                <a:latin typeface="Playfair Display SemiBold"/>
                <a:ea typeface="Playfair Display SemiBold"/>
                <a:cs typeface="Playfair Display SemiBold"/>
                <a:sym typeface="Playfair Display SemiBold"/>
              </a:rPr>
              <a:t>« De même, que votre lumière brille devant les humains : alors voyant ce que vous faites de bien, ils rendront gloire à votre Père qui est aux cieux. »</a:t>
            </a:r>
            <a:endParaRPr b="0" sz="2200">
              <a:solidFill>
                <a:srgbClr val="1155CC"/>
              </a:solidFill>
              <a:latin typeface="Playfair Display SemiBold"/>
              <a:ea typeface="Playfair Display SemiBold"/>
              <a:cs typeface="Playfair Display SemiBold"/>
              <a:sym typeface="Playfair Display SemiBold"/>
            </a:endParaRPr>
          </a:p>
        </p:txBody>
      </p:sp>
      <p:sp>
        <p:nvSpPr>
          <p:cNvPr id="1121" name="Google Shape;1121;p82"/>
          <p:cNvSpPr txBox="1"/>
          <p:nvPr/>
        </p:nvSpPr>
        <p:spPr>
          <a:xfrm>
            <a:off x="4572000" y="4572000"/>
            <a:ext cx="4191000" cy="2859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None/>
            </a:pPr>
            <a:r>
              <a:rPr b="0" lang="fr" sz="1000">
                <a:solidFill>
                  <a:srgbClr val="666666"/>
                </a:solidFill>
                <a:latin typeface="Lato"/>
                <a:ea typeface="Lato"/>
                <a:cs typeface="Lato"/>
                <a:sym typeface="Lato"/>
              </a:rPr>
              <a:t>Image générée avec l’IA (Canva)</a:t>
            </a:r>
            <a:endParaRPr b="0" sz="1000">
              <a:solidFill>
                <a:srgbClr val="666666"/>
              </a:solidFill>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25" name="Shape 1125"/>
        <p:cNvGrpSpPr/>
        <p:nvPr/>
      </p:nvGrpSpPr>
      <p:grpSpPr>
        <a:xfrm>
          <a:off x="0" y="0"/>
          <a:ext cx="0" cy="0"/>
          <a:chOff x="0" y="0"/>
          <a:chExt cx="0" cy="0"/>
        </a:xfrm>
      </p:grpSpPr>
      <p:sp>
        <p:nvSpPr>
          <p:cNvPr id="1126" name="Google Shape;1126;p83"/>
          <p:cNvSpPr txBox="1"/>
          <p:nvPr/>
        </p:nvSpPr>
        <p:spPr>
          <a:xfrm>
            <a:off x="1019989" y="361433"/>
            <a:ext cx="7104000" cy="5463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i="0" lang="fr" sz="3100" u="none" cap="none" strike="noStrike">
                <a:solidFill>
                  <a:srgbClr val="4E67C8"/>
                </a:solidFill>
                <a:latin typeface="Playfair Display"/>
                <a:ea typeface="Playfair Display"/>
                <a:cs typeface="Playfair Display"/>
                <a:sym typeface="Playfair Display"/>
              </a:rPr>
              <a:t>Acclamons la Parole de Dieu.</a:t>
            </a:r>
            <a:endParaRPr b="1" i="0" sz="1500" u="none" cap="none" strike="noStrike">
              <a:solidFill>
                <a:srgbClr val="4E67C8"/>
              </a:solidFill>
              <a:latin typeface="Playfair Display"/>
              <a:ea typeface="Playfair Display"/>
              <a:cs typeface="Playfair Display"/>
              <a:sym typeface="Playfair Display"/>
            </a:endParaRPr>
          </a:p>
        </p:txBody>
      </p:sp>
      <p:sp>
        <p:nvSpPr>
          <p:cNvPr id="1127" name="Google Shape;1127;p83"/>
          <p:cNvSpPr txBox="1"/>
          <p:nvPr/>
        </p:nvSpPr>
        <p:spPr>
          <a:xfrm>
            <a:off x="1580188" y="4092437"/>
            <a:ext cx="6300000" cy="5619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700"/>
              <a:buFont typeface="Arial"/>
              <a:buNone/>
            </a:pPr>
            <a:r>
              <a:rPr b="1" lang="fr" sz="3200">
                <a:solidFill>
                  <a:srgbClr val="4E67C8"/>
                </a:solidFill>
                <a:latin typeface="Playfair Display"/>
                <a:ea typeface="Playfair Display"/>
                <a:cs typeface="Playfair Display"/>
                <a:sym typeface="Playfair Display"/>
              </a:rPr>
              <a:t>R/ </a:t>
            </a:r>
            <a:r>
              <a:rPr b="1" i="0" lang="fr" sz="3200" u="none" cap="none" strike="noStrike">
                <a:solidFill>
                  <a:srgbClr val="4E67C8"/>
                </a:solidFill>
                <a:latin typeface="Playfair Display"/>
                <a:ea typeface="Playfair Display"/>
                <a:cs typeface="Playfair Display"/>
                <a:sym typeface="Playfair Display"/>
              </a:rPr>
              <a:t>Louange à toi, Seigneur Jésus!</a:t>
            </a:r>
            <a:endParaRPr b="1" i="0" sz="1600" u="none" cap="none" strike="noStrike">
              <a:solidFill>
                <a:srgbClr val="4E67C8"/>
              </a:solidFill>
              <a:latin typeface="Playfair Display"/>
              <a:ea typeface="Playfair Display"/>
              <a:cs typeface="Playfair Display"/>
              <a:sym typeface="Playfair Display"/>
            </a:endParaRPr>
          </a:p>
        </p:txBody>
      </p:sp>
      <p:pic>
        <p:nvPicPr>
          <p:cNvPr id="1128" name="Google Shape;1128;p83"/>
          <p:cNvPicPr preferRelativeResize="0"/>
          <p:nvPr/>
        </p:nvPicPr>
        <p:blipFill>
          <a:blip r:embed="rId3">
            <a:alphaModFix/>
          </a:blip>
          <a:stretch>
            <a:fillRect/>
          </a:stretch>
        </p:blipFill>
        <p:spPr>
          <a:xfrm>
            <a:off x="6100025" y="1232375"/>
            <a:ext cx="2874275" cy="2148600"/>
          </a:xfrm>
          <a:prstGeom prst="rect">
            <a:avLst/>
          </a:prstGeom>
          <a:noFill/>
          <a:ln>
            <a:noFill/>
          </a:ln>
        </p:spPr>
      </p:pic>
      <p:pic>
        <p:nvPicPr>
          <p:cNvPr id="1129" name="Google Shape;1129;p83"/>
          <p:cNvPicPr preferRelativeResize="0"/>
          <p:nvPr/>
        </p:nvPicPr>
        <p:blipFill>
          <a:blip r:embed="rId4">
            <a:alphaModFix/>
          </a:blip>
          <a:stretch>
            <a:fillRect/>
          </a:stretch>
        </p:blipFill>
        <p:spPr>
          <a:xfrm>
            <a:off x="137325" y="1314275"/>
            <a:ext cx="2974875" cy="1984800"/>
          </a:xfrm>
          <a:prstGeom prst="rect">
            <a:avLst/>
          </a:prstGeom>
          <a:noFill/>
          <a:ln>
            <a:noFill/>
          </a:ln>
        </p:spPr>
      </p:pic>
      <p:pic>
        <p:nvPicPr>
          <p:cNvPr id="1130" name="Google Shape;1130;p83"/>
          <p:cNvPicPr preferRelativeResize="0"/>
          <p:nvPr/>
        </p:nvPicPr>
        <p:blipFill>
          <a:blip r:embed="rId5">
            <a:alphaModFix/>
          </a:blip>
          <a:stretch>
            <a:fillRect/>
          </a:stretch>
        </p:blipFill>
        <p:spPr>
          <a:xfrm>
            <a:off x="3317650" y="1153650"/>
            <a:ext cx="2508700" cy="25087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34" name="Shape 1134"/>
        <p:cNvGrpSpPr/>
        <p:nvPr/>
      </p:nvGrpSpPr>
      <p:grpSpPr>
        <a:xfrm>
          <a:off x="0" y="0"/>
          <a:ext cx="0" cy="0"/>
          <a:chOff x="0" y="0"/>
          <a:chExt cx="0" cy="0"/>
        </a:xfrm>
      </p:grpSpPr>
      <p:sp>
        <p:nvSpPr>
          <p:cNvPr id="1135" name="Google Shape;1135;p84"/>
          <p:cNvSpPr txBox="1"/>
          <p:nvPr>
            <p:ph type="title"/>
          </p:nvPr>
        </p:nvSpPr>
        <p:spPr>
          <a:xfrm>
            <a:off x="311700" y="372725"/>
            <a:ext cx="8520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280"/>
              <a:t>HOMÉLIE / RÉFLEXION</a:t>
            </a:r>
            <a:endParaRPr sz="328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39" name="Shape 1139"/>
        <p:cNvGrpSpPr/>
        <p:nvPr/>
      </p:nvGrpSpPr>
      <p:grpSpPr>
        <a:xfrm>
          <a:off x="0" y="0"/>
          <a:ext cx="0" cy="0"/>
          <a:chOff x="0" y="0"/>
          <a:chExt cx="0" cy="0"/>
        </a:xfrm>
      </p:grpSpPr>
      <p:pic>
        <p:nvPicPr>
          <p:cNvPr id="1140" name="Google Shape;1140;p85"/>
          <p:cNvPicPr preferRelativeResize="0"/>
          <p:nvPr/>
        </p:nvPicPr>
        <p:blipFill>
          <a:blip r:embed="rId4">
            <a:alphaModFix/>
          </a:blip>
          <a:stretch>
            <a:fillRect/>
          </a:stretch>
        </p:blipFill>
        <p:spPr>
          <a:xfrm>
            <a:off x="1802875" y="1340279"/>
            <a:ext cx="5444726" cy="3076100"/>
          </a:xfrm>
          <a:prstGeom prst="rect">
            <a:avLst/>
          </a:prstGeom>
          <a:noFill/>
          <a:ln>
            <a:noFill/>
          </a:ln>
        </p:spPr>
      </p:pic>
      <p:grpSp>
        <p:nvGrpSpPr>
          <p:cNvPr id="1141" name="Google Shape;1141;p85"/>
          <p:cNvGrpSpPr/>
          <p:nvPr/>
        </p:nvGrpSpPr>
        <p:grpSpPr>
          <a:xfrm>
            <a:off x="1857375" y="1476375"/>
            <a:ext cx="5429400" cy="3095700"/>
            <a:chOff x="1857375" y="1476375"/>
            <a:chExt cx="5429400" cy="3095700"/>
          </a:xfrm>
        </p:grpSpPr>
        <p:pic>
          <p:nvPicPr>
            <p:cNvPr id="1142" name="Google Shape;1142;p85"/>
            <p:cNvPicPr preferRelativeResize="0"/>
            <p:nvPr/>
          </p:nvPicPr>
          <p:blipFill rotWithShape="1">
            <a:blip r:embed="rId4">
              <a:alphaModFix/>
            </a:blip>
            <a:srcRect b="219" l="0" r="0" t="219"/>
            <a:stretch/>
          </p:blipFill>
          <p:spPr>
            <a:xfrm>
              <a:off x="1905000" y="1524000"/>
              <a:ext cx="5334000" cy="3000300"/>
            </a:xfrm>
            <a:prstGeom prst="roundRect">
              <a:avLst>
                <a:gd fmla="val 3809" name="adj"/>
              </a:avLst>
            </a:prstGeom>
            <a:noFill/>
            <a:ln>
              <a:noFill/>
            </a:ln>
          </p:spPr>
        </p:pic>
        <p:sp>
          <p:nvSpPr>
            <p:cNvPr id="1143" name="Google Shape;1143;p85"/>
            <p:cNvSpPr/>
            <p:nvPr/>
          </p:nvSpPr>
          <p:spPr>
            <a:xfrm>
              <a:off x="1857375" y="1476375"/>
              <a:ext cx="5429400" cy="3095700"/>
            </a:xfrm>
            <a:prstGeom prst="roundRect">
              <a:avLst>
                <a:gd fmla="val 4923" name="adj"/>
              </a:avLst>
            </a:prstGeom>
            <a:solidFill>
              <a:srgbClr val="4E67C8">
                <a:alpha val="1000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sp>
        <p:nvSpPr>
          <p:cNvPr id="1144" name="Google Shape;1144;p85"/>
          <p:cNvSpPr txBox="1"/>
          <p:nvPr>
            <p:ph type="title"/>
          </p:nvPr>
        </p:nvSpPr>
        <p:spPr>
          <a:xfrm>
            <a:off x="571500" y="381000"/>
            <a:ext cx="8001000" cy="952500"/>
          </a:xfrm>
          <a:prstGeom prst="rect">
            <a:avLst/>
          </a:prstGeom>
          <a:solidFill>
            <a:srgbClr val="000000">
              <a:alpha val="0"/>
            </a:srgbClr>
          </a:solidFill>
          <a:ln>
            <a:noFill/>
          </a:ln>
        </p:spPr>
        <p:txBody>
          <a:bodyPr anchorCtr="0" anchor="ctr" bIns="0" lIns="0" spcFirstLastPara="1" rIns="0" wrap="square" tIns="0">
            <a:normAutofit/>
          </a:bodyPr>
          <a:lstStyle/>
          <a:p>
            <a:pPr indent="0" lvl="0" marL="0" rtl="0" algn="ctr">
              <a:spcBef>
                <a:spcPts val="0"/>
              </a:spcBef>
              <a:spcAft>
                <a:spcPts val="0"/>
              </a:spcAft>
              <a:buNone/>
            </a:pPr>
            <a:r>
              <a:rPr b="1" lang="fr" sz="2960">
                <a:solidFill>
                  <a:srgbClr val="4E67C8"/>
                </a:solidFill>
                <a:latin typeface="Playfair Display"/>
                <a:ea typeface="Playfair Display"/>
                <a:cs typeface="Playfair Display"/>
                <a:sym typeface="Playfair Display"/>
              </a:rPr>
              <a:t>Merci de vous asseoir pour écouter l’homélie ou la réflexion en l’absence de prêtre</a:t>
            </a:r>
            <a:endParaRPr b="1" sz="2960">
              <a:solidFill>
                <a:srgbClr val="4E67C8"/>
              </a:solidFill>
              <a:latin typeface="Playfair Display"/>
              <a:ea typeface="Playfair Display"/>
              <a:cs typeface="Playfair Display"/>
              <a:sym typeface="Playfair Display"/>
            </a:endParaRPr>
          </a:p>
        </p:txBody>
      </p:sp>
      <p:sp>
        <p:nvSpPr>
          <p:cNvPr id="1145" name="Google Shape;1145;p85"/>
          <p:cNvSpPr/>
          <p:nvPr/>
        </p:nvSpPr>
        <p:spPr>
          <a:xfrm>
            <a:off x="0" y="5067300"/>
            <a:ext cx="9144000" cy="76200"/>
          </a:xfrm>
          <a:prstGeom prst="rect">
            <a:avLst/>
          </a:prstGeom>
          <a:solidFill>
            <a:srgbClr val="F8E71C"/>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9" name="Shape 1149"/>
        <p:cNvGrpSpPr/>
        <p:nvPr/>
      </p:nvGrpSpPr>
      <p:grpSpPr>
        <a:xfrm>
          <a:off x="0" y="0"/>
          <a:ext cx="0" cy="0"/>
          <a:chOff x="0" y="0"/>
          <a:chExt cx="0" cy="0"/>
        </a:xfrm>
      </p:grpSpPr>
      <p:sp>
        <p:nvSpPr>
          <p:cNvPr id="1150" name="Google Shape;1150;p86"/>
          <p:cNvSpPr txBox="1"/>
          <p:nvPr>
            <p:ph type="title"/>
          </p:nvPr>
        </p:nvSpPr>
        <p:spPr>
          <a:xfrm>
            <a:off x="0" y="95250"/>
            <a:ext cx="9144000" cy="762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1" i="0" lang="fr" sz="3600">
                <a:solidFill>
                  <a:srgbClr val="4E67C8"/>
                </a:solidFill>
                <a:latin typeface="Playfair Display"/>
                <a:ea typeface="Playfair Display"/>
                <a:cs typeface="Playfair Display"/>
                <a:sym typeface="Playfair Display"/>
              </a:rPr>
              <a:t>Réflexion en l’absence de prêtre</a:t>
            </a:r>
            <a:endParaRPr b="1" i="0" sz="3600">
              <a:solidFill>
                <a:srgbClr val="4E67C8"/>
              </a:solidFill>
              <a:latin typeface="Playfair Display"/>
              <a:ea typeface="Playfair Display"/>
              <a:cs typeface="Playfair Display"/>
              <a:sym typeface="Playfair Display"/>
            </a:endParaRPr>
          </a:p>
        </p:txBody>
      </p:sp>
      <p:grpSp>
        <p:nvGrpSpPr>
          <p:cNvPr id="1151" name="Google Shape;1151;p86"/>
          <p:cNvGrpSpPr/>
          <p:nvPr/>
        </p:nvGrpSpPr>
        <p:grpSpPr>
          <a:xfrm>
            <a:off x="571500" y="952500"/>
            <a:ext cx="8001000" cy="3238500"/>
            <a:chOff x="571500" y="952500"/>
            <a:chExt cx="8001000" cy="3238500"/>
          </a:xfrm>
        </p:grpSpPr>
        <p:pic>
          <p:nvPicPr>
            <p:cNvPr descr="A serene, high-quality photograph of a warm candle light glowing in a dark space, symbolizing hope and divine presence, with a soft bokeh effect." id="1152" name="Google Shape;1152;p86"/>
            <p:cNvPicPr preferRelativeResize="0"/>
            <p:nvPr/>
          </p:nvPicPr>
          <p:blipFill rotWithShape="1">
            <a:blip r:embed="rId4">
              <a:alphaModFix/>
            </a:blip>
            <a:srcRect b="0" l="0" r="0" t="0"/>
            <a:stretch/>
          </p:blipFill>
          <p:spPr>
            <a:xfrm>
              <a:off x="5334000" y="952500"/>
              <a:ext cx="3238500" cy="3238500"/>
            </a:xfrm>
            <a:prstGeom prst="roundRect">
              <a:avLst>
                <a:gd fmla="val 5882" name="adj"/>
              </a:avLst>
            </a:prstGeom>
            <a:noFill/>
            <a:ln>
              <a:noFill/>
            </a:ln>
          </p:spPr>
        </p:pic>
        <p:sp>
          <p:nvSpPr>
            <p:cNvPr id="1153" name="Google Shape;1153;p86"/>
            <p:cNvSpPr txBox="1"/>
            <p:nvPr/>
          </p:nvSpPr>
          <p:spPr>
            <a:xfrm>
              <a:off x="571500" y="952500"/>
              <a:ext cx="4381500" cy="3238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fr" sz="1800">
                  <a:solidFill>
                    <a:srgbClr val="4E67C8"/>
                  </a:solidFill>
                  <a:latin typeface="Playfair Display"/>
                  <a:ea typeface="Playfair Display"/>
                  <a:cs typeface="Playfair Display"/>
                  <a:sym typeface="Playfair Display"/>
                </a:rPr>
                <a:t>Dans le passage d’Évangile, Jésus nous dit que nous sommes le </a:t>
              </a:r>
              <a:r>
                <a:rPr b="1" lang="fr" sz="1800">
                  <a:solidFill>
                    <a:srgbClr val="F59E0B"/>
                  </a:solidFill>
                  <a:latin typeface="Playfair Display"/>
                  <a:ea typeface="Playfair Display"/>
                  <a:cs typeface="Playfair Display"/>
                  <a:sym typeface="Playfair Display"/>
                </a:rPr>
                <a:t>sel de la Terre</a:t>
              </a:r>
              <a:r>
                <a:rPr b="1" lang="fr" sz="1800">
                  <a:solidFill>
                    <a:srgbClr val="4E67C8"/>
                  </a:solidFill>
                  <a:latin typeface="Playfair Display"/>
                  <a:ea typeface="Playfair Display"/>
                  <a:cs typeface="Playfair Display"/>
                  <a:sym typeface="Playfair Display"/>
                </a:rPr>
                <a:t> et la </a:t>
              </a:r>
              <a:r>
                <a:rPr b="1" lang="fr" sz="1800">
                  <a:solidFill>
                    <a:srgbClr val="F59E0B"/>
                  </a:solidFill>
                  <a:latin typeface="Playfair Display"/>
                  <a:ea typeface="Playfair Display"/>
                  <a:cs typeface="Playfair Display"/>
                  <a:sym typeface="Playfair Display"/>
                </a:rPr>
                <a:t>lumière du monde</a:t>
              </a:r>
              <a:r>
                <a:rPr b="1" lang="fr" sz="1800">
                  <a:solidFill>
                    <a:srgbClr val="4E67C8"/>
                  </a:solidFill>
                  <a:latin typeface="Playfair Display"/>
                  <a:ea typeface="Playfair Display"/>
                  <a:cs typeface="Playfair Display"/>
                  <a:sym typeface="Playfair Display"/>
                </a:rPr>
                <a:t>.</a:t>
              </a:r>
              <a:endParaRPr b="1" sz="1800">
                <a:solidFill>
                  <a:srgbClr val="4E67C8"/>
                </a:solidFill>
                <a:latin typeface="Playfair Display"/>
                <a:ea typeface="Playfair Display"/>
                <a:cs typeface="Playfair Display"/>
                <a:sym typeface="Playfair Display"/>
              </a:endParaRPr>
            </a:p>
            <a:p>
              <a:pPr indent="0" lvl="0" marL="0" rtl="0" algn="l">
                <a:spcBef>
                  <a:spcPts val="1350"/>
                </a:spcBef>
                <a:spcAft>
                  <a:spcPts val="0"/>
                </a:spcAft>
                <a:buNone/>
              </a:pPr>
              <a:r>
                <a:rPr b="0" lang="fr" sz="1400">
                  <a:solidFill>
                    <a:srgbClr val="475569"/>
                  </a:solidFill>
                  <a:latin typeface="Playfair Display"/>
                  <a:ea typeface="Playfair Display"/>
                  <a:cs typeface="Playfair Display"/>
                  <a:sym typeface="Playfair Display"/>
                </a:rPr>
                <a:t>Rappelons-nous que cette lumière divine, c’est l’</a:t>
              </a:r>
              <a:r>
                <a:rPr b="1" lang="fr" sz="1400">
                  <a:solidFill>
                    <a:srgbClr val="475569"/>
                  </a:solidFill>
                  <a:latin typeface="Playfair Display"/>
                  <a:ea typeface="Playfair Display"/>
                  <a:cs typeface="Playfair Display"/>
                  <a:sym typeface="Playfair Display"/>
                </a:rPr>
                <a:t>Esprit Saint</a:t>
              </a:r>
              <a:r>
                <a:rPr b="0" lang="fr" sz="1400">
                  <a:solidFill>
                    <a:srgbClr val="475569"/>
                  </a:solidFill>
                  <a:latin typeface="Playfair Display"/>
                  <a:ea typeface="Playfair Display"/>
                  <a:cs typeface="Playfair Display"/>
                  <a:sym typeface="Playfair Display"/>
                </a:rPr>
                <a:t> qui habite dans notre cœur.</a:t>
              </a:r>
              <a:endParaRPr b="0" sz="1400">
                <a:solidFill>
                  <a:srgbClr val="475569"/>
                </a:solidFill>
                <a:latin typeface="Playfair Display"/>
                <a:ea typeface="Playfair Display"/>
                <a:cs typeface="Playfair Display"/>
                <a:sym typeface="Playfair Display"/>
              </a:endParaRPr>
            </a:p>
            <a:p>
              <a:pPr indent="0" lvl="0" marL="0" rtl="0" algn="l">
                <a:spcBef>
                  <a:spcPts val="1350"/>
                </a:spcBef>
                <a:spcAft>
                  <a:spcPts val="0"/>
                </a:spcAft>
                <a:buNone/>
              </a:pPr>
              <a:r>
                <a:rPr b="0" lang="fr" sz="1400">
                  <a:solidFill>
                    <a:srgbClr val="475569"/>
                  </a:solidFill>
                  <a:latin typeface="Playfair Display"/>
                  <a:ea typeface="Playfair Display"/>
                  <a:cs typeface="Playfair Display"/>
                  <a:sym typeface="Playfair Display"/>
                </a:rPr>
                <a:t>Jésus nous demande d’être comme lui : une lumière pour les autres, à ne jamais cacher.</a:t>
              </a:r>
              <a:endParaRPr b="0" sz="1400">
                <a:solidFill>
                  <a:srgbClr val="475569"/>
                </a:solidFill>
                <a:latin typeface="Playfair Display"/>
                <a:ea typeface="Playfair Display"/>
                <a:cs typeface="Playfair Display"/>
                <a:sym typeface="Playfair Display"/>
              </a:endParaRPr>
            </a:p>
            <a:p>
              <a:pPr indent="0" lvl="0" marL="0" rtl="0" algn="l">
                <a:spcBef>
                  <a:spcPts val="1350"/>
                </a:spcBef>
                <a:spcAft>
                  <a:spcPts val="0"/>
                </a:spcAft>
                <a:buNone/>
              </a:pPr>
              <a:r>
                <a:rPr b="1" lang="fr" sz="1500">
                  <a:solidFill>
                    <a:srgbClr val="1E3A8A"/>
                  </a:solidFill>
                  <a:highlight>
                    <a:srgbClr val="EEF2FF"/>
                  </a:highlight>
                  <a:latin typeface="Playfair Display"/>
                  <a:ea typeface="Playfair Display"/>
                  <a:cs typeface="Playfair Display"/>
                  <a:sym typeface="Playfair Display"/>
                </a:rPr>
                <a:t>Pour faire briller notre lumière, l</a:t>
              </a:r>
              <a:r>
                <a:rPr b="1" lang="fr" sz="1500">
                  <a:solidFill>
                    <a:srgbClr val="1E3A8A"/>
                  </a:solidFill>
                  <a:highlight>
                    <a:srgbClr val="EEF2FF"/>
                  </a:highlight>
                  <a:latin typeface="Playfair Display"/>
                  <a:ea typeface="Playfair Display"/>
                  <a:cs typeface="Playfair Display"/>
                  <a:sym typeface="Playfair Display"/>
                </a:rPr>
                <a:t>a recette est simple : faire le bien.</a:t>
              </a:r>
              <a:endParaRPr b="1" sz="1500">
                <a:solidFill>
                  <a:srgbClr val="1E3A8A"/>
                </a:solidFill>
                <a:highlight>
                  <a:srgbClr val="EEF2FF"/>
                </a:highlight>
                <a:latin typeface="Playfair Display"/>
                <a:ea typeface="Playfair Display"/>
                <a:cs typeface="Playfair Display"/>
                <a:sym typeface="Playfair Display"/>
              </a:endParaRPr>
            </a:p>
            <a:p>
              <a:pPr indent="0" lvl="0" marL="0" rtl="0" algn="l">
                <a:spcBef>
                  <a:spcPts val="375"/>
                </a:spcBef>
                <a:spcAft>
                  <a:spcPts val="0"/>
                </a:spcAft>
                <a:buNone/>
              </a:pPr>
              <a:r>
                <a:rPr b="0" lang="fr" sz="1200">
                  <a:solidFill>
                    <a:srgbClr val="4E67C8"/>
                  </a:solidFill>
                  <a:highlight>
                    <a:srgbClr val="EEF2FF"/>
                  </a:highlight>
                  <a:latin typeface="Playfair Display"/>
                  <a:ea typeface="Playfair Display"/>
                  <a:cs typeface="Playfair Display"/>
                  <a:sym typeface="Playfair Display"/>
                </a:rPr>
                <a:t>C’est ce que le prophète Isaïe enseignait déjà 700 ans avant Jésus !</a:t>
              </a:r>
              <a:endParaRPr b="0" sz="1200">
                <a:solidFill>
                  <a:srgbClr val="4E67C8"/>
                </a:solidFill>
                <a:highlight>
                  <a:srgbClr val="EEF2FF"/>
                </a:highlight>
                <a:latin typeface="Playfair Display"/>
                <a:ea typeface="Playfair Display"/>
                <a:cs typeface="Playfair Display"/>
                <a:sym typeface="Playfair Display"/>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7" name="Shape 1157"/>
        <p:cNvGrpSpPr/>
        <p:nvPr/>
      </p:nvGrpSpPr>
      <p:grpSpPr>
        <a:xfrm>
          <a:off x="0" y="0"/>
          <a:ext cx="0" cy="0"/>
          <a:chOff x="0" y="0"/>
          <a:chExt cx="0" cy="0"/>
        </a:xfrm>
      </p:grpSpPr>
      <p:sp>
        <p:nvSpPr>
          <p:cNvPr id="1158" name="Google Shape;1158;p87"/>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59" name="Google Shape;1159;p87"/>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grpSp>
        <p:nvGrpSpPr>
          <p:cNvPr id="1160" name="Google Shape;1160;p87"/>
          <p:cNvGrpSpPr/>
          <p:nvPr/>
        </p:nvGrpSpPr>
        <p:grpSpPr>
          <a:xfrm>
            <a:off x="381000" y="571500"/>
            <a:ext cx="8382000" cy="4000500"/>
            <a:chOff x="381000" y="571500"/>
            <a:chExt cx="8382000" cy="4000500"/>
          </a:xfrm>
        </p:grpSpPr>
        <p:pic>
          <p:nvPicPr>
            <p:cNvPr id="1161" name="Google Shape;1161;p87"/>
            <p:cNvPicPr preferRelativeResize="0"/>
            <p:nvPr/>
          </p:nvPicPr>
          <p:blipFill rotWithShape="1">
            <a:blip r:embed="rId4">
              <a:alphaModFix/>
            </a:blip>
            <a:srcRect b="0" l="4759" r="4768" t="0"/>
            <a:stretch/>
          </p:blipFill>
          <p:spPr>
            <a:xfrm>
              <a:off x="5143500" y="571500"/>
              <a:ext cx="3619500" cy="4000500"/>
            </a:xfrm>
            <a:prstGeom prst="roundRect">
              <a:avLst>
                <a:gd fmla="val 4210" name="adj"/>
              </a:avLst>
            </a:prstGeom>
            <a:noFill/>
            <a:ln>
              <a:noFill/>
            </a:ln>
          </p:spPr>
        </p:pic>
        <p:sp>
          <p:nvSpPr>
            <p:cNvPr id="1162" name="Google Shape;1162;p87"/>
            <p:cNvSpPr txBox="1"/>
            <p:nvPr/>
          </p:nvSpPr>
          <p:spPr>
            <a:xfrm>
              <a:off x="5143500" y="4238625"/>
              <a:ext cx="3619500" cy="2859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lang="fr" sz="900">
                  <a:solidFill>
                    <a:srgbClr val="666666"/>
                  </a:solidFill>
                  <a:latin typeface="Playfair Display"/>
                  <a:ea typeface="Playfair Display"/>
                  <a:cs typeface="Playfair Display"/>
                  <a:sym typeface="Playfair Display"/>
                </a:rPr>
                <a:t>Image créée par l’IA Canva.</a:t>
              </a:r>
              <a:endParaRPr sz="900">
                <a:solidFill>
                  <a:srgbClr val="666666"/>
                </a:solidFill>
                <a:latin typeface="Playfair Display"/>
                <a:ea typeface="Playfair Display"/>
                <a:cs typeface="Playfair Display"/>
                <a:sym typeface="Playfair Display"/>
              </a:endParaRPr>
            </a:p>
          </p:txBody>
        </p:sp>
        <p:sp>
          <p:nvSpPr>
            <p:cNvPr id="1163" name="Google Shape;1163;p87"/>
            <p:cNvSpPr txBox="1"/>
            <p:nvPr/>
          </p:nvSpPr>
          <p:spPr>
            <a:xfrm>
              <a:off x="381000" y="571500"/>
              <a:ext cx="4381500" cy="1524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fr" sz="1700">
                  <a:solidFill>
                    <a:srgbClr val="4E67C8"/>
                  </a:solidFill>
                  <a:latin typeface="Playfair Display"/>
                  <a:ea typeface="Playfair Display"/>
                  <a:cs typeface="Playfair Display"/>
                  <a:sym typeface="Playfair Display"/>
                </a:rPr>
                <a:t>Comme on l’a écouté dans la première lecture, Isaïe recommandait, pour faire briller notre lumière, de partager son pain, d'accueillir les sans abris, d’habiller ceux qui n’ont pas de vêtements.</a:t>
              </a:r>
              <a:endParaRPr b="1" sz="1700">
                <a:solidFill>
                  <a:srgbClr val="4E67C8"/>
                </a:solidFill>
                <a:latin typeface="Playfair Display"/>
                <a:ea typeface="Playfair Display"/>
                <a:cs typeface="Playfair Display"/>
                <a:sym typeface="Playfair Display"/>
              </a:endParaRPr>
            </a:p>
          </p:txBody>
        </p:sp>
        <p:sp>
          <p:nvSpPr>
            <p:cNvPr id="1164" name="Google Shape;1164;p87"/>
            <p:cNvSpPr/>
            <p:nvPr/>
          </p:nvSpPr>
          <p:spPr>
            <a:xfrm>
              <a:off x="381000" y="2286000"/>
              <a:ext cx="762000" cy="38100"/>
            </a:xfrm>
            <a:prstGeom prst="rect">
              <a:avLst/>
            </a:prstGeom>
            <a:solidFill>
              <a:srgbClr val="F8E71C"/>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65" name="Google Shape;1165;p87"/>
            <p:cNvSpPr txBox="1"/>
            <p:nvPr/>
          </p:nvSpPr>
          <p:spPr>
            <a:xfrm>
              <a:off x="381000" y="2476500"/>
              <a:ext cx="4381500" cy="57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fr" sz="2400">
                  <a:solidFill>
                    <a:srgbClr val="4E67C8"/>
                  </a:solidFill>
                  <a:latin typeface="Playfair Display"/>
                  <a:ea typeface="Playfair Display"/>
                  <a:cs typeface="Playfair Display"/>
                  <a:sym typeface="Playfair Display"/>
                </a:rPr>
                <a:t>Ça ne vous rappelle rien ?</a:t>
              </a:r>
              <a:endParaRPr b="1" sz="2400">
                <a:solidFill>
                  <a:srgbClr val="4E67C8"/>
                </a:solidFill>
                <a:latin typeface="Playfair Display"/>
                <a:ea typeface="Playfair Display"/>
                <a:cs typeface="Playfair Display"/>
                <a:sym typeface="Playfair Display"/>
              </a:endParaRPr>
            </a:p>
          </p:txBody>
        </p:sp>
        <p:sp>
          <p:nvSpPr>
            <p:cNvPr id="1166" name="Google Shape;1166;p87"/>
            <p:cNvSpPr txBox="1"/>
            <p:nvPr/>
          </p:nvSpPr>
          <p:spPr>
            <a:xfrm>
              <a:off x="381000" y="3048000"/>
              <a:ext cx="4381500" cy="1524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lang="fr" sz="1530">
                  <a:solidFill>
                    <a:srgbClr val="4E67C8"/>
                  </a:solidFill>
                  <a:latin typeface="Playfair Display"/>
                  <a:ea typeface="Playfair Display"/>
                  <a:cs typeface="Playfair Display"/>
                  <a:sym typeface="Playfair Display"/>
                </a:rPr>
                <a:t>Tout au long de cette année, nous avons parlé des enseignements de l’Église pour bien vivre ensemble : respecter la dignité de tout le monde, penser au bien-être des autres, aider les personnes en difficulté en les aidant à trouver des solutions.</a:t>
              </a:r>
              <a:endParaRPr b="0" sz="1530">
                <a:solidFill>
                  <a:srgbClr val="4E67C8"/>
                </a:solidFill>
                <a:latin typeface="Playfair Display"/>
                <a:ea typeface="Playfair Display"/>
                <a:cs typeface="Playfair Display"/>
                <a:sym typeface="Playfair Display"/>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0" name="Shape 1170"/>
        <p:cNvGrpSpPr/>
        <p:nvPr/>
      </p:nvGrpSpPr>
      <p:grpSpPr>
        <a:xfrm>
          <a:off x="0" y="0"/>
          <a:ext cx="0" cy="0"/>
          <a:chOff x="0" y="0"/>
          <a:chExt cx="0" cy="0"/>
        </a:xfrm>
      </p:grpSpPr>
      <p:sp>
        <p:nvSpPr>
          <p:cNvPr id="1171" name="Google Shape;1171;p88"/>
          <p:cNvSpPr/>
          <p:nvPr/>
        </p:nvSpPr>
        <p:spPr>
          <a:xfrm>
            <a:off x="0" y="5048250"/>
            <a:ext cx="9144000" cy="95400"/>
          </a:xfrm>
          <a:prstGeom prst="rect">
            <a:avLst/>
          </a:prstGeom>
          <a:solidFill>
            <a:srgbClr val="4E67C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cxnSp>
        <p:nvCxnSpPr>
          <p:cNvPr id="1172" name="Google Shape;1172;p88"/>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1173" name="Google Shape;1173;p88"/>
          <p:cNvSpPr txBox="1"/>
          <p:nvPr>
            <p:ph type="title"/>
          </p:nvPr>
        </p:nvSpPr>
        <p:spPr>
          <a:xfrm>
            <a:off x="381000" y="285750"/>
            <a:ext cx="8382000" cy="571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1" lang="fr" sz="3600">
                <a:solidFill>
                  <a:srgbClr val="4E67C8"/>
                </a:solidFill>
                <a:latin typeface="Playfair Display"/>
                <a:ea typeface="Playfair Display"/>
                <a:cs typeface="Playfair Display"/>
                <a:sym typeface="Playfair Display"/>
              </a:rPr>
              <a:t>Réflexion en l’absence de prêtre</a:t>
            </a:r>
            <a:endParaRPr b="1" sz="3600">
              <a:solidFill>
                <a:srgbClr val="4E67C8"/>
              </a:solidFill>
              <a:latin typeface="Playfair Display"/>
              <a:ea typeface="Playfair Display"/>
              <a:cs typeface="Playfair Display"/>
              <a:sym typeface="Playfair Display"/>
            </a:endParaRPr>
          </a:p>
        </p:txBody>
      </p:sp>
      <p:grpSp>
        <p:nvGrpSpPr>
          <p:cNvPr id="1174" name="Google Shape;1174;p88"/>
          <p:cNvGrpSpPr/>
          <p:nvPr/>
        </p:nvGrpSpPr>
        <p:grpSpPr>
          <a:xfrm>
            <a:off x="381000" y="1047750"/>
            <a:ext cx="8382000" cy="952500"/>
            <a:chOff x="381000" y="1047750"/>
            <a:chExt cx="8382000" cy="952500"/>
          </a:xfrm>
        </p:grpSpPr>
        <p:sp>
          <p:nvSpPr>
            <p:cNvPr id="1175" name="Google Shape;1175;p88"/>
            <p:cNvSpPr/>
            <p:nvPr/>
          </p:nvSpPr>
          <p:spPr>
            <a:xfrm>
              <a:off x="381000" y="1047750"/>
              <a:ext cx="8382000" cy="952500"/>
            </a:xfrm>
            <a:prstGeom prst="roundRect">
              <a:avLst>
                <a:gd fmla="val 10000"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76" name="Google Shape;1176;p88"/>
            <p:cNvSpPr txBox="1"/>
            <p:nvPr/>
          </p:nvSpPr>
          <p:spPr>
            <a:xfrm>
              <a:off x="571500" y="1047750"/>
              <a:ext cx="8001000" cy="952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fr" sz="1800">
                  <a:solidFill>
                    <a:srgbClr val="334155"/>
                  </a:solidFill>
                  <a:latin typeface="Playfair Display Medium"/>
                  <a:ea typeface="Playfair Display Medium"/>
                  <a:cs typeface="Playfair Display Medium"/>
                  <a:sym typeface="Playfair Display Medium"/>
                </a:rPr>
                <a:t>Ce monde idéal où règne la justice et la paix, c’est le rêve de Dieu pour nous, mais ce que nous voulons aussi dans notre cœur. C’est ce que l’on appelle le </a:t>
              </a:r>
              <a:r>
                <a:rPr b="1" lang="fr" sz="1800">
                  <a:solidFill>
                    <a:srgbClr val="334155"/>
                  </a:solidFill>
                  <a:latin typeface="Playfair Display"/>
                  <a:ea typeface="Playfair Display"/>
                  <a:cs typeface="Playfair Display"/>
                  <a:sym typeface="Playfair Display"/>
                </a:rPr>
                <a:t>Royaume de Dieu</a:t>
              </a:r>
              <a:r>
                <a:rPr b="0" lang="fr" sz="1800">
                  <a:solidFill>
                    <a:srgbClr val="334155"/>
                  </a:solidFill>
                  <a:latin typeface="Playfair Display Medium"/>
                  <a:ea typeface="Playfair Display Medium"/>
                  <a:cs typeface="Playfair Display Medium"/>
                  <a:sym typeface="Playfair Display Medium"/>
                </a:rPr>
                <a:t> ou la </a:t>
              </a:r>
              <a:r>
                <a:rPr b="1" lang="fr" sz="1800">
                  <a:solidFill>
                    <a:srgbClr val="334155"/>
                  </a:solidFill>
                  <a:latin typeface="Playfair Display"/>
                  <a:ea typeface="Playfair Display"/>
                  <a:cs typeface="Playfair Display"/>
                  <a:sym typeface="Playfair Display"/>
                </a:rPr>
                <a:t>civilisation de l’Amour</a:t>
              </a:r>
              <a:r>
                <a:rPr b="0" lang="fr" sz="1800">
                  <a:solidFill>
                    <a:srgbClr val="334155"/>
                  </a:solidFill>
                  <a:latin typeface="Playfair Display Medium"/>
                  <a:ea typeface="Playfair Display Medium"/>
                  <a:cs typeface="Playfair Display Medium"/>
                  <a:sym typeface="Playfair Display Medium"/>
                </a:rPr>
                <a:t>.</a:t>
              </a:r>
              <a:endParaRPr b="0" sz="1800">
                <a:solidFill>
                  <a:srgbClr val="334155"/>
                </a:solidFill>
                <a:latin typeface="Playfair Display Medium"/>
                <a:ea typeface="Playfair Display Medium"/>
                <a:cs typeface="Playfair Display Medium"/>
                <a:sym typeface="Playfair Display Medium"/>
              </a:endParaRPr>
            </a:p>
          </p:txBody>
        </p:sp>
      </p:grpSp>
      <p:sp>
        <p:nvSpPr>
          <p:cNvPr id="1177" name="Google Shape;1177;p88"/>
          <p:cNvSpPr txBox="1"/>
          <p:nvPr/>
        </p:nvSpPr>
        <p:spPr>
          <a:xfrm>
            <a:off x="381000" y="2190750"/>
            <a:ext cx="4381500" cy="2286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lang="fr" sz="1600">
                <a:solidFill>
                  <a:srgbClr val="475569"/>
                </a:solidFill>
                <a:latin typeface="Playfair Display"/>
                <a:ea typeface="Playfair Display"/>
                <a:cs typeface="Playfair Display"/>
                <a:sym typeface="Playfair Display"/>
              </a:rPr>
              <a:t>Cet été, alors que vous allez vous reposer d’une année bien occupée, je vous souhaite de laisser jaillir la lumière qui est dans votre cœur et d’écouter l’</a:t>
            </a:r>
            <a:r>
              <a:rPr b="1" lang="fr" sz="1600">
                <a:solidFill>
                  <a:srgbClr val="475569"/>
                </a:solidFill>
                <a:latin typeface="Playfair Display"/>
                <a:ea typeface="Playfair Display"/>
                <a:cs typeface="Playfair Display"/>
                <a:sym typeface="Playfair Display"/>
              </a:rPr>
              <a:t>Esprit Saint</a:t>
            </a:r>
            <a:r>
              <a:rPr b="0" lang="fr" sz="1600">
                <a:solidFill>
                  <a:srgbClr val="475569"/>
                </a:solidFill>
                <a:latin typeface="Playfair Display"/>
                <a:ea typeface="Playfair Display"/>
                <a:cs typeface="Playfair Display"/>
                <a:sym typeface="Playfair Display"/>
              </a:rPr>
              <a:t> qui vous guide toujours.</a:t>
            </a:r>
            <a:endParaRPr b="0" sz="1600">
              <a:solidFill>
                <a:srgbClr val="475569"/>
              </a:solidFill>
              <a:latin typeface="Playfair Display"/>
              <a:ea typeface="Playfair Display"/>
              <a:cs typeface="Playfair Display"/>
              <a:sym typeface="Playfair Display"/>
            </a:endParaRPr>
          </a:p>
          <a:p>
            <a:pPr indent="0" lvl="0" marL="0" rtl="0" algn="l">
              <a:spcBef>
                <a:spcPts val="1125"/>
              </a:spcBef>
              <a:spcAft>
                <a:spcPts val="0"/>
              </a:spcAft>
              <a:buNone/>
            </a:pPr>
            <a:r>
              <a:rPr b="0" lang="fr" sz="1600">
                <a:solidFill>
                  <a:srgbClr val="475569"/>
                </a:solidFill>
                <a:latin typeface="Playfair Display"/>
                <a:ea typeface="Playfair Display"/>
                <a:cs typeface="Playfair Display"/>
                <a:sym typeface="Playfair Display"/>
              </a:rPr>
              <a:t>Cette petite voie qui au fond de vous-même vous dit :</a:t>
            </a:r>
            <a:endParaRPr b="0" sz="1600">
              <a:solidFill>
                <a:srgbClr val="475569"/>
              </a:solidFill>
              <a:latin typeface="Playfair Display"/>
              <a:ea typeface="Playfair Display"/>
              <a:cs typeface="Playfair Display"/>
              <a:sym typeface="Playfair Display"/>
            </a:endParaRPr>
          </a:p>
        </p:txBody>
      </p:sp>
      <p:grpSp>
        <p:nvGrpSpPr>
          <p:cNvPr id="1178" name="Google Shape;1178;p88"/>
          <p:cNvGrpSpPr/>
          <p:nvPr/>
        </p:nvGrpSpPr>
        <p:grpSpPr>
          <a:xfrm>
            <a:off x="4913741" y="2190750"/>
            <a:ext cx="3951351" cy="2370820"/>
            <a:chOff x="4953000" y="2190741"/>
            <a:chExt cx="3810000" cy="2286009"/>
          </a:xfrm>
        </p:grpSpPr>
        <p:sp>
          <p:nvSpPr>
            <p:cNvPr id="1179" name="Google Shape;1179;p88"/>
            <p:cNvSpPr/>
            <p:nvPr/>
          </p:nvSpPr>
          <p:spPr>
            <a:xfrm>
              <a:off x="4953000" y="2190750"/>
              <a:ext cx="3810000" cy="2286000"/>
            </a:xfrm>
            <a:prstGeom prst="roundRect">
              <a:avLst>
                <a:gd fmla="val 6250" name="adj"/>
              </a:avLst>
            </a:prstGeom>
            <a:solidFill>
              <a:srgbClr val="EEF2FF"/>
            </a:solidFill>
            <a:ln cap="flat" cmpd="sng" w="19750">
              <a:solidFill>
                <a:srgbClr val="4E67C8"/>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80" name="Google Shape;1180;p88"/>
            <p:cNvSpPr txBox="1"/>
            <p:nvPr/>
          </p:nvSpPr>
          <p:spPr>
            <a:xfrm>
              <a:off x="5022866" y="2190741"/>
              <a:ext cx="3641700" cy="2286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fr" sz="2116">
                  <a:solidFill>
                    <a:srgbClr val="F59E0B"/>
                  </a:solidFill>
                  <a:latin typeface="Material Icons"/>
                  <a:ea typeface="Material Icons"/>
                  <a:cs typeface="Material Icons"/>
                  <a:sym typeface="Material Icons"/>
                </a:rPr>
                <a:t>favorite</a:t>
              </a:r>
              <a:endParaRPr b="1" sz="1587">
                <a:solidFill>
                  <a:srgbClr val="1E3A8A"/>
                </a:solidFill>
                <a:latin typeface="Playfair Display"/>
                <a:ea typeface="Playfair Display"/>
                <a:cs typeface="Playfair Display"/>
                <a:sym typeface="Playfair Display"/>
              </a:endParaRPr>
            </a:p>
            <a:p>
              <a:pPr indent="0" lvl="0" marL="0" rtl="0" algn="l">
                <a:spcBef>
                  <a:spcPts val="1945"/>
                </a:spcBef>
                <a:spcAft>
                  <a:spcPts val="0"/>
                </a:spcAft>
                <a:buNone/>
              </a:pPr>
              <a:r>
                <a:rPr b="1" lang="fr" sz="1587">
                  <a:solidFill>
                    <a:srgbClr val="1E3A8A"/>
                  </a:solidFill>
                  <a:latin typeface="Playfair Display"/>
                  <a:ea typeface="Playfair Display"/>
                  <a:cs typeface="Playfair Display"/>
                  <a:sym typeface="Playfair Display"/>
                </a:rPr>
                <a:t>« N’aie pas peur, je suis là et je t’aime ! »</a:t>
              </a:r>
              <a:endParaRPr b="1" sz="1587">
                <a:solidFill>
                  <a:srgbClr val="1E3A8A"/>
                </a:solidFill>
                <a:latin typeface="Playfair Display"/>
                <a:ea typeface="Playfair Display"/>
                <a:cs typeface="Playfair Display"/>
                <a:sym typeface="Playfair Display"/>
              </a:endParaRPr>
            </a:p>
            <a:p>
              <a:pPr indent="0" lvl="0" marL="0" rtl="0" algn="l">
                <a:spcBef>
                  <a:spcPts val="1945"/>
                </a:spcBef>
                <a:spcAft>
                  <a:spcPts val="0"/>
                </a:spcAft>
                <a:buNone/>
              </a:pPr>
              <a:r>
                <a:rPr b="1" lang="fr" sz="2116">
                  <a:solidFill>
                    <a:srgbClr val="10B981"/>
                  </a:solidFill>
                  <a:latin typeface="Material Icons"/>
                  <a:ea typeface="Material Icons"/>
                  <a:cs typeface="Material Icons"/>
                  <a:sym typeface="Material Icons"/>
                </a:rPr>
                <a:t>auto_awesome</a:t>
              </a:r>
              <a:endParaRPr b="1" sz="1587">
                <a:solidFill>
                  <a:srgbClr val="1E3A8A"/>
                </a:solidFill>
                <a:latin typeface="Playfair Display"/>
                <a:ea typeface="Playfair Display"/>
                <a:cs typeface="Playfair Display"/>
                <a:sym typeface="Playfair Display"/>
              </a:endParaRPr>
            </a:p>
            <a:p>
              <a:pPr indent="0" lvl="0" marL="0" rtl="0" algn="l">
                <a:spcBef>
                  <a:spcPts val="0"/>
                </a:spcBef>
                <a:spcAft>
                  <a:spcPts val="0"/>
                </a:spcAft>
                <a:buNone/>
              </a:pPr>
              <a:r>
                <a:rPr b="1" lang="fr" sz="1587">
                  <a:solidFill>
                    <a:srgbClr val="1E3A8A"/>
                  </a:solidFill>
                  <a:latin typeface="Playfair Display"/>
                  <a:ea typeface="Playfair Display"/>
                  <a:cs typeface="Playfair Display"/>
                  <a:sym typeface="Playfair Display"/>
                </a:rPr>
                <a:t>« Va, fais le bien autour de toi. De cette façon, tu trouveras le bonheur ! »</a:t>
              </a:r>
              <a:endParaRPr b="1" sz="1587">
                <a:solidFill>
                  <a:srgbClr val="1E3A8A"/>
                </a:solidFill>
                <a:latin typeface="Playfair Display"/>
                <a:ea typeface="Playfair Display"/>
                <a:cs typeface="Playfair Display"/>
                <a:sym typeface="Playfair Display"/>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84" name="Shape 1184"/>
        <p:cNvGrpSpPr/>
        <p:nvPr/>
      </p:nvGrpSpPr>
      <p:grpSpPr>
        <a:xfrm>
          <a:off x="0" y="0"/>
          <a:ext cx="0" cy="0"/>
          <a:chOff x="0" y="0"/>
          <a:chExt cx="0" cy="0"/>
        </a:xfrm>
      </p:grpSpPr>
      <p:sp>
        <p:nvSpPr>
          <p:cNvPr id="1185" name="Google Shape;1185;p89"/>
          <p:cNvSpPr txBox="1"/>
          <p:nvPr>
            <p:ph type="title"/>
          </p:nvPr>
        </p:nvSpPr>
        <p:spPr>
          <a:xfrm>
            <a:off x="311700" y="223200"/>
            <a:ext cx="8520600" cy="641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fr" sz="2967">
                <a:solidFill>
                  <a:srgbClr val="4E67C8"/>
                </a:solidFill>
                <a:latin typeface="EB Garamond ExtraBold"/>
                <a:ea typeface="EB Garamond ExtraBold"/>
                <a:cs typeface="EB Garamond ExtraBold"/>
                <a:sym typeface="EB Garamond ExtraBold"/>
              </a:rPr>
              <a:t>Merci de vous lever et de rester debout jusqu’à la fin de la célébration</a:t>
            </a:r>
            <a:endParaRPr>
              <a:solidFill>
                <a:srgbClr val="4E67C8"/>
              </a:solidFill>
            </a:endParaRPr>
          </a:p>
        </p:txBody>
      </p:sp>
      <p:pic>
        <p:nvPicPr>
          <p:cNvPr id="1186" name="Google Shape;1186;p89"/>
          <p:cNvPicPr preferRelativeResize="0"/>
          <p:nvPr/>
        </p:nvPicPr>
        <p:blipFill>
          <a:blip r:embed="rId3">
            <a:alphaModFix/>
          </a:blip>
          <a:stretch>
            <a:fillRect/>
          </a:stretch>
        </p:blipFill>
        <p:spPr>
          <a:xfrm>
            <a:off x="2218975" y="1346375"/>
            <a:ext cx="4845675" cy="323169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90" name="Shape 1190"/>
        <p:cNvGrpSpPr/>
        <p:nvPr/>
      </p:nvGrpSpPr>
      <p:grpSpPr>
        <a:xfrm>
          <a:off x="0" y="0"/>
          <a:ext cx="0" cy="0"/>
          <a:chOff x="0" y="0"/>
          <a:chExt cx="0" cy="0"/>
        </a:xfrm>
      </p:grpSpPr>
      <p:sp>
        <p:nvSpPr>
          <p:cNvPr id="1191" name="Google Shape;1191;p90"/>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92" name="Google Shape;1192;p90"/>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1193" name="Google Shape;1193;p90"/>
          <p:cNvSpPr txBox="1"/>
          <p:nvPr>
            <p:ph type="title"/>
          </p:nvPr>
        </p:nvSpPr>
        <p:spPr>
          <a:xfrm>
            <a:off x="311700" y="252075"/>
            <a:ext cx="8520600" cy="645000"/>
          </a:xfrm>
          <a:prstGeom prst="rect">
            <a:avLst/>
          </a:prstGeom>
          <a:solidFill>
            <a:srgbClr val="000000">
              <a:alpha val="0"/>
            </a:srgbClr>
          </a:solidFill>
          <a:ln>
            <a:noFill/>
          </a:ln>
        </p:spPr>
        <p:txBody>
          <a:bodyPr anchorCtr="0" anchor="ctr" bIns="95250" lIns="95250" spcFirstLastPara="1" rIns="95250" wrap="square" tIns="95250">
            <a:noAutofit/>
          </a:bodyPr>
          <a:lstStyle/>
          <a:p>
            <a:pPr indent="0" lvl="0" marL="0" rtl="0" algn="ctr">
              <a:spcBef>
                <a:spcPts val="0"/>
              </a:spcBef>
              <a:spcAft>
                <a:spcPts val="0"/>
              </a:spcAft>
              <a:buNone/>
            </a:pPr>
            <a:r>
              <a:rPr b="1" lang="fr" sz="2790">
                <a:solidFill>
                  <a:srgbClr val="1155CC"/>
                </a:solidFill>
                <a:latin typeface="Playfair Display"/>
                <a:ea typeface="Playfair Display"/>
                <a:cs typeface="Playfair Display"/>
                <a:sym typeface="Playfair Display"/>
              </a:rPr>
              <a:t>Intentions de prières universelles</a:t>
            </a:r>
            <a:endParaRPr b="1" sz="2790">
              <a:solidFill>
                <a:srgbClr val="1155CC"/>
              </a:solidFill>
              <a:latin typeface="Playfair Display"/>
              <a:ea typeface="Playfair Display"/>
              <a:cs typeface="Playfair Display"/>
              <a:sym typeface="Playfair Display"/>
            </a:endParaRPr>
          </a:p>
        </p:txBody>
      </p:sp>
      <p:sp>
        <p:nvSpPr>
          <p:cNvPr id="1194" name="Google Shape;1194;p90"/>
          <p:cNvSpPr/>
          <p:nvPr/>
        </p:nvSpPr>
        <p:spPr>
          <a:xfrm>
            <a:off x="50925" y="50925"/>
            <a:ext cx="1007446" cy="1182995"/>
          </a:xfrm>
          <a:custGeom>
            <a:rect b="b" l="l" r="r" t="t"/>
            <a:pathLst>
              <a:path extrusionOk="0" h="5914973" w="4975040">
                <a:moveTo>
                  <a:pt x="0" y="0"/>
                </a:moveTo>
                <a:lnTo>
                  <a:pt x="4975040" y="0"/>
                </a:lnTo>
                <a:lnTo>
                  <a:pt x="4975040" y="5914973"/>
                </a:lnTo>
                <a:lnTo>
                  <a:pt x="0" y="5914973"/>
                </a:lnTo>
                <a:lnTo>
                  <a:pt x="0" y="0"/>
                </a:lnTo>
                <a:close/>
              </a:path>
            </a:pathLst>
          </a:custGeom>
          <a:blipFill rotWithShape="1">
            <a:blip r:embed="rId3">
              <a:alphaModFix/>
            </a:blip>
            <a:stretch>
              <a:fillRect b="0" l="0" r="0" t="-27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195" name="Google Shape;1195;p90"/>
          <p:cNvGrpSpPr/>
          <p:nvPr/>
        </p:nvGrpSpPr>
        <p:grpSpPr>
          <a:xfrm>
            <a:off x="381000" y="1047750"/>
            <a:ext cx="8382000" cy="857400"/>
            <a:chOff x="381000" y="1047750"/>
            <a:chExt cx="8382000" cy="857400"/>
          </a:xfrm>
        </p:grpSpPr>
        <p:sp>
          <p:nvSpPr>
            <p:cNvPr id="1196" name="Google Shape;1196;p90"/>
            <p:cNvSpPr/>
            <p:nvPr/>
          </p:nvSpPr>
          <p:spPr>
            <a:xfrm>
              <a:off x="381000" y="1047750"/>
              <a:ext cx="8382000" cy="857400"/>
            </a:xfrm>
            <a:prstGeom prst="roundRect">
              <a:avLst>
                <a:gd fmla="val 11111"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97" name="Google Shape;1197;p90"/>
            <p:cNvSpPr txBox="1"/>
            <p:nvPr/>
          </p:nvSpPr>
          <p:spPr>
            <a:xfrm>
              <a:off x="571500" y="1047750"/>
              <a:ext cx="8001000" cy="857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fr" sz="1600">
                  <a:solidFill>
                    <a:srgbClr val="4E67C8"/>
                  </a:solidFill>
                  <a:latin typeface="Playfair Display"/>
                  <a:ea typeface="Playfair Display"/>
                  <a:cs typeface="Playfair Display"/>
                  <a:sym typeface="Playfair Display"/>
                </a:rPr>
                <a:t>Présidence:</a:t>
              </a:r>
              <a:r>
                <a:rPr b="0" lang="fr" sz="1600">
                  <a:solidFill>
                    <a:srgbClr val="334155"/>
                  </a:solidFill>
                  <a:latin typeface="Playfair Display Medium"/>
                  <a:ea typeface="Playfair Display Medium"/>
                  <a:cs typeface="Playfair Display Medium"/>
                  <a:sym typeface="Playfair Display Medium"/>
                </a:rPr>
                <a:t> Pour que tous les êtres humains puissent mener sur terre une vie digne et fraternelle, faisons monter ensemble notre prière vers le Seigneur.</a:t>
              </a:r>
              <a:endParaRPr b="0" sz="1600">
                <a:solidFill>
                  <a:srgbClr val="334155"/>
                </a:solidFill>
                <a:latin typeface="Playfair Display Medium"/>
                <a:ea typeface="Playfair Display Medium"/>
                <a:cs typeface="Playfair Display Medium"/>
                <a:sym typeface="Playfair Display Medium"/>
              </a:endParaRPr>
            </a:p>
          </p:txBody>
        </p:sp>
      </p:grpSp>
      <p:grpSp>
        <p:nvGrpSpPr>
          <p:cNvPr id="1198" name="Google Shape;1198;p90"/>
          <p:cNvGrpSpPr/>
          <p:nvPr/>
        </p:nvGrpSpPr>
        <p:grpSpPr>
          <a:xfrm>
            <a:off x="381000" y="2047875"/>
            <a:ext cx="8382000" cy="1238400"/>
            <a:chOff x="381000" y="2047875"/>
            <a:chExt cx="8382000" cy="1238400"/>
          </a:xfrm>
        </p:grpSpPr>
        <p:sp>
          <p:nvSpPr>
            <p:cNvPr id="1199" name="Google Shape;1199;p90"/>
            <p:cNvSpPr/>
            <p:nvPr/>
          </p:nvSpPr>
          <p:spPr>
            <a:xfrm>
              <a:off x="381000" y="2047875"/>
              <a:ext cx="8382000" cy="1238400"/>
            </a:xfrm>
            <a:prstGeom prst="roundRect">
              <a:avLst>
                <a:gd fmla="val 769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00" name="Google Shape;1200;p90"/>
            <p:cNvSpPr txBox="1"/>
            <p:nvPr/>
          </p:nvSpPr>
          <p:spPr>
            <a:xfrm>
              <a:off x="571500" y="2047875"/>
              <a:ext cx="8001000" cy="1238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fr" sz="1600">
                  <a:solidFill>
                    <a:srgbClr val="475569"/>
                  </a:solidFill>
                  <a:latin typeface="Playfair Display Medium"/>
                  <a:ea typeface="Playfair Display Medium"/>
                  <a:cs typeface="Playfair Display Medium"/>
                  <a:sym typeface="Playfair Display Medium"/>
                </a:rPr>
                <a:t>Pour l’Église le pape, les évêques et tous les responsables, afin qu’ils guident le peuple de Dieu avec sagesse, joie et fidélité, prions.</a:t>
              </a:r>
              <a:endParaRPr b="0" sz="1600">
                <a:solidFill>
                  <a:srgbClr val="475569"/>
                </a:solidFill>
                <a:latin typeface="Playfair Display Medium"/>
                <a:ea typeface="Playfair Display Medium"/>
                <a:cs typeface="Playfair Display Medium"/>
                <a:sym typeface="Playfair Display Medium"/>
              </a:endParaRPr>
            </a:p>
            <a:p>
              <a:pPr indent="0" lvl="0" marL="0" rtl="0" algn="l">
                <a:spcBef>
                  <a:spcPts val="600"/>
                </a:spcBef>
                <a:spcAft>
                  <a:spcPts val="0"/>
                </a:spcAft>
                <a:buNone/>
              </a:pPr>
              <a:r>
                <a:rPr b="1" lang="fr" sz="1600">
                  <a:solidFill>
                    <a:srgbClr val="1155CC"/>
                  </a:solidFill>
                  <a:latin typeface="Playfair Display"/>
                  <a:ea typeface="Playfair Display"/>
                  <a:cs typeface="Playfair Display"/>
                  <a:sym typeface="Playfair Display"/>
                </a:rPr>
                <a:t>R/ Entends, Seigneur, la prière qui monte de nos coeurs</a:t>
              </a:r>
              <a:endParaRPr b="1" sz="1600">
                <a:solidFill>
                  <a:srgbClr val="1155CC"/>
                </a:solidFill>
                <a:latin typeface="Playfair Display"/>
                <a:ea typeface="Playfair Display"/>
                <a:cs typeface="Playfair Display"/>
                <a:sym typeface="Playfair Display"/>
              </a:endParaRPr>
            </a:p>
          </p:txBody>
        </p:sp>
      </p:grpSp>
      <p:grpSp>
        <p:nvGrpSpPr>
          <p:cNvPr id="1201" name="Google Shape;1201;p90"/>
          <p:cNvGrpSpPr/>
          <p:nvPr/>
        </p:nvGrpSpPr>
        <p:grpSpPr>
          <a:xfrm>
            <a:off x="381000" y="3429000"/>
            <a:ext cx="8382000" cy="1238400"/>
            <a:chOff x="381000" y="3429000"/>
            <a:chExt cx="8382000" cy="1238400"/>
          </a:xfrm>
        </p:grpSpPr>
        <p:sp>
          <p:nvSpPr>
            <p:cNvPr id="1202" name="Google Shape;1202;p90"/>
            <p:cNvSpPr/>
            <p:nvPr/>
          </p:nvSpPr>
          <p:spPr>
            <a:xfrm>
              <a:off x="381000" y="3429000"/>
              <a:ext cx="8382000" cy="1238400"/>
            </a:xfrm>
            <a:prstGeom prst="roundRect">
              <a:avLst>
                <a:gd fmla="val 769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03" name="Google Shape;1203;p90"/>
            <p:cNvSpPr txBox="1"/>
            <p:nvPr/>
          </p:nvSpPr>
          <p:spPr>
            <a:xfrm>
              <a:off x="571500" y="3429000"/>
              <a:ext cx="8001000" cy="1238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fr" sz="1600">
                  <a:solidFill>
                    <a:srgbClr val="475569"/>
                  </a:solidFill>
                  <a:latin typeface="Playfair Display Medium"/>
                  <a:ea typeface="Playfair Display Medium"/>
                  <a:cs typeface="Playfair Display Medium"/>
                  <a:sym typeface="Playfair Display Medium"/>
                </a:rPr>
                <a:t>Pour les gouvernements, afin qu’ils prennent des décisions justes et travaillent pour la paix, prions.</a:t>
              </a:r>
              <a:endParaRPr b="0" sz="1600">
                <a:solidFill>
                  <a:srgbClr val="475569"/>
                </a:solidFill>
                <a:latin typeface="Playfair Display Medium"/>
                <a:ea typeface="Playfair Display Medium"/>
                <a:cs typeface="Playfair Display Medium"/>
                <a:sym typeface="Playfair Display Medium"/>
              </a:endParaRPr>
            </a:p>
            <a:p>
              <a:pPr indent="0" lvl="0" marL="0" rtl="0" algn="l">
                <a:spcBef>
                  <a:spcPts val="600"/>
                </a:spcBef>
                <a:spcAft>
                  <a:spcPts val="0"/>
                </a:spcAft>
                <a:buNone/>
              </a:pPr>
              <a:r>
                <a:rPr b="1" lang="fr" sz="1600">
                  <a:solidFill>
                    <a:srgbClr val="1155CC"/>
                  </a:solidFill>
                  <a:latin typeface="Playfair Display"/>
                  <a:ea typeface="Playfair Display"/>
                  <a:cs typeface="Playfair Display"/>
                  <a:sym typeface="Playfair Display"/>
                </a:rPr>
                <a:t>R/ Entends, Seigneur, la prière qui monte de nos coeurs</a:t>
              </a:r>
              <a:endParaRPr b="1" sz="1600">
                <a:solidFill>
                  <a:srgbClr val="1155CC"/>
                </a:solidFill>
                <a:latin typeface="Playfair Display"/>
                <a:ea typeface="Playfair Display"/>
                <a:cs typeface="Playfair Display"/>
                <a:sym typeface="Playfair Display"/>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207" name="Shape 1207"/>
        <p:cNvGrpSpPr/>
        <p:nvPr/>
      </p:nvGrpSpPr>
      <p:grpSpPr>
        <a:xfrm>
          <a:off x="0" y="0"/>
          <a:ext cx="0" cy="0"/>
          <a:chOff x="0" y="0"/>
          <a:chExt cx="0" cy="0"/>
        </a:xfrm>
      </p:grpSpPr>
      <p:sp>
        <p:nvSpPr>
          <p:cNvPr id="1208" name="Google Shape;1208;p91"/>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09" name="Google Shape;1209;p91"/>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1210" name="Google Shape;1210;p91"/>
          <p:cNvSpPr txBox="1"/>
          <p:nvPr>
            <p:ph type="title"/>
          </p:nvPr>
        </p:nvSpPr>
        <p:spPr>
          <a:xfrm>
            <a:off x="311700" y="267375"/>
            <a:ext cx="8520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380">
                <a:solidFill>
                  <a:srgbClr val="1155CC"/>
                </a:solidFill>
              </a:rPr>
              <a:t>Intentions de prières universelles</a:t>
            </a:r>
            <a:endParaRPr sz="3380"/>
          </a:p>
        </p:txBody>
      </p:sp>
      <p:sp>
        <p:nvSpPr>
          <p:cNvPr id="1211" name="Google Shape;1211;p91"/>
          <p:cNvSpPr/>
          <p:nvPr/>
        </p:nvSpPr>
        <p:spPr>
          <a:xfrm>
            <a:off x="59400" y="59400"/>
            <a:ext cx="1007446" cy="1138632"/>
          </a:xfrm>
          <a:custGeom>
            <a:rect b="b" l="l" r="r" t="t"/>
            <a:pathLst>
              <a:path extrusionOk="0" h="5914973" w="4975040">
                <a:moveTo>
                  <a:pt x="0" y="0"/>
                </a:moveTo>
                <a:lnTo>
                  <a:pt x="4975040" y="0"/>
                </a:lnTo>
                <a:lnTo>
                  <a:pt x="4975040" y="5914973"/>
                </a:lnTo>
                <a:lnTo>
                  <a:pt x="0" y="5914973"/>
                </a:lnTo>
                <a:lnTo>
                  <a:pt x="0" y="0"/>
                </a:lnTo>
                <a:close/>
              </a:path>
            </a:pathLst>
          </a:custGeom>
          <a:blipFill rotWithShape="1">
            <a:blip r:embed="rId3">
              <a:alphaModFix/>
            </a:blip>
            <a:stretch>
              <a:fillRect b="0" l="0" r="0" t="-27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12" name="Google Shape;1212;p91"/>
          <p:cNvGrpSpPr/>
          <p:nvPr/>
        </p:nvGrpSpPr>
        <p:grpSpPr>
          <a:xfrm>
            <a:off x="381000" y="1238250"/>
            <a:ext cx="8382000" cy="1428900"/>
            <a:chOff x="381000" y="1238250"/>
            <a:chExt cx="8382000" cy="1428900"/>
          </a:xfrm>
        </p:grpSpPr>
        <p:sp>
          <p:nvSpPr>
            <p:cNvPr id="1213" name="Google Shape;1213;p91"/>
            <p:cNvSpPr/>
            <p:nvPr/>
          </p:nvSpPr>
          <p:spPr>
            <a:xfrm>
              <a:off x="381000" y="1238250"/>
              <a:ext cx="8382000" cy="1428900"/>
            </a:xfrm>
            <a:prstGeom prst="roundRect">
              <a:avLst>
                <a:gd fmla="val 6666"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14" name="Google Shape;1214;p91"/>
            <p:cNvSpPr txBox="1"/>
            <p:nvPr/>
          </p:nvSpPr>
          <p:spPr>
            <a:xfrm>
              <a:off x="571500" y="1238250"/>
              <a:ext cx="8001000" cy="1428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fr" sz="1600">
                  <a:solidFill>
                    <a:srgbClr val="475569"/>
                  </a:solidFill>
                  <a:latin typeface="Playfair Display Medium"/>
                  <a:ea typeface="Playfair Display Medium"/>
                  <a:cs typeface="Playfair Display Medium"/>
                  <a:sym typeface="Playfair Display Medium"/>
                </a:rPr>
                <a:t>Pour les pauvres, les malades et celles et ceux qui vivent des moments difficiles, prions.</a:t>
              </a:r>
              <a:endParaRPr b="0" sz="1600">
                <a:solidFill>
                  <a:srgbClr val="475569"/>
                </a:solidFill>
                <a:latin typeface="Playfair Display Medium"/>
                <a:ea typeface="Playfair Display Medium"/>
                <a:cs typeface="Playfair Display Medium"/>
                <a:sym typeface="Playfair Display Medium"/>
              </a:endParaRPr>
            </a:p>
            <a:p>
              <a:pPr indent="0" lvl="0" marL="0" rtl="0" algn="l">
                <a:spcBef>
                  <a:spcPts val="900"/>
                </a:spcBef>
                <a:spcAft>
                  <a:spcPts val="0"/>
                </a:spcAft>
                <a:buNone/>
              </a:pPr>
              <a:r>
                <a:rPr b="1" lang="fr" sz="1600">
                  <a:solidFill>
                    <a:srgbClr val="1155CC"/>
                  </a:solidFill>
                  <a:latin typeface="Playfair Display"/>
                  <a:ea typeface="Playfair Display"/>
                  <a:cs typeface="Playfair Display"/>
                  <a:sym typeface="Playfair Display"/>
                </a:rPr>
                <a:t>R/ Entends, Seigneur, la prière qui monte de nos coeurs</a:t>
              </a:r>
              <a:endParaRPr b="1" sz="1600">
                <a:solidFill>
                  <a:srgbClr val="1155CC"/>
                </a:solidFill>
                <a:latin typeface="Playfair Display"/>
                <a:ea typeface="Playfair Display"/>
                <a:cs typeface="Playfair Display"/>
                <a:sym typeface="Playfair Display"/>
              </a:endParaRPr>
            </a:p>
          </p:txBody>
        </p:sp>
      </p:grpSp>
      <p:grpSp>
        <p:nvGrpSpPr>
          <p:cNvPr id="1215" name="Google Shape;1215;p91"/>
          <p:cNvGrpSpPr/>
          <p:nvPr/>
        </p:nvGrpSpPr>
        <p:grpSpPr>
          <a:xfrm>
            <a:off x="381000" y="2857500"/>
            <a:ext cx="8382000" cy="1714500"/>
            <a:chOff x="381000" y="2857500"/>
            <a:chExt cx="8382000" cy="1714500"/>
          </a:xfrm>
        </p:grpSpPr>
        <p:sp>
          <p:nvSpPr>
            <p:cNvPr id="1216" name="Google Shape;1216;p91"/>
            <p:cNvSpPr/>
            <p:nvPr/>
          </p:nvSpPr>
          <p:spPr>
            <a:xfrm>
              <a:off x="381000" y="2857500"/>
              <a:ext cx="8382000" cy="1714500"/>
            </a:xfrm>
            <a:prstGeom prst="roundRect">
              <a:avLst>
                <a:gd fmla="val 555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17" name="Google Shape;1217;p91"/>
            <p:cNvSpPr txBox="1"/>
            <p:nvPr/>
          </p:nvSpPr>
          <p:spPr>
            <a:xfrm>
              <a:off x="571500" y="2857500"/>
              <a:ext cx="8001000" cy="17145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fr" sz="1600">
                  <a:solidFill>
                    <a:srgbClr val="475569"/>
                  </a:solidFill>
                  <a:latin typeface="Playfair Display Medium"/>
                  <a:ea typeface="Playfair Display Medium"/>
                  <a:cs typeface="Playfair Display Medium"/>
                  <a:sym typeface="Playfair Display Medium"/>
                </a:rPr>
                <a:t>Pour les élèves et membres du personnel de notre école. Nous te remercions pour tout le travail accompli cette année. Bénis-nous afin que nous puissions profiter de vacances reposantes et enrichissantes, prions.</a:t>
              </a:r>
              <a:endParaRPr b="0" sz="1600">
                <a:solidFill>
                  <a:srgbClr val="475569"/>
                </a:solidFill>
                <a:latin typeface="Playfair Display Medium"/>
                <a:ea typeface="Playfair Display Medium"/>
                <a:cs typeface="Playfair Display Medium"/>
                <a:sym typeface="Playfair Display Medium"/>
              </a:endParaRPr>
            </a:p>
            <a:p>
              <a:pPr indent="0" lvl="0" marL="0" rtl="0" algn="l">
                <a:spcBef>
                  <a:spcPts val="900"/>
                </a:spcBef>
                <a:spcAft>
                  <a:spcPts val="0"/>
                </a:spcAft>
                <a:buNone/>
              </a:pPr>
              <a:r>
                <a:rPr b="1" lang="fr" sz="1600">
                  <a:solidFill>
                    <a:srgbClr val="1155CC"/>
                  </a:solidFill>
                  <a:latin typeface="Playfair Display"/>
                  <a:ea typeface="Playfair Display"/>
                  <a:cs typeface="Playfair Display"/>
                  <a:sym typeface="Playfair Display"/>
                </a:rPr>
                <a:t>R/ Entends, Seigneur, la prière qui monte de nos coeurs</a:t>
              </a:r>
              <a:endParaRPr b="1" sz="1600">
                <a:solidFill>
                  <a:srgbClr val="1155CC"/>
                </a:solidFill>
                <a:latin typeface="Playfair Display"/>
                <a:ea typeface="Playfair Display"/>
                <a:cs typeface="Playfair Display"/>
                <a:sym typeface="Playfair Display"/>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pic>
        <p:nvPicPr>
          <p:cNvPr descr="Améliorer cette diapositive" id="917" name="Google Shape;917;p56"/>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21" name="Shape 1221"/>
        <p:cNvGrpSpPr/>
        <p:nvPr/>
      </p:nvGrpSpPr>
      <p:grpSpPr>
        <a:xfrm>
          <a:off x="0" y="0"/>
          <a:ext cx="0" cy="0"/>
          <a:chOff x="0" y="0"/>
          <a:chExt cx="0" cy="0"/>
        </a:xfrm>
      </p:grpSpPr>
      <p:sp>
        <p:nvSpPr>
          <p:cNvPr id="1222" name="Google Shape;1222;p92"/>
          <p:cNvSpPr txBox="1"/>
          <p:nvPr>
            <p:ph type="title"/>
          </p:nvPr>
        </p:nvSpPr>
        <p:spPr>
          <a:xfrm>
            <a:off x="311700" y="252075"/>
            <a:ext cx="8520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380">
                <a:solidFill>
                  <a:srgbClr val="1155CC"/>
                </a:solidFill>
              </a:rPr>
              <a:t>Intentions de prières universelles</a:t>
            </a:r>
            <a:endParaRPr sz="3380">
              <a:solidFill>
                <a:srgbClr val="1155CC"/>
              </a:solidFill>
            </a:endParaRPr>
          </a:p>
        </p:txBody>
      </p:sp>
      <p:grpSp>
        <p:nvGrpSpPr>
          <p:cNvPr id="1223" name="Google Shape;1223;p92"/>
          <p:cNvGrpSpPr/>
          <p:nvPr/>
        </p:nvGrpSpPr>
        <p:grpSpPr>
          <a:xfrm>
            <a:off x="381000" y="1315150"/>
            <a:ext cx="8382000" cy="1238400"/>
            <a:chOff x="381000" y="1047750"/>
            <a:chExt cx="8382000" cy="1238400"/>
          </a:xfrm>
        </p:grpSpPr>
        <p:sp>
          <p:nvSpPr>
            <p:cNvPr id="1224" name="Google Shape;1224;p92"/>
            <p:cNvSpPr/>
            <p:nvPr/>
          </p:nvSpPr>
          <p:spPr>
            <a:xfrm>
              <a:off x="381000" y="1047750"/>
              <a:ext cx="8382000" cy="1238400"/>
            </a:xfrm>
            <a:prstGeom prst="roundRect">
              <a:avLst>
                <a:gd fmla="val 769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25" name="Google Shape;1225;p92"/>
            <p:cNvSpPr txBox="1"/>
            <p:nvPr/>
          </p:nvSpPr>
          <p:spPr>
            <a:xfrm>
              <a:off x="571500" y="1047750"/>
              <a:ext cx="8001000" cy="1238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fr" sz="1600">
                  <a:solidFill>
                    <a:srgbClr val="475569"/>
                  </a:solidFill>
                  <a:latin typeface="Playfair Display"/>
                  <a:ea typeface="Playfair Display"/>
                  <a:cs typeface="Playfair Display"/>
                  <a:sym typeface="Playfair Display"/>
                </a:rPr>
                <a:t>Pour les élèves qui nous quittent après avoir cheminé et grandi au sein de notre école. Afin que Jésus les accompagne et les guide dans cette nouvelle étape, prions.</a:t>
              </a:r>
              <a:endParaRPr sz="1600">
                <a:solidFill>
                  <a:srgbClr val="475569"/>
                </a:solidFill>
                <a:latin typeface="Playfair Display"/>
                <a:ea typeface="Playfair Display"/>
                <a:cs typeface="Playfair Display"/>
                <a:sym typeface="Playfair Display"/>
              </a:endParaRPr>
            </a:p>
            <a:p>
              <a:pPr indent="0" lvl="0" marL="0" rtl="0" algn="l">
                <a:spcBef>
                  <a:spcPts val="600"/>
                </a:spcBef>
                <a:spcAft>
                  <a:spcPts val="0"/>
                </a:spcAft>
                <a:buNone/>
              </a:pPr>
              <a:r>
                <a:rPr b="1" lang="fr" sz="1600">
                  <a:solidFill>
                    <a:srgbClr val="1155CC"/>
                  </a:solidFill>
                  <a:latin typeface="Playfair Display"/>
                  <a:ea typeface="Playfair Display"/>
                  <a:cs typeface="Playfair Display"/>
                  <a:sym typeface="Playfair Display"/>
                </a:rPr>
                <a:t>R/ Entends, Seigneur, la prière qui monte de nos coeurs</a:t>
              </a:r>
              <a:endParaRPr b="1" sz="1600">
                <a:solidFill>
                  <a:srgbClr val="1155CC"/>
                </a:solidFill>
                <a:latin typeface="Playfair Display"/>
                <a:ea typeface="Playfair Display"/>
                <a:cs typeface="Playfair Display"/>
                <a:sym typeface="Playfair Display"/>
              </a:endParaRPr>
            </a:p>
          </p:txBody>
        </p:sp>
      </p:grpSp>
      <p:grpSp>
        <p:nvGrpSpPr>
          <p:cNvPr id="1226" name="Google Shape;1226;p92"/>
          <p:cNvGrpSpPr/>
          <p:nvPr/>
        </p:nvGrpSpPr>
        <p:grpSpPr>
          <a:xfrm>
            <a:off x="381000" y="2743900"/>
            <a:ext cx="8382000" cy="1238400"/>
            <a:chOff x="381000" y="2476500"/>
            <a:chExt cx="8382000" cy="1238400"/>
          </a:xfrm>
        </p:grpSpPr>
        <p:sp>
          <p:nvSpPr>
            <p:cNvPr id="1227" name="Google Shape;1227;p92"/>
            <p:cNvSpPr/>
            <p:nvPr/>
          </p:nvSpPr>
          <p:spPr>
            <a:xfrm>
              <a:off x="381000" y="2476500"/>
              <a:ext cx="8382000" cy="1238400"/>
            </a:xfrm>
            <a:prstGeom prst="roundRect">
              <a:avLst>
                <a:gd fmla="val 769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28" name="Google Shape;1228;p92"/>
            <p:cNvSpPr txBox="1"/>
            <p:nvPr/>
          </p:nvSpPr>
          <p:spPr>
            <a:xfrm>
              <a:off x="571500" y="2476500"/>
              <a:ext cx="8001000" cy="1238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fr" sz="1600">
                  <a:solidFill>
                    <a:srgbClr val="4E67C8"/>
                  </a:solidFill>
                  <a:latin typeface="Playfair Display"/>
                  <a:ea typeface="Playfair Display"/>
                  <a:cs typeface="Playfair Display"/>
                  <a:sym typeface="Playfair Display"/>
                </a:rPr>
                <a:t>Présidence:</a:t>
              </a:r>
              <a:r>
                <a:rPr lang="fr" sz="1600">
                  <a:solidFill>
                    <a:srgbClr val="475569"/>
                  </a:solidFill>
                  <a:latin typeface="Playfair Display"/>
                  <a:ea typeface="Playfair Display"/>
                  <a:cs typeface="Playfair Display"/>
                  <a:sym typeface="Playfair Display"/>
                </a:rPr>
                <a:t> Seigneur, écoute avec bonté les prières de ton peuple: accorde à chacun, chacune, ce qu’ils demandent et ce dont il a besoin.</a:t>
              </a:r>
              <a:endParaRPr sz="1600">
                <a:solidFill>
                  <a:srgbClr val="475569"/>
                </a:solidFill>
                <a:latin typeface="Playfair Display"/>
                <a:ea typeface="Playfair Display"/>
                <a:cs typeface="Playfair Display"/>
                <a:sym typeface="Playfair Display"/>
              </a:endParaRPr>
            </a:p>
            <a:p>
              <a:pPr indent="0" lvl="0" marL="0" rtl="0" algn="l">
                <a:spcBef>
                  <a:spcPts val="600"/>
                </a:spcBef>
                <a:spcAft>
                  <a:spcPts val="0"/>
                </a:spcAft>
                <a:buNone/>
              </a:pPr>
              <a:r>
                <a:rPr b="1" lang="fr" sz="1600">
                  <a:solidFill>
                    <a:srgbClr val="1155CC"/>
                  </a:solidFill>
                  <a:latin typeface="Playfair Display"/>
                  <a:ea typeface="Playfair Display"/>
                  <a:cs typeface="Playfair Display"/>
                  <a:sym typeface="Playfair Display"/>
                </a:rPr>
                <a:t>R/ AMEN</a:t>
              </a:r>
              <a:endParaRPr b="1" sz="1600">
                <a:solidFill>
                  <a:srgbClr val="1155CC"/>
                </a:solidFill>
                <a:latin typeface="Playfair Display"/>
                <a:ea typeface="Playfair Display"/>
                <a:cs typeface="Playfair Display"/>
                <a:sym typeface="Playfair Display"/>
              </a:endParaRPr>
            </a:p>
          </p:txBody>
        </p:sp>
      </p:grpSp>
      <p:sp>
        <p:nvSpPr>
          <p:cNvPr id="1229" name="Google Shape;1229;p92"/>
          <p:cNvSpPr/>
          <p:nvPr/>
        </p:nvSpPr>
        <p:spPr>
          <a:xfrm>
            <a:off x="59400" y="59400"/>
            <a:ext cx="1007446" cy="1138632"/>
          </a:xfrm>
          <a:custGeom>
            <a:rect b="b" l="l" r="r" t="t"/>
            <a:pathLst>
              <a:path extrusionOk="0" h="5914973" w="4975040">
                <a:moveTo>
                  <a:pt x="0" y="0"/>
                </a:moveTo>
                <a:lnTo>
                  <a:pt x="4975040" y="0"/>
                </a:lnTo>
                <a:lnTo>
                  <a:pt x="4975040" y="5914973"/>
                </a:lnTo>
                <a:lnTo>
                  <a:pt x="0" y="5914973"/>
                </a:lnTo>
                <a:lnTo>
                  <a:pt x="0" y="0"/>
                </a:lnTo>
                <a:close/>
              </a:path>
            </a:pathLst>
          </a:custGeom>
          <a:blipFill rotWithShape="1">
            <a:blip r:embed="rId3">
              <a:alphaModFix/>
            </a:blip>
            <a:stretch>
              <a:fillRect b="0" l="0" r="0" t="-27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33" name="Shape 1233"/>
        <p:cNvGrpSpPr/>
        <p:nvPr/>
      </p:nvGrpSpPr>
      <p:grpSpPr>
        <a:xfrm>
          <a:off x="0" y="0"/>
          <a:ext cx="0" cy="0"/>
          <a:chOff x="0" y="0"/>
          <a:chExt cx="0" cy="0"/>
        </a:xfrm>
      </p:grpSpPr>
      <p:sp>
        <p:nvSpPr>
          <p:cNvPr id="1234" name="Google Shape;1234;p93"/>
          <p:cNvSpPr txBox="1"/>
          <p:nvPr>
            <p:ph type="title"/>
          </p:nvPr>
        </p:nvSpPr>
        <p:spPr>
          <a:xfrm>
            <a:off x="311700" y="267375"/>
            <a:ext cx="8520600" cy="645000"/>
          </a:xfrm>
          <a:prstGeom prst="rect">
            <a:avLst/>
          </a:prstGeom>
          <a:solidFill>
            <a:srgbClr val="000000">
              <a:alpha val="0"/>
            </a:srgbClr>
          </a:solidFill>
          <a:ln>
            <a:noFill/>
          </a:ln>
        </p:spPr>
        <p:txBody>
          <a:bodyPr anchorCtr="0" anchor="t" bIns="91400" lIns="91400" spcFirstLastPara="1" rIns="91400" wrap="square" tIns="91400">
            <a:normAutofit/>
          </a:bodyPr>
          <a:lstStyle/>
          <a:p>
            <a:pPr indent="0" lvl="0" marL="0" rtl="0" algn="ctr">
              <a:spcBef>
                <a:spcPts val="0"/>
              </a:spcBef>
              <a:spcAft>
                <a:spcPts val="0"/>
              </a:spcAft>
              <a:buNone/>
            </a:pPr>
            <a:r>
              <a:rPr b="1" lang="fr" sz="2873">
                <a:solidFill>
                  <a:srgbClr val="1155CC"/>
                </a:solidFill>
                <a:latin typeface="Playfair Display"/>
                <a:ea typeface="Playfair Display"/>
                <a:cs typeface="Playfair Display"/>
                <a:sym typeface="Playfair Display"/>
              </a:rPr>
              <a:t>NOTRE PÈRE</a:t>
            </a:r>
            <a:endParaRPr b="1" sz="2873">
              <a:solidFill>
                <a:srgbClr val="1155CC"/>
              </a:solidFill>
              <a:latin typeface="Playfair Display"/>
              <a:ea typeface="Playfair Display"/>
              <a:cs typeface="Playfair Display"/>
              <a:sym typeface="Playfair Display"/>
            </a:endParaRPr>
          </a:p>
        </p:txBody>
      </p:sp>
      <p:sp>
        <p:nvSpPr>
          <p:cNvPr id="1235" name="Google Shape;1235;p93"/>
          <p:cNvSpPr txBox="1"/>
          <p:nvPr>
            <p:ph idx="1" type="body"/>
          </p:nvPr>
        </p:nvSpPr>
        <p:spPr>
          <a:xfrm>
            <a:off x="381000" y="1047750"/>
            <a:ext cx="8382000" cy="1238400"/>
          </a:xfrm>
          <a:prstGeom prst="rect">
            <a:avLst/>
          </a:prstGeom>
          <a:solidFill>
            <a:srgbClr val="000000">
              <a:alpha val="0"/>
            </a:srgbClr>
          </a:solidFill>
          <a:ln>
            <a:noFill/>
          </a:ln>
        </p:spPr>
        <p:txBody>
          <a:bodyPr anchorCtr="0" anchor="ctr" bIns="95250" lIns="95250" spcFirstLastPara="1" rIns="95250" wrap="square" tIns="95250">
            <a:normAutofit/>
          </a:bodyPr>
          <a:lstStyle/>
          <a:p>
            <a:pPr indent="0" lvl="0" marL="0" rtl="0" algn="ctr">
              <a:spcBef>
                <a:spcPts val="0"/>
              </a:spcBef>
              <a:spcAft>
                <a:spcPts val="1200"/>
              </a:spcAft>
              <a:buNone/>
            </a:pPr>
            <a:r>
              <a:rPr b="0" lang="fr" sz="2035">
                <a:solidFill>
                  <a:srgbClr val="475569"/>
                </a:solidFill>
                <a:latin typeface="Playfair Display Medium"/>
                <a:ea typeface="Playfair Display Medium"/>
                <a:cs typeface="Playfair Display Medium"/>
                <a:sym typeface="Playfair Display Medium"/>
              </a:rPr>
              <a:t>Après avoir prié pour les besoins du monde, unis dans le même esprit, nous pouvons dire avec confiance, la prière que nous avons reçue du Sauveur :</a:t>
            </a:r>
            <a:endParaRPr b="0" sz="2035">
              <a:solidFill>
                <a:srgbClr val="475569"/>
              </a:solidFill>
              <a:latin typeface="Playfair Display Medium"/>
              <a:ea typeface="Playfair Display Medium"/>
              <a:cs typeface="Playfair Display Medium"/>
              <a:sym typeface="Playfair Display Medium"/>
            </a:endParaRPr>
          </a:p>
        </p:txBody>
      </p:sp>
      <p:grpSp>
        <p:nvGrpSpPr>
          <p:cNvPr id="1236" name="Google Shape;1236;p93"/>
          <p:cNvGrpSpPr/>
          <p:nvPr/>
        </p:nvGrpSpPr>
        <p:grpSpPr>
          <a:xfrm>
            <a:off x="381000" y="2381250"/>
            <a:ext cx="8382000" cy="2476500"/>
            <a:chOff x="381000" y="2381250"/>
            <a:chExt cx="8382000" cy="2476500"/>
          </a:xfrm>
        </p:grpSpPr>
        <p:sp>
          <p:nvSpPr>
            <p:cNvPr id="1237" name="Google Shape;1237;p93"/>
            <p:cNvSpPr/>
            <p:nvPr/>
          </p:nvSpPr>
          <p:spPr>
            <a:xfrm>
              <a:off x="381000" y="2381250"/>
              <a:ext cx="8382000" cy="2476500"/>
            </a:xfrm>
            <a:prstGeom prst="roundRect">
              <a:avLst>
                <a:gd fmla="val 5769" name="adj"/>
              </a:avLst>
            </a:prstGeom>
            <a:solidFill>
              <a:srgbClr val="4E67C8">
                <a:alpha val="10000"/>
              </a:srgbClr>
            </a:solidFill>
            <a:ln cap="flat" cmpd="sng" w="9525">
              <a:solidFill>
                <a:srgbClr val="4E67C8"/>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38" name="Google Shape;1238;p93"/>
            <p:cNvSpPr txBox="1"/>
            <p:nvPr/>
          </p:nvSpPr>
          <p:spPr>
            <a:xfrm>
              <a:off x="571500" y="2476500"/>
              <a:ext cx="8001000" cy="2286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fr" sz="1400">
                  <a:solidFill>
                    <a:srgbClr val="4E67C8"/>
                  </a:solidFill>
                  <a:latin typeface="Playfair Display"/>
                  <a:ea typeface="Playfair Display"/>
                  <a:cs typeface="Playfair Display"/>
                  <a:sym typeface="Playfair Display"/>
                </a:rPr>
                <a:t>Notre Père, qui es aux cieux, que ton nom soit sanctifié, que ton règne vienne, que ta volonté soit faite sur la terre comme au ciel.</a:t>
              </a:r>
              <a:endParaRPr b="0" sz="1400">
                <a:solidFill>
                  <a:srgbClr val="4E67C8"/>
                </a:solidFill>
                <a:latin typeface="Playfair Display"/>
                <a:ea typeface="Playfair Display"/>
                <a:cs typeface="Playfair Display"/>
                <a:sym typeface="Playfair Display"/>
              </a:endParaRPr>
            </a:p>
            <a:p>
              <a:pPr indent="0" lvl="0" marL="0" rtl="0" algn="ctr">
                <a:spcBef>
                  <a:spcPts val="375"/>
                </a:spcBef>
                <a:spcAft>
                  <a:spcPts val="0"/>
                </a:spcAft>
                <a:buNone/>
              </a:pPr>
              <a:r>
                <a:rPr b="0" lang="fr" sz="1400">
                  <a:solidFill>
                    <a:srgbClr val="4E67C8"/>
                  </a:solidFill>
                  <a:latin typeface="Playfair Display"/>
                  <a:ea typeface="Playfair Display"/>
                  <a:cs typeface="Playfair Display"/>
                  <a:sym typeface="Playfair Display"/>
                </a:rPr>
                <a:t>Donne-nous aujourd'hui notre pain de ce jour. Pardonne-nous nos offenses, comme nous pardonnons aussi à ceux qui nous ont offensés.</a:t>
              </a:r>
              <a:endParaRPr b="0" sz="1400">
                <a:solidFill>
                  <a:srgbClr val="4E67C8"/>
                </a:solidFill>
                <a:latin typeface="Playfair Display"/>
                <a:ea typeface="Playfair Display"/>
                <a:cs typeface="Playfair Display"/>
                <a:sym typeface="Playfair Display"/>
              </a:endParaRPr>
            </a:p>
            <a:p>
              <a:pPr indent="0" lvl="0" marL="0" rtl="0" algn="ctr">
                <a:spcBef>
                  <a:spcPts val="375"/>
                </a:spcBef>
                <a:spcAft>
                  <a:spcPts val="0"/>
                </a:spcAft>
                <a:buNone/>
              </a:pPr>
              <a:r>
                <a:rPr b="1" lang="fr" sz="1400">
                  <a:solidFill>
                    <a:srgbClr val="4E67C8"/>
                  </a:solidFill>
                  <a:latin typeface="Playfair Display"/>
                  <a:ea typeface="Playfair Display"/>
                  <a:cs typeface="Playfair Display"/>
                  <a:sym typeface="Playfair Display"/>
                </a:rPr>
                <a:t>Et ne nous laisse pas entrer en tentation, mais délivre-nous du Mal.</a:t>
              </a:r>
              <a:endParaRPr b="1" sz="1400">
                <a:solidFill>
                  <a:srgbClr val="4E67C8"/>
                </a:solidFill>
                <a:latin typeface="Playfair Display"/>
                <a:ea typeface="Playfair Display"/>
                <a:cs typeface="Playfair Display"/>
                <a:sym typeface="Playfair Display"/>
              </a:endParaRPr>
            </a:p>
            <a:p>
              <a:pPr indent="0" lvl="0" marL="0" rtl="0" algn="ctr">
                <a:spcBef>
                  <a:spcPts val="750"/>
                </a:spcBef>
                <a:spcAft>
                  <a:spcPts val="0"/>
                </a:spcAft>
                <a:buNone/>
              </a:pPr>
              <a:r>
                <a:rPr b="1" lang="fr" sz="1400">
                  <a:solidFill>
                    <a:srgbClr val="4E67C8"/>
                  </a:solidFill>
                  <a:latin typeface="Playfair Display"/>
                  <a:ea typeface="Playfair Display"/>
                  <a:cs typeface="Playfair Display"/>
                  <a:sym typeface="Playfair Display"/>
                </a:rPr>
                <a:t>Amen</a:t>
              </a:r>
              <a:endParaRPr b="1" sz="1400">
                <a:solidFill>
                  <a:srgbClr val="4E67C8"/>
                </a:solidFill>
                <a:latin typeface="Playfair Display"/>
                <a:ea typeface="Playfair Display"/>
                <a:cs typeface="Playfair Display"/>
                <a:sym typeface="Playfair Display"/>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42" name="Shape 1242"/>
        <p:cNvGrpSpPr/>
        <p:nvPr/>
      </p:nvGrpSpPr>
      <p:grpSpPr>
        <a:xfrm>
          <a:off x="0" y="0"/>
          <a:ext cx="0" cy="0"/>
          <a:chOff x="0" y="0"/>
          <a:chExt cx="0" cy="0"/>
        </a:xfrm>
      </p:grpSpPr>
      <p:sp>
        <p:nvSpPr>
          <p:cNvPr id="1243" name="Google Shape;1243;p94"/>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44" name="Google Shape;1244;p94"/>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grpSp>
        <p:nvGrpSpPr>
          <p:cNvPr id="1245" name="Google Shape;1245;p94"/>
          <p:cNvGrpSpPr/>
          <p:nvPr/>
        </p:nvGrpSpPr>
        <p:grpSpPr>
          <a:xfrm>
            <a:off x="381000" y="1238250"/>
            <a:ext cx="8382000" cy="3429000"/>
            <a:chOff x="381000" y="1238250"/>
            <a:chExt cx="8382000" cy="3429000"/>
          </a:xfrm>
        </p:grpSpPr>
        <p:sp>
          <p:nvSpPr>
            <p:cNvPr id="1246" name="Google Shape;1246;p94"/>
            <p:cNvSpPr/>
            <p:nvPr/>
          </p:nvSpPr>
          <p:spPr>
            <a:xfrm>
              <a:off x="381000" y="1238250"/>
              <a:ext cx="8382000" cy="3429000"/>
            </a:xfrm>
            <a:prstGeom prst="roundRect">
              <a:avLst>
                <a:gd fmla="val 5555"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47" name="Google Shape;1247;p94"/>
            <p:cNvSpPr txBox="1"/>
            <p:nvPr/>
          </p:nvSpPr>
          <p:spPr>
            <a:xfrm>
              <a:off x="571500" y="1428750"/>
              <a:ext cx="3810000" cy="3048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fr" sz="3000">
                  <a:solidFill>
                    <a:srgbClr val="1155CC"/>
                  </a:solidFill>
                  <a:latin typeface="Playfair Display"/>
                  <a:ea typeface="Playfair Display"/>
                  <a:cs typeface="Playfair Display"/>
                  <a:sym typeface="Playfair Display"/>
                </a:rPr>
                <a:t>Échange de la paix</a:t>
              </a:r>
              <a:endParaRPr b="1" sz="3000">
                <a:solidFill>
                  <a:srgbClr val="1155CC"/>
                </a:solidFill>
                <a:latin typeface="Playfair Display"/>
                <a:ea typeface="Playfair Display"/>
                <a:cs typeface="Playfair Display"/>
                <a:sym typeface="Playfair Display"/>
              </a:endParaRPr>
            </a:p>
            <a:p>
              <a:pPr indent="0" lvl="0" marL="0" rtl="0" algn="l">
                <a:spcBef>
                  <a:spcPts val="1500"/>
                </a:spcBef>
                <a:spcAft>
                  <a:spcPts val="0"/>
                </a:spcAft>
                <a:buNone/>
              </a:pPr>
              <a:r>
                <a:rPr b="0" lang="fr" sz="2200">
                  <a:solidFill>
                    <a:srgbClr val="475569"/>
                  </a:solidFill>
                  <a:latin typeface="Playfair Display"/>
                  <a:ea typeface="Playfair Display"/>
                  <a:cs typeface="Playfair Display"/>
                  <a:sym typeface="Playfair Display"/>
                </a:rPr>
                <a:t>Confirmons notre prière et dans la charité du Christ, échangeons un geste de paix.</a:t>
              </a:r>
              <a:endParaRPr b="0" sz="2200">
                <a:solidFill>
                  <a:srgbClr val="475569"/>
                </a:solidFill>
                <a:latin typeface="Playfair Display"/>
                <a:ea typeface="Playfair Display"/>
                <a:cs typeface="Playfair Display"/>
                <a:sym typeface="Playfair Display"/>
              </a:endParaRPr>
            </a:p>
          </p:txBody>
        </p:sp>
        <p:pic>
          <p:nvPicPr>
            <p:cNvPr id="1248" name="Google Shape;1248;p94"/>
            <p:cNvPicPr preferRelativeResize="0"/>
            <p:nvPr/>
          </p:nvPicPr>
          <p:blipFill rotWithShape="1">
            <a:blip r:embed="rId3">
              <a:alphaModFix/>
            </a:blip>
            <a:srcRect b="0" l="10456" r="10456" t="0"/>
            <a:stretch/>
          </p:blipFill>
          <p:spPr>
            <a:xfrm>
              <a:off x="4953000" y="1428750"/>
              <a:ext cx="3619500" cy="3048000"/>
            </a:xfrm>
            <a:prstGeom prst="roundRect">
              <a:avLst>
                <a:gd fmla="val 4687" name="adj"/>
              </a:avLst>
            </a:prstGeom>
            <a:noFill/>
            <a:ln>
              <a:noFill/>
            </a:ln>
          </p:spPr>
        </p:pic>
      </p:grpSp>
      <p:pic>
        <p:nvPicPr>
          <p:cNvPr id="1249" name="Google Shape;1249;p94"/>
          <p:cNvPicPr preferRelativeResize="0"/>
          <p:nvPr/>
        </p:nvPicPr>
        <p:blipFill rotWithShape="1">
          <a:blip r:embed="rId4">
            <a:alphaModFix/>
          </a:blip>
          <a:srcRect b="367" l="0" r="0" t="377"/>
          <a:stretch/>
        </p:blipFill>
        <p:spPr>
          <a:xfrm>
            <a:off x="2224825" y="693825"/>
            <a:ext cx="1143000" cy="10287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53" name="Shape 1253"/>
        <p:cNvGrpSpPr/>
        <p:nvPr/>
      </p:nvGrpSpPr>
      <p:grpSpPr>
        <a:xfrm>
          <a:off x="0" y="0"/>
          <a:ext cx="0" cy="0"/>
          <a:chOff x="0" y="0"/>
          <a:chExt cx="0" cy="0"/>
        </a:xfrm>
      </p:grpSpPr>
      <p:sp>
        <p:nvSpPr>
          <p:cNvPr id="1254" name="Google Shape;1254;p95"/>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55" name="Google Shape;1255;p95"/>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1256" name="Google Shape;1256;p95"/>
          <p:cNvSpPr txBox="1"/>
          <p:nvPr>
            <p:ph type="title"/>
          </p:nvPr>
        </p:nvSpPr>
        <p:spPr>
          <a:xfrm>
            <a:off x="285750" y="190500"/>
            <a:ext cx="8572500" cy="762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1" lang="fr" sz="2600">
                <a:solidFill>
                  <a:srgbClr val="1155CC"/>
                </a:solidFill>
                <a:latin typeface="Playfair Display"/>
                <a:ea typeface="Playfair Display"/>
                <a:cs typeface="Playfair Display"/>
                <a:sym typeface="Playfair Display"/>
              </a:rPr>
              <a:t>Nous allons maintenant recevoir la bénédiction finale</a:t>
            </a:r>
            <a:endParaRPr b="1" sz="2600">
              <a:solidFill>
                <a:srgbClr val="1155CC"/>
              </a:solidFill>
              <a:latin typeface="Playfair Display"/>
              <a:ea typeface="Playfair Display"/>
              <a:cs typeface="Playfair Display"/>
              <a:sym typeface="Playfair Display"/>
            </a:endParaRPr>
          </a:p>
          <a:p>
            <a:pPr indent="0" lvl="0" marL="0" rtl="0" algn="ctr">
              <a:spcBef>
                <a:spcPts val="0"/>
              </a:spcBef>
              <a:spcAft>
                <a:spcPts val="0"/>
              </a:spcAft>
              <a:buNone/>
            </a:pPr>
            <a:r>
              <a:rPr b="0" lang="fr" sz="2000">
                <a:solidFill>
                  <a:srgbClr val="475569"/>
                </a:solidFill>
                <a:latin typeface="Playfair Display Medium"/>
                <a:ea typeface="Playfair Display Medium"/>
                <a:cs typeface="Playfair Display Medium"/>
                <a:sym typeface="Playfair Display Medium"/>
              </a:rPr>
              <a:t>Prions</a:t>
            </a:r>
            <a:endParaRPr b="0" sz="2000">
              <a:solidFill>
                <a:srgbClr val="475569"/>
              </a:solidFill>
              <a:latin typeface="Playfair Display Medium"/>
              <a:ea typeface="Playfair Display Medium"/>
              <a:cs typeface="Playfair Display Medium"/>
              <a:sym typeface="Playfair Display Medium"/>
            </a:endParaRPr>
          </a:p>
        </p:txBody>
      </p:sp>
      <p:sp>
        <p:nvSpPr>
          <p:cNvPr id="1257" name="Google Shape;1257;p95"/>
          <p:cNvSpPr/>
          <p:nvPr/>
        </p:nvSpPr>
        <p:spPr>
          <a:xfrm>
            <a:off x="381000" y="1143000"/>
            <a:ext cx="8382000" cy="3619500"/>
          </a:xfrm>
          <a:prstGeom prst="roundRect">
            <a:avLst>
              <a:gd fmla="val 5263"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58" name="Google Shape;1258;p95"/>
          <p:cNvSpPr txBox="1"/>
          <p:nvPr>
            <p:ph idx="1" type="body"/>
          </p:nvPr>
        </p:nvSpPr>
        <p:spPr>
          <a:xfrm>
            <a:off x="571500" y="1333500"/>
            <a:ext cx="8001000" cy="32385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ctr">
              <a:spcBef>
                <a:spcPts val="0"/>
              </a:spcBef>
              <a:spcAft>
                <a:spcPts val="0"/>
              </a:spcAft>
              <a:buNone/>
            </a:pPr>
            <a:r>
              <a:rPr b="0" lang="fr" sz="1665">
                <a:solidFill>
                  <a:srgbClr val="475569"/>
                </a:solidFill>
                <a:latin typeface="Playfair Display"/>
                <a:ea typeface="Playfair Display"/>
                <a:cs typeface="Playfair Display"/>
                <a:sym typeface="Playfair Display"/>
              </a:rPr>
              <a:t>Que le Seigneur vous bénisse et vous garde.</a:t>
            </a:r>
            <a:br>
              <a:rPr b="0" lang="fr" sz="1665">
                <a:solidFill>
                  <a:srgbClr val="475569"/>
                </a:solidFill>
                <a:latin typeface="Playfair Display"/>
                <a:ea typeface="Playfair Display"/>
                <a:cs typeface="Playfair Display"/>
                <a:sym typeface="Playfair Display"/>
              </a:rPr>
            </a:br>
            <a:r>
              <a:rPr b="1" lang="fr" sz="1665">
                <a:solidFill>
                  <a:srgbClr val="1155CC"/>
                </a:solidFill>
                <a:latin typeface="Playfair Display"/>
                <a:ea typeface="Playfair Display"/>
                <a:cs typeface="Playfair Display"/>
                <a:sym typeface="Playfair Display"/>
              </a:rPr>
              <a:t>Tous : AMEN</a:t>
            </a:r>
            <a:endParaRPr b="0" sz="1665">
              <a:solidFill>
                <a:srgbClr val="475569"/>
              </a:solidFill>
              <a:latin typeface="Playfair Display"/>
              <a:ea typeface="Playfair Display"/>
              <a:cs typeface="Playfair Display"/>
              <a:sym typeface="Playfair Display"/>
            </a:endParaRPr>
          </a:p>
          <a:p>
            <a:pPr indent="0" lvl="0" marL="0" rtl="0" algn="ctr">
              <a:spcBef>
                <a:spcPts val="1200"/>
              </a:spcBef>
              <a:spcAft>
                <a:spcPts val="0"/>
              </a:spcAft>
              <a:buNone/>
            </a:pPr>
            <a:r>
              <a:rPr b="0" lang="fr" sz="1665">
                <a:solidFill>
                  <a:srgbClr val="475569"/>
                </a:solidFill>
                <a:latin typeface="Playfair Display"/>
                <a:ea typeface="Playfair Display"/>
                <a:cs typeface="Playfair Display"/>
                <a:sym typeface="Playfair Display"/>
              </a:rPr>
              <a:t>Que le Seigneur fasse resplendir sur vous son visage.</a:t>
            </a:r>
            <a:br>
              <a:rPr b="0" lang="fr" sz="1665">
                <a:solidFill>
                  <a:srgbClr val="475569"/>
                </a:solidFill>
                <a:latin typeface="Playfair Display"/>
                <a:ea typeface="Playfair Display"/>
                <a:cs typeface="Playfair Display"/>
                <a:sym typeface="Playfair Display"/>
              </a:rPr>
            </a:br>
            <a:r>
              <a:rPr b="1" lang="fr" sz="1665">
                <a:solidFill>
                  <a:srgbClr val="1155CC"/>
                </a:solidFill>
                <a:latin typeface="Playfair Display"/>
                <a:ea typeface="Playfair Display"/>
                <a:cs typeface="Playfair Display"/>
                <a:sym typeface="Playfair Display"/>
              </a:rPr>
              <a:t>Tous : AMEN</a:t>
            </a:r>
            <a:endParaRPr b="0" sz="1665">
              <a:solidFill>
                <a:srgbClr val="475569"/>
              </a:solidFill>
              <a:latin typeface="Playfair Display"/>
              <a:ea typeface="Playfair Display"/>
              <a:cs typeface="Playfair Display"/>
              <a:sym typeface="Playfair Display"/>
            </a:endParaRPr>
          </a:p>
          <a:p>
            <a:pPr indent="0" lvl="0" marL="0" rtl="0" algn="ctr">
              <a:spcBef>
                <a:spcPts val="1200"/>
              </a:spcBef>
              <a:spcAft>
                <a:spcPts val="0"/>
              </a:spcAft>
              <a:buNone/>
            </a:pPr>
            <a:r>
              <a:rPr b="0" lang="fr" sz="1665">
                <a:solidFill>
                  <a:srgbClr val="475569"/>
                </a:solidFill>
                <a:latin typeface="Playfair Display"/>
                <a:ea typeface="Playfair Display"/>
                <a:cs typeface="Playfair Display"/>
                <a:sym typeface="Playfair Display"/>
              </a:rPr>
              <a:t>Que le Seigneur vous accorde la paix.</a:t>
            </a:r>
            <a:br>
              <a:rPr b="0" lang="fr" sz="1665">
                <a:solidFill>
                  <a:srgbClr val="475569"/>
                </a:solidFill>
                <a:latin typeface="Playfair Display"/>
                <a:ea typeface="Playfair Display"/>
                <a:cs typeface="Playfair Display"/>
                <a:sym typeface="Playfair Display"/>
              </a:rPr>
            </a:br>
            <a:r>
              <a:rPr b="1" lang="fr" sz="1665">
                <a:solidFill>
                  <a:srgbClr val="1155CC"/>
                </a:solidFill>
                <a:latin typeface="Playfair Display"/>
                <a:ea typeface="Playfair Display"/>
                <a:cs typeface="Playfair Display"/>
                <a:sym typeface="Playfair Display"/>
              </a:rPr>
              <a:t>Tous : AMEN</a:t>
            </a:r>
            <a:endParaRPr b="0" sz="1665">
              <a:solidFill>
                <a:srgbClr val="475569"/>
              </a:solidFill>
              <a:latin typeface="Playfair Display"/>
              <a:ea typeface="Playfair Display"/>
              <a:cs typeface="Playfair Display"/>
              <a:sym typeface="Playfair Display"/>
            </a:endParaRPr>
          </a:p>
          <a:p>
            <a:pPr indent="0" lvl="0" marL="0" rtl="0" algn="ctr">
              <a:spcBef>
                <a:spcPts val="1200"/>
              </a:spcBef>
              <a:spcAft>
                <a:spcPts val="1200"/>
              </a:spcAft>
              <a:buNone/>
            </a:pPr>
            <a:r>
              <a:rPr b="0" lang="fr" sz="1665">
                <a:solidFill>
                  <a:srgbClr val="475569"/>
                </a:solidFill>
                <a:latin typeface="Playfair Display"/>
                <a:ea typeface="Playfair Display"/>
                <a:cs typeface="Playfair Display"/>
                <a:sym typeface="Playfair Display"/>
              </a:rPr>
              <a:t>Et que Dieu tout-puissant nous bénisse, le Père, le Fils et le saint-Esprit (faire le signe de croix)</a:t>
            </a:r>
            <a:br>
              <a:rPr b="0" lang="fr" sz="1665">
                <a:solidFill>
                  <a:srgbClr val="475569"/>
                </a:solidFill>
                <a:latin typeface="Playfair Display"/>
                <a:ea typeface="Playfair Display"/>
                <a:cs typeface="Playfair Display"/>
                <a:sym typeface="Playfair Display"/>
              </a:rPr>
            </a:br>
            <a:r>
              <a:rPr b="1" lang="fr" sz="1665">
                <a:solidFill>
                  <a:srgbClr val="1155CC"/>
                </a:solidFill>
                <a:latin typeface="Playfair Display"/>
                <a:ea typeface="Playfair Display"/>
                <a:cs typeface="Playfair Display"/>
                <a:sym typeface="Playfair Display"/>
              </a:rPr>
              <a:t>Tous : AMEN</a:t>
            </a:r>
            <a:endParaRPr b="0" sz="1665">
              <a:solidFill>
                <a:srgbClr val="475569"/>
              </a:solidFill>
              <a:latin typeface="Playfair Display"/>
              <a:ea typeface="Playfair Display"/>
              <a:cs typeface="Playfair Display"/>
              <a:sym typeface="Playfair Display"/>
            </a:endParaRPr>
          </a:p>
        </p:txBody>
      </p:sp>
      <p:sp>
        <p:nvSpPr>
          <p:cNvPr id="1259" name="Google Shape;1259;p95"/>
          <p:cNvSpPr/>
          <p:nvPr/>
        </p:nvSpPr>
        <p:spPr>
          <a:xfrm>
            <a:off x="7429500" y="3048000"/>
            <a:ext cx="25686296" cy="55892980"/>
          </a:xfrm>
          <a:custGeom>
            <a:rect b="b" l="l" r="r" t="t"/>
            <a:pathLst>
              <a:path extrusionOk="0" h="4456287" w="2696724">
                <a:moveTo>
                  <a:pt x="0" y="0"/>
                </a:moveTo>
                <a:lnTo>
                  <a:pt x="2696724" y="0"/>
                </a:lnTo>
                <a:lnTo>
                  <a:pt x="2696724" y="4456286"/>
                </a:lnTo>
                <a:lnTo>
                  <a:pt x="0" y="4456286"/>
                </a:lnTo>
                <a:lnTo>
                  <a:pt x="0" y="0"/>
                </a:lnTo>
                <a:close/>
              </a:path>
            </a:pathLst>
          </a:cu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0" name="Google Shape;1260;p95"/>
          <p:cNvSpPr/>
          <p:nvPr/>
        </p:nvSpPr>
        <p:spPr>
          <a:xfrm>
            <a:off x="7368303" y="985000"/>
            <a:ext cx="1321395" cy="1626545"/>
          </a:xfrm>
          <a:custGeom>
            <a:rect b="b" l="l" r="r" t="t"/>
            <a:pathLst>
              <a:path extrusionOk="0" h="4456287" w="2696724">
                <a:moveTo>
                  <a:pt x="0" y="0"/>
                </a:moveTo>
                <a:lnTo>
                  <a:pt x="2696724" y="0"/>
                </a:lnTo>
                <a:lnTo>
                  <a:pt x="2696724" y="4456286"/>
                </a:lnTo>
                <a:lnTo>
                  <a:pt x="0" y="445628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64" name="Shape 1264"/>
        <p:cNvGrpSpPr/>
        <p:nvPr/>
      </p:nvGrpSpPr>
      <p:grpSpPr>
        <a:xfrm>
          <a:off x="0" y="0"/>
          <a:ext cx="0" cy="0"/>
          <a:chOff x="0" y="0"/>
          <a:chExt cx="0" cy="0"/>
        </a:xfrm>
      </p:grpSpPr>
      <p:sp>
        <p:nvSpPr>
          <p:cNvPr id="1265" name="Google Shape;1265;p96"/>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66" name="Google Shape;1266;p96"/>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1267" name="Google Shape;1267;p96"/>
          <p:cNvSpPr/>
          <p:nvPr/>
        </p:nvSpPr>
        <p:spPr>
          <a:xfrm>
            <a:off x="381000" y="1143000"/>
            <a:ext cx="8382000" cy="3619500"/>
          </a:xfrm>
          <a:prstGeom prst="roundRect">
            <a:avLst>
              <a:gd fmla="val 5263"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268" name="Google Shape;1268;p96"/>
          <p:cNvSpPr txBox="1"/>
          <p:nvPr>
            <p:ph type="title"/>
          </p:nvPr>
        </p:nvSpPr>
        <p:spPr>
          <a:xfrm>
            <a:off x="104400" y="190500"/>
            <a:ext cx="8935200" cy="952500"/>
          </a:xfrm>
          <a:prstGeom prst="rect">
            <a:avLst/>
          </a:prstGeom>
          <a:solidFill>
            <a:srgbClr val="000000">
              <a:alpha val="0"/>
            </a:srgbClr>
          </a:solidFill>
          <a:ln>
            <a:noFill/>
          </a:ln>
        </p:spPr>
        <p:txBody>
          <a:bodyPr anchorCtr="0" anchor="ctr" bIns="95250" lIns="95250" spcFirstLastPara="1" rIns="95250" wrap="square" tIns="95250">
            <a:noAutofit/>
          </a:bodyPr>
          <a:lstStyle/>
          <a:p>
            <a:pPr indent="0" lvl="0" marL="0" rtl="0" algn="ctr">
              <a:spcBef>
                <a:spcPts val="0"/>
              </a:spcBef>
              <a:spcAft>
                <a:spcPts val="0"/>
              </a:spcAft>
              <a:buNone/>
            </a:pPr>
            <a:r>
              <a:rPr b="1" lang="fr" sz="3400">
                <a:solidFill>
                  <a:srgbClr val="1155CC"/>
                </a:solidFill>
                <a:latin typeface="Playfair Display"/>
                <a:ea typeface="Playfair Display"/>
                <a:cs typeface="Playfair Display"/>
                <a:sym typeface="Playfair Display"/>
              </a:rPr>
              <a:t>Envoi</a:t>
            </a:r>
            <a:endParaRPr b="1" sz="3400">
              <a:solidFill>
                <a:srgbClr val="1155CC"/>
              </a:solidFill>
              <a:latin typeface="Playfair Display"/>
              <a:ea typeface="Playfair Display"/>
              <a:cs typeface="Playfair Display"/>
              <a:sym typeface="Playfair Display"/>
            </a:endParaRPr>
          </a:p>
        </p:txBody>
      </p:sp>
      <p:sp>
        <p:nvSpPr>
          <p:cNvPr id="1269" name="Google Shape;1269;p96"/>
          <p:cNvSpPr txBox="1"/>
          <p:nvPr>
            <p:ph idx="1" type="body"/>
          </p:nvPr>
        </p:nvSpPr>
        <p:spPr>
          <a:xfrm>
            <a:off x="571500" y="1333500"/>
            <a:ext cx="8001000" cy="3238500"/>
          </a:xfrm>
          <a:prstGeom prst="rect">
            <a:avLst/>
          </a:prstGeom>
          <a:solidFill>
            <a:srgbClr val="000000">
              <a:alpha val="0"/>
            </a:srgbClr>
          </a:solidFill>
          <a:ln>
            <a:noFill/>
          </a:ln>
        </p:spPr>
        <p:txBody>
          <a:bodyPr anchorCtr="0" anchor="ctr" bIns="95250" lIns="95250" spcFirstLastPara="1" rIns="95250" wrap="square" tIns="95250">
            <a:noAutofit/>
          </a:bodyPr>
          <a:lstStyle/>
          <a:p>
            <a:pPr indent="0" lvl="0" marL="0" rtl="0" algn="ctr">
              <a:spcBef>
                <a:spcPts val="0"/>
              </a:spcBef>
              <a:spcAft>
                <a:spcPts val="0"/>
              </a:spcAft>
              <a:buNone/>
            </a:pPr>
            <a:r>
              <a:rPr b="0" lang="fr" sz="3000">
                <a:solidFill>
                  <a:srgbClr val="1155CC"/>
                </a:solidFill>
                <a:latin typeface="Playfair Display"/>
                <a:ea typeface="Playfair Display"/>
                <a:cs typeface="Playfair Display"/>
                <a:sym typeface="Playfair Display"/>
              </a:rPr>
              <a:t>Allons dans la paix du Christ, porter l’Évangile du Seigneur.</a:t>
            </a:r>
            <a:endParaRPr b="0" sz="3000">
              <a:solidFill>
                <a:srgbClr val="1155CC"/>
              </a:solidFill>
              <a:latin typeface="Playfair Display"/>
              <a:ea typeface="Playfair Display"/>
              <a:cs typeface="Playfair Display"/>
              <a:sym typeface="Playfair Display"/>
            </a:endParaRPr>
          </a:p>
          <a:p>
            <a:pPr indent="0" lvl="0" marL="0" rtl="0" algn="ctr">
              <a:spcBef>
                <a:spcPts val="2250"/>
              </a:spcBef>
              <a:spcAft>
                <a:spcPts val="1200"/>
              </a:spcAft>
              <a:buNone/>
            </a:pPr>
            <a:r>
              <a:rPr b="1" lang="fr" sz="3000">
                <a:solidFill>
                  <a:srgbClr val="1155CC"/>
                </a:solidFill>
                <a:latin typeface="Playfair Display"/>
                <a:ea typeface="Playfair Display"/>
                <a:cs typeface="Playfair Display"/>
                <a:sym typeface="Playfair Display"/>
              </a:rPr>
              <a:t>Tous: Nous rendons grâce à Dieu.</a:t>
            </a:r>
            <a:endParaRPr b="1" sz="3000">
              <a:solidFill>
                <a:srgbClr val="1155CC"/>
              </a:solidFill>
              <a:latin typeface="Playfair Display"/>
              <a:ea typeface="Playfair Display"/>
              <a:cs typeface="Playfair Display"/>
              <a:sym typeface="Playfair Display"/>
            </a:endParaRPr>
          </a:p>
        </p:txBody>
      </p:sp>
      <p:sp>
        <p:nvSpPr>
          <p:cNvPr id="1270" name="Google Shape;1270;p96"/>
          <p:cNvSpPr/>
          <p:nvPr/>
        </p:nvSpPr>
        <p:spPr>
          <a:xfrm>
            <a:off x="6915128" y="272275"/>
            <a:ext cx="1321395" cy="1626545"/>
          </a:xfrm>
          <a:custGeom>
            <a:rect b="b" l="l" r="r" t="t"/>
            <a:pathLst>
              <a:path extrusionOk="0" h="4456287" w="2696724">
                <a:moveTo>
                  <a:pt x="0" y="0"/>
                </a:moveTo>
                <a:lnTo>
                  <a:pt x="2696724" y="0"/>
                </a:lnTo>
                <a:lnTo>
                  <a:pt x="2696724" y="4456286"/>
                </a:lnTo>
                <a:lnTo>
                  <a:pt x="0" y="4456286"/>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74" name="Shape 1274"/>
        <p:cNvGrpSpPr/>
        <p:nvPr/>
      </p:nvGrpSpPr>
      <p:grpSpPr>
        <a:xfrm>
          <a:off x="0" y="0"/>
          <a:ext cx="0" cy="0"/>
          <a:chOff x="0" y="0"/>
          <a:chExt cx="0" cy="0"/>
        </a:xfrm>
      </p:grpSpPr>
      <p:sp>
        <p:nvSpPr>
          <p:cNvPr id="1275" name="Google Shape;1275;p97"/>
          <p:cNvSpPr txBox="1"/>
          <p:nvPr>
            <p:ph type="title"/>
          </p:nvPr>
        </p:nvSpPr>
        <p:spPr>
          <a:xfrm>
            <a:off x="166700" y="372725"/>
            <a:ext cx="88284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380">
                <a:solidFill>
                  <a:srgbClr val="1155CC"/>
                </a:solidFill>
              </a:rPr>
              <a:t>Chant d’entrée: Pèlerins d’espérance (OPÉCO)</a:t>
            </a:r>
            <a:endParaRPr sz="2580">
              <a:solidFill>
                <a:srgbClr val="1155CC"/>
              </a:solidFill>
            </a:endParaRPr>
          </a:p>
          <a:p>
            <a:pPr indent="0" lvl="0" marL="0" rtl="0" algn="l">
              <a:spcBef>
                <a:spcPts val="0"/>
              </a:spcBef>
              <a:spcAft>
                <a:spcPts val="0"/>
              </a:spcAft>
              <a:buSzPts val="990"/>
              <a:buNone/>
            </a:pPr>
            <a:r>
              <a:rPr lang="fr" sz="1880" u="sng">
                <a:solidFill>
                  <a:schemeClr val="hlink"/>
                </a:solidFill>
                <a:hlinkClick r:id="rId3"/>
              </a:rPr>
              <a:t>Pèlerins d'espérance</a:t>
            </a:r>
            <a:endParaRPr sz="1880">
              <a:solidFill>
                <a:srgbClr val="4E67C8"/>
              </a:solidFill>
            </a:endParaRPr>
          </a:p>
        </p:txBody>
      </p:sp>
      <p:pic>
        <p:nvPicPr>
          <p:cNvPr descr="LIEN POUR TÉLÉCHARGER LA CHANSON ET LES RESSOURCES : https://www.canva.com/design/DAGIfig9was/R_w5_38ewlbKXV_FBms4gw/edit?utm_content=DAGIfig9was&amp;utm_campaign=designshare&amp;utm_medium=link2&amp;utm_source=sharebutton&#10;&#10;Pèlerins d'espérance est le chant thème de l'année pastorale 2024-2025 pour les écoles catholiques de langue française de l'Ontario.&#10;&#10;Pèlerins d’espérance est une adaptation du chant petite ESPÉRANCE, composé en 2020 par Jonathan Roy et Brian St-Pierre de l’École secondaire catholique L’Escale à Rockland.&#10;&#10;Composition, paroles, direction et production : Jonathan Roy &#10;Musique, arrangements musicaux et prise de son : Brian St-Pierre &#10;Guitare électrique, mixage et matriçage : Marc-Antoine Joly &#10;Vidéoclip : Klash Média&#10;&#10;Voix :&#10;Audrey Faucon - École secondaire catholique L'Escale, CSDCEO&#10;Maya Ileleji - École secondaire catholique Pierre-Savard    &#10;Paschale Leahy - École secondaire catholique Paul-Desmarais&#10;Asaël Mupeta - Collège catholique Mer Bleue  &#10;Charlotte Raicevic - École secondaire catholique Béatrice-Desloges  &#10;Caleb Roy - École élémentaire catholique d'enseignement personnalisé La Source&#10;&#10;Ce projet a été rendu possible grâce au Carrefour CATHO du CECCE et de l’OPÉCO.&#10;&#10;Nous exprimons notre profonde gratitude à tous ceux et celles qui ont œuvré à la réalisation de ce chant pastoral. Pèlerins d’espérance partage un message d’espoir, de résilience et d’harmonie, invitant les jeunes à découvrir la lumière du Christ qui brille en eux tout au long de leur pèlerinage de vie.&#10;&#10;Le pape François a promulgué une année jubilaire pour 2025. &#10;&#10;Traditionnellement, un Jubilé ou Année sainte « ordinaire » a lieu tous les 25 ans (la tradition chrétienne remonte au pape Boniface VIII en 1300) - Le dernier a eu lieu en 2000 (le Grand Jubilé qui a marqué le début du Troisième millénaire). &#10;&#10;Qu’est-ce qu’un pèlerinage?&#10;Un pèlerinage est un parcours spirituel, un mouvement vers un but, souvent vécu avec d’autres personnes, donc en groupe. “La vie chrétienne est un chemin qui a besoin de moments forts pour nourrir et fortifier l’espérance.” Cela décrit aussi très bien l’essence de l’école catholique qui permet à chaque élève de se mettre en marche, de rechercher le sens de sa vie et d’atteindre ses plus hautes aspirations. Une démarche à pieds associée à la démarche spirituelle permet d’approfondir cette quête (cf. Bulle d’indiction, #5).&#10;https://www.iubilaeum2025.va/fr/giubileo-2025/bolla.html" id="1276" name="Google Shape;1276;p97" title="Pèlerins d'espérance">
            <a:hlinkClick r:id="rId4"/>
          </p:cNvPr>
          <p:cNvPicPr preferRelativeResize="0"/>
          <p:nvPr/>
        </p:nvPicPr>
        <p:blipFill>
          <a:blip r:embed="rId5">
            <a:alphaModFix/>
          </a:blip>
          <a:stretch>
            <a:fillRect/>
          </a:stretch>
        </p:blipFill>
        <p:spPr>
          <a:xfrm>
            <a:off x="2234300" y="2142225"/>
            <a:ext cx="4423950" cy="2488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6"/>
                                        </p:tgtEl>
                                        <p:attrNameLst>
                                          <p:attrName>style.visibility</p:attrName>
                                        </p:attrNameLst>
                                      </p:cBhvr>
                                      <p:to>
                                        <p:strVal val="visible"/>
                                      </p:to>
                                    </p:set>
                                    <p:animEffect filter="fade" transition="in">
                                      <p:cBhvr>
                                        <p:cTn dur="1000"/>
                                        <p:tgtEl>
                                          <p:spTgt spid="1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0" name="Shape 1280"/>
        <p:cNvGrpSpPr/>
        <p:nvPr/>
      </p:nvGrpSpPr>
      <p:grpSpPr>
        <a:xfrm>
          <a:off x="0" y="0"/>
          <a:ext cx="0" cy="0"/>
          <a:chOff x="0" y="0"/>
          <a:chExt cx="0" cy="0"/>
        </a:xfrm>
      </p:grpSpPr>
      <p:pic>
        <p:nvPicPr>
          <p:cNvPr id="1281" name="Google Shape;1281;p98"/>
          <p:cNvPicPr preferRelativeResize="0"/>
          <p:nvPr>
            <p:ph idx="2" type="pic"/>
          </p:nvPr>
        </p:nvPicPr>
        <p:blipFill rotWithShape="1">
          <a:blip r:embed="rId3">
            <a:alphaModFix/>
          </a:blip>
          <a:srcRect b="12534" l="0" r="30609" t="0"/>
          <a:stretch/>
        </p:blipFill>
        <p:spPr>
          <a:xfrm>
            <a:off x="9925" y="0"/>
            <a:ext cx="5688125" cy="4833024"/>
          </a:xfrm>
          <a:prstGeom prst="rect">
            <a:avLst/>
          </a:prstGeom>
        </p:spPr>
      </p:pic>
      <p:grpSp>
        <p:nvGrpSpPr>
          <p:cNvPr id="1282" name="Google Shape;1282;p98"/>
          <p:cNvGrpSpPr/>
          <p:nvPr/>
        </p:nvGrpSpPr>
        <p:grpSpPr>
          <a:xfrm>
            <a:off x="-129875" y="4433375"/>
            <a:ext cx="3784531" cy="710160"/>
            <a:chOff x="-129875" y="4433375"/>
            <a:chExt cx="3784531" cy="710160"/>
          </a:xfrm>
        </p:grpSpPr>
        <p:sp>
          <p:nvSpPr>
            <p:cNvPr id="1283" name="Google Shape;1283;p98"/>
            <p:cNvSpPr/>
            <p:nvPr/>
          </p:nvSpPr>
          <p:spPr>
            <a:xfrm>
              <a:off x="-129875" y="4433375"/>
              <a:ext cx="1853459" cy="710125"/>
            </a:xfrm>
            <a:custGeom>
              <a:rect b="b" l="l" r="r" t="t"/>
              <a:pathLst>
                <a:path extrusionOk="0" h="7306" w="19069">
                  <a:moveTo>
                    <a:pt x="19068" y="7087"/>
                  </a:moveTo>
                  <a:cubicBezTo>
                    <a:pt x="19068" y="7088"/>
                    <a:pt x="19068" y="7090"/>
                    <a:pt x="19068" y="7091"/>
                  </a:cubicBezTo>
                  <a:lnTo>
                    <a:pt x="19068" y="7091"/>
                  </a:lnTo>
                  <a:cubicBezTo>
                    <a:pt x="19068" y="7091"/>
                    <a:pt x="19068" y="7091"/>
                    <a:pt x="19068" y="7091"/>
                  </a:cubicBezTo>
                  <a:lnTo>
                    <a:pt x="19068" y="7087"/>
                  </a:lnTo>
                  <a:close/>
                  <a:moveTo>
                    <a:pt x="8226" y="0"/>
                  </a:moveTo>
                  <a:cubicBezTo>
                    <a:pt x="7858" y="0"/>
                    <a:pt x="7486" y="41"/>
                    <a:pt x="7123" y="115"/>
                  </a:cubicBezTo>
                  <a:lnTo>
                    <a:pt x="7059" y="128"/>
                  </a:lnTo>
                  <a:lnTo>
                    <a:pt x="7032" y="133"/>
                  </a:lnTo>
                  <a:cubicBezTo>
                    <a:pt x="6859" y="169"/>
                    <a:pt x="6686" y="215"/>
                    <a:pt x="6517" y="274"/>
                  </a:cubicBezTo>
                  <a:cubicBezTo>
                    <a:pt x="5338" y="652"/>
                    <a:pt x="4309" y="1399"/>
                    <a:pt x="3580" y="2401"/>
                  </a:cubicBezTo>
                  <a:cubicBezTo>
                    <a:pt x="3512" y="2496"/>
                    <a:pt x="3443" y="2597"/>
                    <a:pt x="3384" y="2697"/>
                  </a:cubicBezTo>
                  <a:cubicBezTo>
                    <a:pt x="3129" y="3097"/>
                    <a:pt x="2924" y="3526"/>
                    <a:pt x="2774" y="3976"/>
                  </a:cubicBezTo>
                  <a:cubicBezTo>
                    <a:pt x="2706" y="3986"/>
                    <a:pt x="2642" y="3995"/>
                    <a:pt x="2573" y="4004"/>
                  </a:cubicBezTo>
                  <a:cubicBezTo>
                    <a:pt x="1968" y="4113"/>
                    <a:pt x="1403" y="4400"/>
                    <a:pt x="961" y="4833"/>
                  </a:cubicBezTo>
                  <a:cubicBezTo>
                    <a:pt x="624" y="5151"/>
                    <a:pt x="365" y="5548"/>
                    <a:pt x="201" y="5980"/>
                  </a:cubicBezTo>
                  <a:cubicBezTo>
                    <a:pt x="69" y="6335"/>
                    <a:pt x="0" y="6709"/>
                    <a:pt x="0" y="7087"/>
                  </a:cubicBezTo>
                  <a:cubicBezTo>
                    <a:pt x="0" y="7160"/>
                    <a:pt x="5" y="7237"/>
                    <a:pt x="10" y="7305"/>
                  </a:cubicBezTo>
                  <a:lnTo>
                    <a:pt x="19059" y="7305"/>
                  </a:lnTo>
                  <a:cubicBezTo>
                    <a:pt x="19068" y="7238"/>
                    <a:pt x="19068" y="7163"/>
                    <a:pt x="19068" y="7091"/>
                  </a:cubicBezTo>
                  <a:lnTo>
                    <a:pt x="19068" y="7091"/>
                  </a:lnTo>
                  <a:cubicBezTo>
                    <a:pt x="19068" y="4950"/>
                    <a:pt x="17312" y="3378"/>
                    <a:pt x="15361" y="3378"/>
                  </a:cubicBezTo>
                  <a:cubicBezTo>
                    <a:pt x="14852" y="3378"/>
                    <a:pt x="14330" y="3485"/>
                    <a:pt x="13822" y="3717"/>
                  </a:cubicBezTo>
                  <a:cubicBezTo>
                    <a:pt x="13786" y="3730"/>
                    <a:pt x="13754" y="3749"/>
                    <a:pt x="13717" y="3762"/>
                  </a:cubicBezTo>
                  <a:cubicBezTo>
                    <a:pt x="12952" y="1713"/>
                    <a:pt x="11094" y="269"/>
                    <a:pt x="8913" y="33"/>
                  </a:cubicBezTo>
                  <a:cubicBezTo>
                    <a:pt x="8758" y="14"/>
                    <a:pt x="8598" y="5"/>
                    <a:pt x="8439" y="1"/>
                  </a:cubicBezTo>
                  <a:lnTo>
                    <a:pt x="8284" y="1"/>
                  </a:lnTo>
                  <a:cubicBezTo>
                    <a:pt x="8265" y="0"/>
                    <a:pt x="8245" y="0"/>
                    <a:pt x="822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98"/>
            <p:cNvSpPr/>
            <p:nvPr/>
          </p:nvSpPr>
          <p:spPr>
            <a:xfrm flipH="1">
              <a:off x="2349275" y="4594201"/>
              <a:ext cx="1305381" cy="54933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85" name="Google Shape;1285;p98"/>
          <p:cNvSpPr/>
          <p:nvPr/>
        </p:nvSpPr>
        <p:spPr>
          <a:xfrm flipH="1" rot="5400000">
            <a:off x="3497400" y="-504450"/>
            <a:ext cx="5140800" cy="6152400"/>
          </a:xfrm>
          <a:prstGeom prst="round2SameRect">
            <a:avLst>
              <a:gd fmla="val 0" name="adj1"/>
              <a:gd fmla="val 50000" name="adj2"/>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98"/>
          <p:cNvSpPr txBox="1"/>
          <p:nvPr/>
        </p:nvSpPr>
        <p:spPr>
          <a:xfrm>
            <a:off x="3393450" y="1609962"/>
            <a:ext cx="6042600" cy="1613100"/>
          </a:xfrm>
          <a:prstGeom prst="rect">
            <a:avLst/>
          </a:prstGeom>
          <a:noFill/>
          <a:ln>
            <a:noFill/>
          </a:ln>
        </p:spPr>
        <p:txBody>
          <a:bodyPr anchorCtr="0" anchor="ctr" bIns="91425" lIns="91425" spcFirstLastPara="1" rIns="91425" wrap="square" tIns="91425">
            <a:noAutofit/>
          </a:bodyPr>
          <a:lstStyle/>
          <a:p>
            <a:pPr indent="0" lvl="0" marL="0" rtl="0" algn="l">
              <a:spcBef>
                <a:spcPts val="2862"/>
              </a:spcBef>
              <a:spcAft>
                <a:spcPts val="0"/>
              </a:spcAft>
              <a:buNone/>
            </a:pPr>
            <a:r>
              <a:rPr lang="fr" sz="2600">
                <a:latin typeface="Bitter"/>
                <a:ea typeface="Bitter"/>
                <a:cs typeface="Bitter"/>
                <a:sym typeface="Bitter"/>
              </a:rPr>
              <a:t>Je me réveille, je n’ai plus peur </a:t>
            </a:r>
            <a:endParaRPr sz="2600">
              <a:latin typeface="Bitter"/>
              <a:ea typeface="Bitter"/>
              <a:cs typeface="Bitter"/>
              <a:sym typeface="Bitter"/>
            </a:endParaRPr>
          </a:p>
          <a:p>
            <a:pPr indent="0" lvl="0" marL="0" rtl="0" algn="l">
              <a:spcBef>
                <a:spcPts val="25"/>
              </a:spcBef>
              <a:spcAft>
                <a:spcPts val="0"/>
              </a:spcAft>
              <a:buNone/>
            </a:pPr>
            <a:r>
              <a:rPr lang="fr" sz="2600">
                <a:latin typeface="Bitter"/>
                <a:ea typeface="Bitter"/>
                <a:cs typeface="Bitter"/>
                <a:sym typeface="Bitter"/>
              </a:rPr>
              <a:t>J’ai un feu ardent dans mon cœur </a:t>
            </a:r>
            <a:endParaRPr sz="2600">
              <a:latin typeface="Bitter"/>
              <a:ea typeface="Bitter"/>
              <a:cs typeface="Bitter"/>
              <a:sym typeface="Bitter"/>
            </a:endParaRPr>
          </a:p>
          <a:p>
            <a:pPr indent="0" lvl="0" marL="0" rtl="0" algn="l">
              <a:spcBef>
                <a:spcPts val="25"/>
              </a:spcBef>
              <a:spcAft>
                <a:spcPts val="0"/>
              </a:spcAft>
              <a:buNone/>
            </a:pPr>
            <a:r>
              <a:rPr lang="fr" sz="2600">
                <a:latin typeface="Bitter"/>
                <a:ea typeface="Bitter"/>
                <a:cs typeface="Bitter"/>
                <a:sym typeface="Bitter"/>
              </a:rPr>
              <a:t>Je me lève, Alleluia! </a:t>
            </a:r>
            <a:endParaRPr sz="2600">
              <a:latin typeface="Bitter"/>
              <a:ea typeface="Bitter"/>
              <a:cs typeface="Bitter"/>
              <a:sym typeface="Bitter"/>
            </a:endParaRPr>
          </a:p>
          <a:p>
            <a:pPr indent="0" lvl="0" marL="0" rtl="0" algn="l">
              <a:spcBef>
                <a:spcPts val="25"/>
              </a:spcBef>
              <a:spcAft>
                <a:spcPts val="0"/>
              </a:spcAft>
              <a:buNone/>
            </a:pPr>
            <a:r>
              <a:rPr lang="fr" sz="2600">
                <a:latin typeface="Bitter"/>
                <a:ea typeface="Bitter"/>
                <a:cs typeface="Bitter"/>
                <a:sym typeface="Bitter"/>
              </a:rPr>
              <a:t>Une vie nouvelle s’ouvre devant moi </a:t>
            </a:r>
            <a:endParaRPr sz="2700"/>
          </a:p>
        </p:txBody>
      </p:sp>
      <p:pic>
        <p:nvPicPr>
          <p:cNvPr id="1287" name="Google Shape;1287;p98"/>
          <p:cNvPicPr preferRelativeResize="0"/>
          <p:nvPr/>
        </p:nvPicPr>
        <p:blipFill>
          <a:blip r:embed="rId4">
            <a:alphaModFix/>
          </a:blip>
          <a:stretch>
            <a:fillRect/>
          </a:stretch>
        </p:blipFill>
        <p:spPr>
          <a:xfrm>
            <a:off x="7653025" y="0"/>
            <a:ext cx="1490975" cy="14909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99"/>
          <p:cNvSpPr/>
          <p:nvPr/>
        </p:nvSpPr>
        <p:spPr>
          <a:xfrm rot="-5400000">
            <a:off x="505800" y="-498850"/>
            <a:ext cx="5140800" cy="6152400"/>
          </a:xfrm>
          <a:prstGeom prst="round2SameRect">
            <a:avLst>
              <a:gd fmla="val 0" name="adj1"/>
              <a:gd fmla="val 50000" name="adj2"/>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99"/>
          <p:cNvSpPr/>
          <p:nvPr/>
        </p:nvSpPr>
        <p:spPr>
          <a:xfrm>
            <a:off x="8043500" y="1693150"/>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94" name="Google Shape;1294;p99"/>
          <p:cNvGrpSpPr/>
          <p:nvPr/>
        </p:nvGrpSpPr>
        <p:grpSpPr>
          <a:xfrm>
            <a:off x="6167060" y="1426887"/>
            <a:ext cx="1807779" cy="3737622"/>
            <a:chOff x="6220225" y="1387603"/>
            <a:chExt cx="1823277" cy="3769664"/>
          </a:xfrm>
        </p:grpSpPr>
        <p:sp>
          <p:nvSpPr>
            <p:cNvPr id="1295" name="Google Shape;1295;p99"/>
            <p:cNvSpPr/>
            <p:nvPr/>
          </p:nvSpPr>
          <p:spPr>
            <a:xfrm rot="10635668">
              <a:off x="6832845" y="1553484"/>
              <a:ext cx="344572" cy="373718"/>
            </a:xfrm>
            <a:custGeom>
              <a:rect b="b" l="l" r="r" t="t"/>
              <a:pathLst>
                <a:path extrusionOk="0" h="6206" w="5722">
                  <a:moveTo>
                    <a:pt x="4551" y="1"/>
                  </a:moveTo>
                  <a:cubicBezTo>
                    <a:pt x="4551" y="1"/>
                    <a:pt x="1141" y="215"/>
                    <a:pt x="444" y="3631"/>
                  </a:cubicBezTo>
                  <a:cubicBezTo>
                    <a:pt x="1" y="5812"/>
                    <a:pt x="2066" y="6205"/>
                    <a:pt x="3612" y="6205"/>
                  </a:cubicBezTo>
                  <a:cubicBezTo>
                    <a:pt x="4483" y="6205"/>
                    <a:pt x="5189" y="6081"/>
                    <a:pt x="5189" y="6081"/>
                  </a:cubicBezTo>
                  <a:cubicBezTo>
                    <a:pt x="5722" y="962"/>
                    <a:pt x="4551" y="1"/>
                    <a:pt x="4551" y="1"/>
                  </a:cubicBezTo>
                  <a:close/>
                </a:path>
              </a:pathLst>
            </a:custGeom>
            <a:solidFill>
              <a:srgbClr val="F7D2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99"/>
            <p:cNvSpPr/>
            <p:nvPr/>
          </p:nvSpPr>
          <p:spPr>
            <a:xfrm>
              <a:off x="6655708" y="1424877"/>
              <a:ext cx="475277" cy="441015"/>
            </a:xfrm>
            <a:custGeom>
              <a:rect b="b" l="l" r="r" t="t"/>
              <a:pathLst>
                <a:path extrusionOk="0" h="7324" w="7893">
                  <a:moveTo>
                    <a:pt x="3008" y="1"/>
                  </a:moveTo>
                  <a:cubicBezTo>
                    <a:pt x="1655" y="1"/>
                    <a:pt x="921" y="420"/>
                    <a:pt x="921" y="420"/>
                  </a:cubicBezTo>
                  <a:cubicBezTo>
                    <a:pt x="816" y="656"/>
                    <a:pt x="729" y="898"/>
                    <a:pt x="666" y="1148"/>
                  </a:cubicBezTo>
                  <a:cubicBezTo>
                    <a:pt x="1" y="3644"/>
                    <a:pt x="921" y="7323"/>
                    <a:pt x="921" y="7323"/>
                  </a:cubicBezTo>
                  <a:cubicBezTo>
                    <a:pt x="921" y="7323"/>
                    <a:pt x="6053" y="7055"/>
                    <a:pt x="7110" y="4791"/>
                  </a:cubicBezTo>
                  <a:cubicBezTo>
                    <a:pt x="7893" y="3102"/>
                    <a:pt x="7670" y="1959"/>
                    <a:pt x="7506" y="1485"/>
                  </a:cubicBezTo>
                  <a:cubicBezTo>
                    <a:pt x="7478" y="1403"/>
                    <a:pt x="7442" y="1321"/>
                    <a:pt x="7401" y="1244"/>
                  </a:cubicBezTo>
                  <a:cubicBezTo>
                    <a:pt x="5578" y="270"/>
                    <a:pt x="4094" y="1"/>
                    <a:pt x="300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99"/>
            <p:cNvSpPr/>
            <p:nvPr/>
          </p:nvSpPr>
          <p:spPr>
            <a:xfrm>
              <a:off x="6695751" y="1424816"/>
              <a:ext cx="411931" cy="191604"/>
            </a:xfrm>
            <a:custGeom>
              <a:rect b="b" l="l" r="r" t="t"/>
              <a:pathLst>
                <a:path extrusionOk="0" h="3182" w="6841">
                  <a:moveTo>
                    <a:pt x="2347" y="1"/>
                  </a:moveTo>
                  <a:cubicBezTo>
                    <a:pt x="991" y="1"/>
                    <a:pt x="256" y="421"/>
                    <a:pt x="256" y="421"/>
                  </a:cubicBezTo>
                  <a:cubicBezTo>
                    <a:pt x="151" y="653"/>
                    <a:pt x="64" y="899"/>
                    <a:pt x="1" y="1149"/>
                  </a:cubicBezTo>
                  <a:cubicBezTo>
                    <a:pt x="832" y="2635"/>
                    <a:pt x="2316" y="3181"/>
                    <a:pt x="3689" y="3181"/>
                  </a:cubicBezTo>
                  <a:cubicBezTo>
                    <a:pt x="5345" y="3181"/>
                    <a:pt x="6841" y="2387"/>
                    <a:pt x="6841" y="1491"/>
                  </a:cubicBezTo>
                  <a:cubicBezTo>
                    <a:pt x="6813" y="1404"/>
                    <a:pt x="6777" y="1322"/>
                    <a:pt x="6736" y="1240"/>
                  </a:cubicBezTo>
                  <a:cubicBezTo>
                    <a:pt x="4915" y="270"/>
                    <a:pt x="3432" y="1"/>
                    <a:pt x="234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99"/>
            <p:cNvSpPr/>
            <p:nvPr/>
          </p:nvSpPr>
          <p:spPr>
            <a:xfrm>
              <a:off x="6575620" y="1387603"/>
              <a:ext cx="184378" cy="157884"/>
            </a:xfrm>
            <a:custGeom>
              <a:rect b="b" l="l" r="r" t="t"/>
              <a:pathLst>
                <a:path extrusionOk="0" h="2622" w="3062">
                  <a:moveTo>
                    <a:pt x="1754" y="0"/>
                  </a:moveTo>
                  <a:cubicBezTo>
                    <a:pt x="584" y="0"/>
                    <a:pt x="1" y="1407"/>
                    <a:pt x="825" y="2236"/>
                  </a:cubicBezTo>
                  <a:cubicBezTo>
                    <a:pt x="1091" y="2502"/>
                    <a:pt x="1418" y="2621"/>
                    <a:pt x="1739" y="2621"/>
                  </a:cubicBezTo>
                  <a:cubicBezTo>
                    <a:pt x="2414" y="2621"/>
                    <a:pt x="3061" y="2097"/>
                    <a:pt x="3061" y="1307"/>
                  </a:cubicBezTo>
                  <a:cubicBezTo>
                    <a:pt x="3061" y="583"/>
                    <a:pt x="2474" y="0"/>
                    <a:pt x="1754"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99"/>
            <p:cNvSpPr/>
            <p:nvPr/>
          </p:nvSpPr>
          <p:spPr>
            <a:xfrm>
              <a:off x="6506793" y="3345828"/>
              <a:ext cx="544404" cy="1793504"/>
            </a:xfrm>
            <a:custGeom>
              <a:rect b="b" l="l" r="r" t="t"/>
              <a:pathLst>
                <a:path extrusionOk="0" h="29785" w="9041">
                  <a:moveTo>
                    <a:pt x="9041" y="1"/>
                  </a:moveTo>
                  <a:lnTo>
                    <a:pt x="1358" y="1572"/>
                  </a:lnTo>
                  <a:lnTo>
                    <a:pt x="60" y="1836"/>
                  </a:lnTo>
                  <a:cubicBezTo>
                    <a:pt x="1" y="2515"/>
                    <a:pt x="15" y="3193"/>
                    <a:pt x="101" y="3867"/>
                  </a:cubicBezTo>
                  <a:cubicBezTo>
                    <a:pt x="242" y="5124"/>
                    <a:pt x="561" y="6495"/>
                    <a:pt x="925" y="7897"/>
                  </a:cubicBezTo>
                  <a:cubicBezTo>
                    <a:pt x="1672" y="10812"/>
                    <a:pt x="2597" y="13872"/>
                    <a:pt x="2442" y="16386"/>
                  </a:cubicBezTo>
                  <a:cubicBezTo>
                    <a:pt x="2278" y="19041"/>
                    <a:pt x="2556" y="25248"/>
                    <a:pt x="2806" y="29784"/>
                  </a:cubicBezTo>
                  <a:lnTo>
                    <a:pt x="8344" y="29784"/>
                  </a:lnTo>
                  <a:lnTo>
                    <a:pt x="8940" y="4177"/>
                  </a:lnTo>
                  <a:lnTo>
                    <a:pt x="8954" y="3598"/>
                  </a:lnTo>
                  <a:lnTo>
                    <a:pt x="8959" y="3434"/>
                  </a:lnTo>
                  <a:lnTo>
                    <a:pt x="9000" y="1677"/>
                  </a:lnTo>
                  <a:lnTo>
                    <a:pt x="904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99"/>
            <p:cNvSpPr/>
            <p:nvPr/>
          </p:nvSpPr>
          <p:spPr>
            <a:xfrm>
              <a:off x="6784871" y="3498055"/>
              <a:ext cx="535913" cy="1641280"/>
            </a:xfrm>
            <a:custGeom>
              <a:rect b="b" l="l" r="r" t="t"/>
              <a:pathLst>
                <a:path extrusionOk="0" h="27257" w="8900">
                  <a:moveTo>
                    <a:pt x="8817" y="0"/>
                  </a:moveTo>
                  <a:lnTo>
                    <a:pt x="4887" y="797"/>
                  </a:lnTo>
                  <a:lnTo>
                    <a:pt x="4341" y="906"/>
                  </a:lnTo>
                  <a:lnTo>
                    <a:pt x="1" y="1790"/>
                  </a:lnTo>
                  <a:cubicBezTo>
                    <a:pt x="1" y="1790"/>
                    <a:pt x="51" y="2027"/>
                    <a:pt x="128" y="2446"/>
                  </a:cubicBezTo>
                  <a:cubicBezTo>
                    <a:pt x="169" y="2651"/>
                    <a:pt x="215" y="2901"/>
                    <a:pt x="269" y="3183"/>
                  </a:cubicBezTo>
                  <a:cubicBezTo>
                    <a:pt x="829" y="6166"/>
                    <a:pt x="2073" y="13084"/>
                    <a:pt x="2073" y="15712"/>
                  </a:cubicBezTo>
                  <a:cubicBezTo>
                    <a:pt x="2073" y="17729"/>
                    <a:pt x="2173" y="23171"/>
                    <a:pt x="2259" y="27256"/>
                  </a:cubicBezTo>
                  <a:lnTo>
                    <a:pt x="6563" y="27256"/>
                  </a:lnTo>
                  <a:lnTo>
                    <a:pt x="7178" y="14145"/>
                  </a:lnTo>
                  <a:cubicBezTo>
                    <a:pt x="7178" y="14145"/>
                    <a:pt x="8899" y="5406"/>
                    <a:pt x="8840" y="688"/>
                  </a:cubicBezTo>
                  <a:cubicBezTo>
                    <a:pt x="8836" y="451"/>
                    <a:pt x="8831" y="219"/>
                    <a:pt x="8817"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99"/>
            <p:cNvSpPr/>
            <p:nvPr/>
          </p:nvSpPr>
          <p:spPr>
            <a:xfrm>
              <a:off x="7733274" y="3327875"/>
              <a:ext cx="310228" cy="1829392"/>
            </a:xfrm>
            <a:custGeom>
              <a:rect b="b" l="l" r="r" t="t"/>
              <a:pathLst>
                <a:path extrusionOk="0" h="30381" w="5152">
                  <a:moveTo>
                    <a:pt x="907" y="1"/>
                  </a:moveTo>
                  <a:lnTo>
                    <a:pt x="1" y="137"/>
                  </a:lnTo>
                  <a:lnTo>
                    <a:pt x="5015" y="30381"/>
                  </a:lnTo>
                  <a:lnTo>
                    <a:pt x="5152" y="30363"/>
                  </a:lnTo>
                  <a:lnTo>
                    <a:pt x="90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99"/>
            <p:cNvSpPr/>
            <p:nvPr/>
          </p:nvSpPr>
          <p:spPr>
            <a:xfrm>
              <a:off x="7526372" y="3345828"/>
              <a:ext cx="316550" cy="229901"/>
            </a:xfrm>
            <a:custGeom>
              <a:rect b="b" l="l" r="r" t="t"/>
              <a:pathLst>
                <a:path extrusionOk="0" h="3818" w="5257">
                  <a:moveTo>
                    <a:pt x="1226" y="1"/>
                  </a:moveTo>
                  <a:lnTo>
                    <a:pt x="1" y="392"/>
                  </a:lnTo>
                  <a:cubicBezTo>
                    <a:pt x="1" y="392"/>
                    <a:pt x="661" y="1554"/>
                    <a:pt x="1094" y="1909"/>
                  </a:cubicBezTo>
                  <a:cubicBezTo>
                    <a:pt x="1522" y="2264"/>
                    <a:pt x="2050" y="3603"/>
                    <a:pt x="3230" y="3803"/>
                  </a:cubicBezTo>
                  <a:cubicBezTo>
                    <a:pt x="3288" y="3813"/>
                    <a:pt x="3345" y="3818"/>
                    <a:pt x="3402" y="3818"/>
                  </a:cubicBezTo>
                  <a:cubicBezTo>
                    <a:pt x="4488" y="3818"/>
                    <a:pt x="5229" y="2114"/>
                    <a:pt x="5229" y="2114"/>
                  </a:cubicBezTo>
                  <a:cubicBezTo>
                    <a:pt x="5256" y="1736"/>
                    <a:pt x="5151" y="1362"/>
                    <a:pt x="4933" y="1053"/>
                  </a:cubicBezTo>
                  <a:cubicBezTo>
                    <a:pt x="4647" y="663"/>
                    <a:pt x="3913" y="621"/>
                    <a:pt x="3292" y="621"/>
                  </a:cubicBezTo>
                  <a:cubicBezTo>
                    <a:pt x="3120" y="621"/>
                    <a:pt x="2958" y="625"/>
                    <a:pt x="2815" y="625"/>
                  </a:cubicBezTo>
                  <a:cubicBezTo>
                    <a:pt x="2150" y="625"/>
                    <a:pt x="1226" y="1"/>
                    <a:pt x="1226" y="1"/>
                  </a:cubicBezTo>
                  <a:close/>
                </a:path>
              </a:pathLst>
            </a:custGeom>
            <a:solidFill>
              <a:srgbClr val="F7D2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99"/>
            <p:cNvSpPr/>
            <p:nvPr/>
          </p:nvSpPr>
          <p:spPr>
            <a:xfrm>
              <a:off x="6281706" y="3437959"/>
              <a:ext cx="185944" cy="243389"/>
            </a:xfrm>
            <a:custGeom>
              <a:rect b="b" l="l" r="r" t="t"/>
              <a:pathLst>
                <a:path extrusionOk="0" h="4042" w="3088">
                  <a:moveTo>
                    <a:pt x="1958" y="1"/>
                  </a:moveTo>
                  <a:lnTo>
                    <a:pt x="592" y="379"/>
                  </a:lnTo>
                  <a:cubicBezTo>
                    <a:pt x="1" y="3064"/>
                    <a:pt x="1038" y="4041"/>
                    <a:pt x="1844" y="4041"/>
                  </a:cubicBezTo>
                  <a:cubicBezTo>
                    <a:pt x="2125" y="4041"/>
                    <a:pt x="2377" y="3923"/>
                    <a:pt x="2523" y="3717"/>
                  </a:cubicBezTo>
                  <a:cubicBezTo>
                    <a:pt x="3088" y="2920"/>
                    <a:pt x="2851" y="1786"/>
                    <a:pt x="2523" y="1554"/>
                  </a:cubicBezTo>
                  <a:cubicBezTo>
                    <a:pt x="2190" y="1317"/>
                    <a:pt x="1958" y="1"/>
                    <a:pt x="1958" y="1"/>
                  </a:cubicBezTo>
                  <a:close/>
                </a:path>
              </a:pathLst>
            </a:custGeom>
            <a:solidFill>
              <a:srgbClr val="F7D2B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99"/>
            <p:cNvSpPr/>
            <p:nvPr/>
          </p:nvSpPr>
          <p:spPr>
            <a:xfrm>
              <a:off x="6495593" y="1685311"/>
              <a:ext cx="690546" cy="454503"/>
            </a:xfrm>
            <a:custGeom>
              <a:rect b="b" l="l" r="r" t="t"/>
              <a:pathLst>
                <a:path extrusionOk="0" h="7548" w="11468">
                  <a:moveTo>
                    <a:pt x="4331" y="0"/>
                  </a:moveTo>
                  <a:cubicBezTo>
                    <a:pt x="3716" y="0"/>
                    <a:pt x="3121" y="99"/>
                    <a:pt x="2578" y="298"/>
                  </a:cubicBezTo>
                  <a:cubicBezTo>
                    <a:pt x="1813" y="580"/>
                    <a:pt x="1271" y="1109"/>
                    <a:pt x="888" y="1755"/>
                  </a:cubicBezTo>
                  <a:cubicBezTo>
                    <a:pt x="346" y="2684"/>
                    <a:pt x="128" y="3850"/>
                    <a:pt x="59" y="4893"/>
                  </a:cubicBezTo>
                  <a:cubicBezTo>
                    <a:pt x="0" y="5781"/>
                    <a:pt x="32" y="6669"/>
                    <a:pt x="150" y="7548"/>
                  </a:cubicBezTo>
                  <a:lnTo>
                    <a:pt x="11467" y="7548"/>
                  </a:lnTo>
                  <a:cubicBezTo>
                    <a:pt x="11376" y="5444"/>
                    <a:pt x="10638" y="3754"/>
                    <a:pt x="9568" y="2516"/>
                  </a:cubicBezTo>
                  <a:cubicBezTo>
                    <a:pt x="8146" y="859"/>
                    <a:pt x="6147" y="0"/>
                    <a:pt x="433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99"/>
            <p:cNvSpPr/>
            <p:nvPr/>
          </p:nvSpPr>
          <p:spPr>
            <a:xfrm>
              <a:off x="6220225" y="2140062"/>
              <a:ext cx="1409031" cy="1505736"/>
            </a:xfrm>
            <a:custGeom>
              <a:rect b="b" l="l" r="r" t="t"/>
              <a:pathLst>
                <a:path extrusionOk="0" h="25006" w="23400">
                  <a:moveTo>
                    <a:pt x="4719" y="1"/>
                  </a:moveTo>
                  <a:cubicBezTo>
                    <a:pt x="1" y="5966"/>
                    <a:pt x="971" y="22129"/>
                    <a:pt x="971" y="22129"/>
                  </a:cubicBezTo>
                  <a:cubicBezTo>
                    <a:pt x="1400" y="22320"/>
                    <a:pt x="1770" y="22392"/>
                    <a:pt x="2083" y="22392"/>
                  </a:cubicBezTo>
                  <a:cubicBezTo>
                    <a:pt x="3022" y="22392"/>
                    <a:pt x="3453" y="21746"/>
                    <a:pt x="3453" y="21746"/>
                  </a:cubicBezTo>
                  <a:cubicBezTo>
                    <a:pt x="3453" y="21746"/>
                    <a:pt x="3262" y="19137"/>
                    <a:pt x="3580" y="16841"/>
                  </a:cubicBezTo>
                  <a:cubicBezTo>
                    <a:pt x="3800" y="15263"/>
                    <a:pt x="4533" y="13353"/>
                    <a:pt x="4906" y="13353"/>
                  </a:cubicBezTo>
                  <a:cubicBezTo>
                    <a:pt x="5045" y="13353"/>
                    <a:pt x="5134" y="13615"/>
                    <a:pt x="5129" y="14255"/>
                  </a:cubicBezTo>
                  <a:cubicBezTo>
                    <a:pt x="5129" y="14396"/>
                    <a:pt x="5120" y="14555"/>
                    <a:pt x="5111" y="14737"/>
                  </a:cubicBezTo>
                  <a:cubicBezTo>
                    <a:pt x="4919" y="17925"/>
                    <a:pt x="3840" y="21364"/>
                    <a:pt x="4605" y="23468"/>
                  </a:cubicBezTo>
                  <a:cubicBezTo>
                    <a:pt x="5007" y="24569"/>
                    <a:pt x="6935" y="25005"/>
                    <a:pt x="8999" y="25005"/>
                  </a:cubicBezTo>
                  <a:cubicBezTo>
                    <a:pt x="10867" y="25005"/>
                    <a:pt x="12846" y="24648"/>
                    <a:pt x="13904" y="24105"/>
                  </a:cubicBezTo>
                  <a:cubicBezTo>
                    <a:pt x="15339" y="23367"/>
                    <a:pt x="16930" y="23236"/>
                    <a:pt x="17883" y="23236"/>
                  </a:cubicBezTo>
                  <a:cubicBezTo>
                    <a:pt x="18412" y="23236"/>
                    <a:pt x="18745" y="23276"/>
                    <a:pt x="18745" y="23276"/>
                  </a:cubicBezTo>
                  <a:lnTo>
                    <a:pt x="17151" y="15439"/>
                  </a:lnTo>
                  <a:lnTo>
                    <a:pt x="17151" y="15439"/>
                  </a:lnTo>
                  <a:lnTo>
                    <a:pt x="21614" y="21619"/>
                  </a:lnTo>
                  <a:lnTo>
                    <a:pt x="23400" y="20025"/>
                  </a:lnTo>
                  <a:cubicBezTo>
                    <a:pt x="20722" y="13972"/>
                    <a:pt x="19510" y="13658"/>
                    <a:pt x="19000" y="11682"/>
                  </a:cubicBezTo>
                  <a:cubicBezTo>
                    <a:pt x="18490" y="9705"/>
                    <a:pt x="18108" y="2888"/>
                    <a:pt x="17725" y="1804"/>
                  </a:cubicBezTo>
                  <a:cubicBezTo>
                    <a:pt x="17343" y="720"/>
                    <a:pt x="16040" y="1"/>
                    <a:pt x="160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99"/>
            <p:cNvSpPr/>
            <p:nvPr/>
          </p:nvSpPr>
          <p:spPr>
            <a:xfrm>
              <a:off x="6451395" y="2751014"/>
              <a:ext cx="897625" cy="894795"/>
            </a:xfrm>
            <a:custGeom>
              <a:rect b="b" l="l" r="r" t="t"/>
              <a:pathLst>
                <a:path extrusionOk="0" h="14860" w="14907">
                  <a:moveTo>
                    <a:pt x="11436" y="1"/>
                  </a:moveTo>
                  <a:cubicBezTo>
                    <a:pt x="11436" y="1"/>
                    <a:pt x="11263" y="3403"/>
                    <a:pt x="11363" y="4532"/>
                  </a:cubicBezTo>
                  <a:cubicBezTo>
                    <a:pt x="11495" y="6067"/>
                    <a:pt x="12124" y="9938"/>
                    <a:pt x="10730" y="11140"/>
                  </a:cubicBezTo>
                  <a:cubicBezTo>
                    <a:pt x="10278" y="11531"/>
                    <a:pt x="7660" y="12470"/>
                    <a:pt x="5344" y="12470"/>
                  </a:cubicBezTo>
                  <a:cubicBezTo>
                    <a:pt x="3482" y="12470"/>
                    <a:pt x="1815" y="11863"/>
                    <a:pt x="1627" y="9879"/>
                  </a:cubicBezTo>
                  <a:cubicBezTo>
                    <a:pt x="1203" y="5425"/>
                    <a:pt x="2619" y="3289"/>
                    <a:pt x="2620" y="3289"/>
                  </a:cubicBezTo>
                  <a:lnTo>
                    <a:pt x="2620" y="3289"/>
                  </a:lnTo>
                  <a:lnTo>
                    <a:pt x="1290" y="4109"/>
                  </a:lnTo>
                  <a:cubicBezTo>
                    <a:pt x="1290" y="4250"/>
                    <a:pt x="1281" y="4409"/>
                    <a:pt x="1272" y="4591"/>
                  </a:cubicBezTo>
                  <a:cubicBezTo>
                    <a:pt x="1080" y="7779"/>
                    <a:pt x="1" y="11218"/>
                    <a:pt x="766" y="13322"/>
                  </a:cubicBezTo>
                  <a:cubicBezTo>
                    <a:pt x="1168" y="14423"/>
                    <a:pt x="3096" y="14859"/>
                    <a:pt x="5160" y="14859"/>
                  </a:cubicBezTo>
                  <a:cubicBezTo>
                    <a:pt x="7028" y="14859"/>
                    <a:pt x="9007" y="14502"/>
                    <a:pt x="10065" y="13959"/>
                  </a:cubicBezTo>
                  <a:cubicBezTo>
                    <a:pt x="11500" y="13221"/>
                    <a:pt x="13091" y="13090"/>
                    <a:pt x="14044" y="13090"/>
                  </a:cubicBezTo>
                  <a:cubicBezTo>
                    <a:pt x="14573" y="13090"/>
                    <a:pt x="14906" y="13130"/>
                    <a:pt x="14906" y="13130"/>
                  </a:cubicBezTo>
                  <a:lnTo>
                    <a:pt x="13312" y="5293"/>
                  </a:lnTo>
                  <a:cubicBezTo>
                    <a:pt x="13312" y="5293"/>
                    <a:pt x="11983" y="3681"/>
                    <a:pt x="11832" y="2588"/>
                  </a:cubicBezTo>
                  <a:cubicBezTo>
                    <a:pt x="11682" y="1495"/>
                    <a:pt x="11436" y="1"/>
                    <a:pt x="11436" y="1"/>
                  </a:cubicBezTo>
                  <a:close/>
                </a:path>
              </a:pathLst>
            </a:custGeom>
            <a:solidFill>
              <a:srgbClr val="2A2D2B">
                <a:alpha val="263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99"/>
            <p:cNvSpPr/>
            <p:nvPr/>
          </p:nvSpPr>
          <p:spPr>
            <a:xfrm>
              <a:off x="6495593" y="1836754"/>
              <a:ext cx="690546" cy="303062"/>
            </a:xfrm>
            <a:custGeom>
              <a:rect b="b" l="l" r="r" t="t"/>
              <a:pathLst>
                <a:path extrusionOk="0" h="5033" w="11468">
                  <a:moveTo>
                    <a:pt x="9568" y="1"/>
                  </a:moveTo>
                  <a:lnTo>
                    <a:pt x="9568" y="1"/>
                  </a:lnTo>
                  <a:cubicBezTo>
                    <a:pt x="11332" y="3706"/>
                    <a:pt x="8376" y="4567"/>
                    <a:pt x="5506" y="4567"/>
                  </a:cubicBezTo>
                  <a:cubicBezTo>
                    <a:pt x="3648" y="4567"/>
                    <a:pt x="1827" y="4206"/>
                    <a:pt x="1344" y="4022"/>
                  </a:cubicBezTo>
                  <a:cubicBezTo>
                    <a:pt x="856" y="3840"/>
                    <a:pt x="264" y="3471"/>
                    <a:pt x="59" y="2378"/>
                  </a:cubicBezTo>
                  <a:lnTo>
                    <a:pt x="59" y="2378"/>
                  </a:lnTo>
                  <a:cubicBezTo>
                    <a:pt x="0" y="3266"/>
                    <a:pt x="32" y="4154"/>
                    <a:pt x="150" y="5033"/>
                  </a:cubicBezTo>
                  <a:lnTo>
                    <a:pt x="11467" y="5033"/>
                  </a:lnTo>
                  <a:cubicBezTo>
                    <a:pt x="11376" y="2929"/>
                    <a:pt x="10638" y="1239"/>
                    <a:pt x="9568" y="1"/>
                  </a:cubicBezTo>
                  <a:close/>
                </a:path>
              </a:pathLst>
            </a:custGeom>
            <a:solidFill>
              <a:srgbClr val="2A2D2B">
                <a:alpha val="263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99"/>
            <p:cNvSpPr/>
            <p:nvPr/>
          </p:nvSpPr>
          <p:spPr>
            <a:xfrm>
              <a:off x="6334334" y="2140062"/>
              <a:ext cx="851801" cy="966391"/>
            </a:xfrm>
            <a:custGeom>
              <a:rect b="b" l="l" r="r" t="t"/>
              <a:pathLst>
                <a:path extrusionOk="0" h="16049" w="14146">
                  <a:moveTo>
                    <a:pt x="4031" y="1"/>
                  </a:moveTo>
                  <a:cubicBezTo>
                    <a:pt x="2592" y="287"/>
                    <a:pt x="2191" y="3562"/>
                    <a:pt x="1098" y="8740"/>
                  </a:cubicBezTo>
                  <a:cubicBezTo>
                    <a:pt x="0" y="13922"/>
                    <a:pt x="2710" y="16049"/>
                    <a:pt x="2710" y="16049"/>
                  </a:cubicBezTo>
                  <a:lnTo>
                    <a:pt x="11340" y="16049"/>
                  </a:lnTo>
                  <a:cubicBezTo>
                    <a:pt x="14145" y="14095"/>
                    <a:pt x="13180" y="9086"/>
                    <a:pt x="13002" y="4887"/>
                  </a:cubicBezTo>
                  <a:cubicBezTo>
                    <a:pt x="12825" y="684"/>
                    <a:pt x="12087" y="1"/>
                    <a:pt x="1208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99"/>
            <p:cNvSpPr/>
            <p:nvPr/>
          </p:nvSpPr>
          <p:spPr>
            <a:xfrm>
              <a:off x="6334334" y="2140062"/>
              <a:ext cx="740705" cy="966391"/>
            </a:xfrm>
            <a:custGeom>
              <a:rect b="b" l="l" r="r" t="t"/>
              <a:pathLst>
                <a:path extrusionOk="0" h="16049" w="12301">
                  <a:moveTo>
                    <a:pt x="4031" y="1"/>
                  </a:moveTo>
                  <a:cubicBezTo>
                    <a:pt x="2592" y="287"/>
                    <a:pt x="2191" y="3562"/>
                    <a:pt x="1098" y="8740"/>
                  </a:cubicBezTo>
                  <a:cubicBezTo>
                    <a:pt x="0" y="13922"/>
                    <a:pt x="2710" y="16049"/>
                    <a:pt x="2710" y="16049"/>
                  </a:cubicBezTo>
                  <a:lnTo>
                    <a:pt x="9496" y="16049"/>
                  </a:lnTo>
                  <a:cubicBezTo>
                    <a:pt x="12301" y="14095"/>
                    <a:pt x="11335" y="9086"/>
                    <a:pt x="11162" y="4887"/>
                  </a:cubicBezTo>
                  <a:cubicBezTo>
                    <a:pt x="10985" y="684"/>
                    <a:pt x="10247" y="1"/>
                    <a:pt x="1024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0" name="Google Shape;1310;p99"/>
          <p:cNvGrpSpPr/>
          <p:nvPr/>
        </p:nvGrpSpPr>
        <p:grpSpPr>
          <a:xfrm>
            <a:off x="4898168" y="4401787"/>
            <a:ext cx="4576541" cy="745958"/>
            <a:chOff x="4907618" y="4401787"/>
            <a:chExt cx="4576541" cy="745958"/>
          </a:xfrm>
        </p:grpSpPr>
        <p:sp>
          <p:nvSpPr>
            <p:cNvPr id="1311" name="Google Shape;1311;p99"/>
            <p:cNvSpPr/>
            <p:nvPr/>
          </p:nvSpPr>
          <p:spPr>
            <a:xfrm>
              <a:off x="8470425" y="4716899"/>
              <a:ext cx="1013734" cy="42662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12" name="Google Shape;1312;p99"/>
            <p:cNvGrpSpPr/>
            <p:nvPr/>
          </p:nvGrpSpPr>
          <p:grpSpPr>
            <a:xfrm>
              <a:off x="4907618" y="4401787"/>
              <a:ext cx="2032727" cy="745958"/>
              <a:chOff x="5112250" y="4405903"/>
              <a:chExt cx="2010014" cy="737623"/>
            </a:xfrm>
          </p:grpSpPr>
          <p:sp>
            <p:nvSpPr>
              <p:cNvPr id="1313" name="Google Shape;1313;p99"/>
              <p:cNvSpPr/>
              <p:nvPr/>
            </p:nvSpPr>
            <p:spPr>
              <a:xfrm>
                <a:off x="5112250"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99"/>
              <p:cNvSpPr/>
              <p:nvPr/>
            </p:nvSpPr>
            <p:spPr>
              <a:xfrm>
                <a:off x="6028672"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315" name="Google Shape;1315;p99"/>
          <p:cNvSpPr txBox="1"/>
          <p:nvPr/>
        </p:nvSpPr>
        <p:spPr>
          <a:xfrm>
            <a:off x="0" y="1710650"/>
            <a:ext cx="7749600" cy="1733400"/>
          </a:xfrm>
          <a:prstGeom prst="rect">
            <a:avLst/>
          </a:prstGeom>
          <a:noFill/>
          <a:ln>
            <a:noFill/>
          </a:ln>
        </p:spPr>
        <p:txBody>
          <a:bodyPr anchorCtr="0" anchor="t" bIns="91425" lIns="91425" spcFirstLastPara="1" rIns="91425" wrap="square" tIns="91425">
            <a:spAutoFit/>
          </a:bodyPr>
          <a:lstStyle/>
          <a:p>
            <a:pPr indent="0" lvl="0" marL="0" rtl="0" algn="l">
              <a:spcBef>
                <a:spcPts val="1675"/>
              </a:spcBef>
              <a:spcAft>
                <a:spcPts val="0"/>
              </a:spcAft>
              <a:buNone/>
            </a:pPr>
            <a:r>
              <a:rPr lang="fr" sz="2500">
                <a:latin typeface="Bitter"/>
                <a:ea typeface="Bitter"/>
                <a:cs typeface="Bitter"/>
                <a:sym typeface="Bitter"/>
              </a:rPr>
              <a:t>Peux-tu l'entendre? Peux-tu la voir? </a:t>
            </a:r>
            <a:endParaRPr sz="2500">
              <a:latin typeface="Bitter"/>
              <a:ea typeface="Bitter"/>
              <a:cs typeface="Bitter"/>
              <a:sym typeface="Bitter"/>
            </a:endParaRPr>
          </a:p>
          <a:p>
            <a:pPr indent="0" lvl="0" marL="0" rtl="0" algn="l">
              <a:spcBef>
                <a:spcPts val="25"/>
              </a:spcBef>
              <a:spcAft>
                <a:spcPts val="0"/>
              </a:spcAft>
              <a:buNone/>
            </a:pPr>
            <a:r>
              <a:rPr lang="fr" sz="2500">
                <a:latin typeface="Bitter"/>
                <a:ea typeface="Bitter"/>
                <a:cs typeface="Bitter"/>
                <a:sym typeface="Bitter"/>
              </a:rPr>
              <a:t>Cette espérance qui m’invite à croire </a:t>
            </a:r>
            <a:endParaRPr sz="2500">
              <a:latin typeface="Bitter"/>
              <a:ea typeface="Bitter"/>
              <a:cs typeface="Bitter"/>
              <a:sym typeface="Bitter"/>
            </a:endParaRPr>
          </a:p>
          <a:p>
            <a:pPr indent="0" lvl="0" marL="0" rtl="0" algn="l">
              <a:spcBef>
                <a:spcPts val="25"/>
              </a:spcBef>
              <a:spcAft>
                <a:spcPts val="0"/>
              </a:spcAft>
              <a:buNone/>
            </a:pPr>
            <a:r>
              <a:rPr lang="fr" sz="2500">
                <a:latin typeface="Bitter"/>
                <a:ea typeface="Bitter"/>
                <a:cs typeface="Bitter"/>
                <a:sym typeface="Bitter"/>
              </a:rPr>
              <a:t>Aussitôt choisie, elle me montre la voie </a:t>
            </a:r>
            <a:endParaRPr sz="2500">
              <a:latin typeface="Bitter"/>
              <a:ea typeface="Bitter"/>
              <a:cs typeface="Bitter"/>
              <a:sym typeface="Bitter"/>
            </a:endParaRPr>
          </a:p>
          <a:p>
            <a:pPr indent="0" lvl="0" marL="0" rtl="0" algn="l">
              <a:spcBef>
                <a:spcPts val="25"/>
              </a:spcBef>
              <a:spcAft>
                <a:spcPts val="0"/>
              </a:spcAft>
              <a:buNone/>
            </a:pPr>
            <a:r>
              <a:rPr lang="fr" sz="2500">
                <a:latin typeface="Bitter"/>
                <a:ea typeface="Bitter"/>
                <a:cs typeface="Bitter"/>
                <a:sym typeface="Bitter"/>
              </a:rPr>
              <a:t>Non, rien ne pourra m’enlever ma joie  </a:t>
            </a:r>
            <a:endParaRPr sz="2600"/>
          </a:p>
        </p:txBody>
      </p:sp>
      <p:pic>
        <p:nvPicPr>
          <p:cNvPr id="1316" name="Google Shape;1316;p99"/>
          <p:cNvPicPr preferRelativeResize="0"/>
          <p:nvPr/>
        </p:nvPicPr>
        <p:blipFill>
          <a:blip r:embed="rId3">
            <a:alphaModFix/>
          </a:blip>
          <a:stretch>
            <a:fillRect/>
          </a:stretch>
        </p:blipFill>
        <p:spPr>
          <a:xfrm>
            <a:off x="150900" y="92600"/>
            <a:ext cx="1490975" cy="14909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0" name="Shape 1320"/>
        <p:cNvGrpSpPr/>
        <p:nvPr/>
      </p:nvGrpSpPr>
      <p:grpSpPr>
        <a:xfrm>
          <a:off x="0" y="0"/>
          <a:ext cx="0" cy="0"/>
          <a:chOff x="0" y="0"/>
          <a:chExt cx="0" cy="0"/>
        </a:xfrm>
      </p:grpSpPr>
      <p:sp>
        <p:nvSpPr>
          <p:cNvPr id="1321" name="Google Shape;1321;p100"/>
          <p:cNvSpPr txBox="1"/>
          <p:nvPr/>
        </p:nvSpPr>
        <p:spPr>
          <a:xfrm>
            <a:off x="436200" y="412575"/>
            <a:ext cx="8271600" cy="3642000"/>
          </a:xfrm>
          <a:prstGeom prst="rect">
            <a:avLst/>
          </a:prstGeom>
          <a:noFill/>
          <a:ln>
            <a:noFill/>
          </a:ln>
        </p:spPr>
        <p:txBody>
          <a:bodyPr anchorCtr="0" anchor="t" bIns="91425" lIns="91425" spcFirstLastPara="1" rIns="91425" wrap="square" tIns="91425">
            <a:spAutoFit/>
          </a:bodyPr>
          <a:lstStyle/>
          <a:p>
            <a:pPr indent="0" lvl="0" marL="0" rtl="0" algn="ctr">
              <a:spcBef>
                <a:spcPts val="1450"/>
              </a:spcBef>
              <a:spcAft>
                <a:spcPts val="0"/>
              </a:spcAft>
              <a:buNone/>
            </a:pPr>
            <a:r>
              <a:rPr b="1" lang="fr" sz="3200">
                <a:latin typeface="Bitter"/>
                <a:ea typeface="Bitter"/>
                <a:cs typeface="Bitter"/>
                <a:sym typeface="Bitter"/>
              </a:rPr>
              <a:t>Pèlerin d’ESPÉRANCE</a:t>
            </a:r>
            <a:br>
              <a:rPr b="1" lang="fr" sz="3200">
                <a:latin typeface="Bitter"/>
                <a:ea typeface="Bitter"/>
                <a:cs typeface="Bitter"/>
                <a:sym typeface="Bitter"/>
              </a:rPr>
            </a:br>
            <a:r>
              <a:rPr b="1" lang="fr" sz="3200">
                <a:latin typeface="Bitter"/>
                <a:ea typeface="Bitter"/>
                <a:cs typeface="Bitter"/>
                <a:sym typeface="Bitter"/>
              </a:rPr>
              <a:t>Je marche vers la lumière</a:t>
            </a:r>
            <a:endParaRPr b="1" sz="3200">
              <a:highlight>
                <a:srgbClr val="FFFF00"/>
              </a:highlight>
              <a:latin typeface="Bitter"/>
              <a:ea typeface="Bitter"/>
              <a:cs typeface="Bitter"/>
              <a:sym typeface="Bitter"/>
            </a:endParaRPr>
          </a:p>
          <a:p>
            <a:pPr indent="0" lvl="0" marL="0" rtl="0" algn="ctr">
              <a:spcBef>
                <a:spcPts val="25"/>
              </a:spcBef>
              <a:spcAft>
                <a:spcPts val="0"/>
              </a:spcAft>
              <a:buNone/>
            </a:pPr>
            <a:r>
              <a:rPr b="1" lang="fr" sz="3200">
                <a:latin typeface="Bitter"/>
                <a:ea typeface="Bitter"/>
                <a:cs typeface="Bitter"/>
                <a:sym typeface="Bitter"/>
              </a:rPr>
              <a:t>Chemin d’harmonie et sans frontières</a:t>
            </a:r>
            <a:endParaRPr b="1" sz="3200">
              <a:highlight>
                <a:srgbClr val="FFFF00"/>
              </a:highlight>
              <a:latin typeface="Bitter"/>
              <a:ea typeface="Bitter"/>
              <a:cs typeface="Bitter"/>
              <a:sym typeface="Bitter"/>
            </a:endParaRPr>
          </a:p>
          <a:p>
            <a:pPr indent="0" lvl="0" marL="0" rtl="0" algn="ctr">
              <a:spcBef>
                <a:spcPts val="25"/>
              </a:spcBef>
              <a:spcAft>
                <a:spcPts val="0"/>
              </a:spcAft>
              <a:buNone/>
            </a:pPr>
            <a:r>
              <a:rPr b="1" lang="fr" sz="3200">
                <a:latin typeface="Bitter"/>
                <a:ea typeface="Bitter"/>
                <a:cs typeface="Bitter"/>
                <a:sym typeface="Bitter"/>
              </a:rPr>
              <a:t>Je me lève et laisse tomber mes croix </a:t>
            </a:r>
            <a:endParaRPr b="1" sz="3200">
              <a:latin typeface="Bitter"/>
              <a:ea typeface="Bitter"/>
              <a:cs typeface="Bitter"/>
              <a:sym typeface="Bitter"/>
            </a:endParaRPr>
          </a:p>
          <a:p>
            <a:pPr indent="0" lvl="0" marL="0" rtl="0" algn="ctr">
              <a:spcBef>
                <a:spcPts val="25"/>
              </a:spcBef>
              <a:spcAft>
                <a:spcPts val="0"/>
              </a:spcAft>
              <a:buNone/>
            </a:pPr>
            <a:br>
              <a:rPr b="1" lang="fr" sz="3200">
                <a:latin typeface="Bitter"/>
                <a:ea typeface="Bitter"/>
                <a:cs typeface="Bitter"/>
                <a:sym typeface="Bitter"/>
              </a:rPr>
            </a:br>
            <a:r>
              <a:rPr b="1" lang="fr" sz="3200">
                <a:latin typeface="Bitter"/>
                <a:ea typeface="Bitter"/>
                <a:cs typeface="Bitter"/>
                <a:sym typeface="Bitter"/>
              </a:rPr>
              <a:t>Non rien, non rien ne pourra m’enlever ma joie (x2) </a:t>
            </a:r>
            <a:endParaRPr sz="3300"/>
          </a:p>
        </p:txBody>
      </p:sp>
      <p:pic>
        <p:nvPicPr>
          <p:cNvPr id="1322" name="Google Shape;1322;p100"/>
          <p:cNvPicPr preferRelativeResize="0"/>
          <p:nvPr/>
        </p:nvPicPr>
        <p:blipFill>
          <a:blip r:embed="rId3">
            <a:alphaModFix/>
          </a:blip>
          <a:stretch>
            <a:fillRect/>
          </a:stretch>
        </p:blipFill>
        <p:spPr>
          <a:xfrm>
            <a:off x="0" y="3652525"/>
            <a:ext cx="1490975" cy="1490975"/>
          </a:xfrm>
          <a:prstGeom prst="rect">
            <a:avLst/>
          </a:prstGeom>
          <a:noFill/>
          <a:ln>
            <a:noFill/>
          </a:ln>
        </p:spPr>
      </p:pic>
      <p:grpSp>
        <p:nvGrpSpPr>
          <p:cNvPr id="1323" name="Google Shape;1323;p100"/>
          <p:cNvGrpSpPr/>
          <p:nvPr/>
        </p:nvGrpSpPr>
        <p:grpSpPr>
          <a:xfrm>
            <a:off x="6697975" y="3789721"/>
            <a:ext cx="1043570" cy="1040544"/>
            <a:chOff x="7998900" y="623068"/>
            <a:chExt cx="800775" cy="799988"/>
          </a:xfrm>
        </p:grpSpPr>
        <p:pic>
          <p:nvPicPr>
            <p:cNvPr id="1324" name="Google Shape;1324;p100"/>
            <p:cNvPicPr preferRelativeResize="0"/>
            <p:nvPr/>
          </p:nvPicPr>
          <p:blipFill rotWithShape="1">
            <a:blip r:embed="rId3">
              <a:alphaModFix/>
            </a:blip>
            <a:srcRect b="33300" l="34392" r="32853" t="18697"/>
            <a:stretch/>
          </p:blipFill>
          <p:spPr>
            <a:xfrm>
              <a:off x="8158875" y="623068"/>
              <a:ext cx="488350" cy="799988"/>
            </a:xfrm>
            <a:prstGeom prst="rect">
              <a:avLst/>
            </a:prstGeom>
            <a:noFill/>
            <a:ln>
              <a:noFill/>
            </a:ln>
          </p:spPr>
        </p:pic>
        <p:sp>
          <p:nvSpPr>
            <p:cNvPr id="1325" name="Google Shape;1325;p100"/>
            <p:cNvSpPr/>
            <p:nvPr/>
          </p:nvSpPr>
          <p:spPr>
            <a:xfrm>
              <a:off x="7998900" y="951438"/>
              <a:ext cx="353700" cy="471600"/>
            </a:xfrm>
            <a:prstGeom prst="rect">
              <a:avLst/>
            </a:prstGeom>
            <a:solidFill>
              <a:srgbClr val="F2E9DC"/>
            </a:solidFill>
            <a:ln cap="flat" cmpd="sng" w="9525">
              <a:solidFill>
                <a:srgbClr val="F2E9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ind"/>
                <a:ea typeface="Hind"/>
                <a:cs typeface="Hind"/>
                <a:sym typeface="Hind"/>
              </a:endParaRPr>
            </a:p>
          </p:txBody>
        </p:sp>
        <p:sp>
          <p:nvSpPr>
            <p:cNvPr id="1326" name="Google Shape;1326;p100"/>
            <p:cNvSpPr/>
            <p:nvPr/>
          </p:nvSpPr>
          <p:spPr>
            <a:xfrm>
              <a:off x="8445975" y="951437"/>
              <a:ext cx="353700" cy="471600"/>
            </a:xfrm>
            <a:prstGeom prst="rect">
              <a:avLst/>
            </a:prstGeom>
            <a:solidFill>
              <a:srgbClr val="F2E9DC"/>
            </a:solidFill>
            <a:ln cap="flat" cmpd="sng" w="9525">
              <a:solidFill>
                <a:srgbClr val="F2E9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ind"/>
                <a:ea typeface="Hind"/>
                <a:cs typeface="Hind"/>
                <a:sym typeface="Hind"/>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0" name="Shape 1330"/>
        <p:cNvGrpSpPr/>
        <p:nvPr/>
      </p:nvGrpSpPr>
      <p:grpSpPr>
        <a:xfrm>
          <a:off x="0" y="0"/>
          <a:ext cx="0" cy="0"/>
          <a:chOff x="0" y="0"/>
          <a:chExt cx="0" cy="0"/>
        </a:xfrm>
      </p:grpSpPr>
      <p:sp>
        <p:nvSpPr>
          <p:cNvPr id="1331" name="Google Shape;1331;p101"/>
          <p:cNvSpPr/>
          <p:nvPr/>
        </p:nvSpPr>
        <p:spPr>
          <a:xfrm flipH="1" rot="5400000">
            <a:off x="3497400" y="-498850"/>
            <a:ext cx="5140800" cy="6152400"/>
          </a:xfrm>
          <a:prstGeom prst="round2SameRect">
            <a:avLst>
              <a:gd fmla="val 0" name="adj1"/>
              <a:gd fmla="val 50000" name="adj2"/>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32" name="Google Shape;1332;p101"/>
          <p:cNvGrpSpPr/>
          <p:nvPr/>
        </p:nvGrpSpPr>
        <p:grpSpPr>
          <a:xfrm>
            <a:off x="829645" y="1429312"/>
            <a:ext cx="1954162" cy="3714178"/>
            <a:chOff x="7009300" y="1549175"/>
            <a:chExt cx="1895221" cy="3602151"/>
          </a:xfrm>
        </p:grpSpPr>
        <p:sp>
          <p:nvSpPr>
            <p:cNvPr id="1333" name="Google Shape;1333;p101"/>
            <p:cNvSpPr/>
            <p:nvPr/>
          </p:nvSpPr>
          <p:spPr>
            <a:xfrm>
              <a:off x="7019072" y="2058924"/>
              <a:ext cx="620935" cy="711266"/>
            </a:xfrm>
            <a:custGeom>
              <a:rect b="b" l="l" r="r" t="t"/>
              <a:pathLst>
                <a:path extrusionOk="0" h="11937" w="10421">
                  <a:moveTo>
                    <a:pt x="7674" y="0"/>
                  </a:moveTo>
                  <a:lnTo>
                    <a:pt x="1" y="433"/>
                  </a:lnTo>
                  <a:lnTo>
                    <a:pt x="1754" y="6859"/>
                  </a:lnTo>
                  <a:lnTo>
                    <a:pt x="3321" y="11937"/>
                  </a:lnTo>
                  <a:lnTo>
                    <a:pt x="10420" y="10402"/>
                  </a:lnTo>
                  <a:lnTo>
                    <a:pt x="7674"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101"/>
            <p:cNvSpPr/>
            <p:nvPr/>
          </p:nvSpPr>
          <p:spPr>
            <a:xfrm>
              <a:off x="7220172" y="2154678"/>
              <a:ext cx="42901" cy="20974"/>
            </a:xfrm>
            <a:custGeom>
              <a:rect b="b" l="l" r="r" t="t"/>
              <a:pathLst>
                <a:path extrusionOk="0" h="352" w="720">
                  <a:moveTo>
                    <a:pt x="193" y="0"/>
                  </a:moveTo>
                  <a:cubicBezTo>
                    <a:pt x="46" y="0"/>
                    <a:pt x="1" y="228"/>
                    <a:pt x="164" y="270"/>
                  </a:cubicBezTo>
                  <a:cubicBezTo>
                    <a:pt x="273" y="297"/>
                    <a:pt x="387" y="324"/>
                    <a:pt x="501" y="347"/>
                  </a:cubicBezTo>
                  <a:lnTo>
                    <a:pt x="529" y="347"/>
                  </a:lnTo>
                  <a:lnTo>
                    <a:pt x="529" y="352"/>
                  </a:lnTo>
                  <a:cubicBezTo>
                    <a:pt x="697" y="352"/>
                    <a:pt x="720" y="110"/>
                    <a:pt x="556" y="78"/>
                  </a:cubicBezTo>
                  <a:cubicBezTo>
                    <a:pt x="447" y="56"/>
                    <a:pt x="337" y="33"/>
                    <a:pt x="233" y="6"/>
                  </a:cubicBezTo>
                  <a:cubicBezTo>
                    <a:pt x="219" y="2"/>
                    <a:pt x="205" y="0"/>
                    <a:pt x="19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101"/>
            <p:cNvSpPr/>
            <p:nvPr/>
          </p:nvSpPr>
          <p:spPr>
            <a:xfrm>
              <a:off x="7286371" y="2162662"/>
              <a:ext cx="153074" cy="29792"/>
            </a:xfrm>
            <a:custGeom>
              <a:rect b="b" l="l" r="r" t="t"/>
              <a:pathLst>
                <a:path extrusionOk="0" h="500" w="2569">
                  <a:moveTo>
                    <a:pt x="188" y="53"/>
                  </a:moveTo>
                  <a:cubicBezTo>
                    <a:pt x="22" y="53"/>
                    <a:pt x="0" y="305"/>
                    <a:pt x="173" y="322"/>
                  </a:cubicBezTo>
                  <a:cubicBezTo>
                    <a:pt x="397" y="345"/>
                    <a:pt x="620" y="354"/>
                    <a:pt x="843" y="354"/>
                  </a:cubicBezTo>
                  <a:lnTo>
                    <a:pt x="961" y="354"/>
                  </a:lnTo>
                  <a:cubicBezTo>
                    <a:pt x="1130" y="345"/>
                    <a:pt x="1130" y="95"/>
                    <a:pt x="961" y="81"/>
                  </a:cubicBezTo>
                  <a:lnTo>
                    <a:pt x="843" y="81"/>
                  </a:lnTo>
                  <a:cubicBezTo>
                    <a:pt x="629" y="81"/>
                    <a:pt x="415" y="72"/>
                    <a:pt x="201" y="54"/>
                  </a:cubicBezTo>
                  <a:cubicBezTo>
                    <a:pt x="196" y="53"/>
                    <a:pt x="192" y="53"/>
                    <a:pt x="188" y="53"/>
                  </a:cubicBezTo>
                  <a:close/>
                  <a:moveTo>
                    <a:pt x="2027" y="1"/>
                  </a:moveTo>
                  <a:cubicBezTo>
                    <a:pt x="1947" y="1"/>
                    <a:pt x="1865" y="8"/>
                    <a:pt x="1786" y="17"/>
                  </a:cubicBezTo>
                  <a:lnTo>
                    <a:pt x="1804" y="158"/>
                  </a:lnTo>
                  <a:lnTo>
                    <a:pt x="1758" y="26"/>
                  </a:lnTo>
                  <a:lnTo>
                    <a:pt x="1722" y="31"/>
                  </a:lnTo>
                  <a:cubicBezTo>
                    <a:pt x="1547" y="53"/>
                    <a:pt x="1574" y="301"/>
                    <a:pt x="1733" y="301"/>
                  </a:cubicBezTo>
                  <a:cubicBezTo>
                    <a:pt x="1740" y="301"/>
                    <a:pt x="1747" y="301"/>
                    <a:pt x="1754" y="300"/>
                  </a:cubicBezTo>
                  <a:lnTo>
                    <a:pt x="1822" y="291"/>
                  </a:lnTo>
                  <a:cubicBezTo>
                    <a:pt x="1892" y="280"/>
                    <a:pt x="1965" y="271"/>
                    <a:pt x="2033" y="271"/>
                  </a:cubicBezTo>
                  <a:cubicBezTo>
                    <a:pt x="2085" y="271"/>
                    <a:pt x="2133" y="277"/>
                    <a:pt x="2173" y="291"/>
                  </a:cubicBezTo>
                  <a:cubicBezTo>
                    <a:pt x="2223" y="313"/>
                    <a:pt x="2268" y="354"/>
                    <a:pt x="2291" y="404"/>
                  </a:cubicBezTo>
                  <a:cubicBezTo>
                    <a:pt x="2309" y="464"/>
                    <a:pt x="2359" y="500"/>
                    <a:pt x="2419" y="500"/>
                  </a:cubicBezTo>
                  <a:cubicBezTo>
                    <a:pt x="2432" y="500"/>
                    <a:pt x="2451" y="495"/>
                    <a:pt x="2460" y="491"/>
                  </a:cubicBezTo>
                  <a:cubicBezTo>
                    <a:pt x="2532" y="468"/>
                    <a:pt x="2569" y="391"/>
                    <a:pt x="2551" y="318"/>
                  </a:cubicBezTo>
                  <a:cubicBezTo>
                    <a:pt x="2501" y="186"/>
                    <a:pt x="2396" y="81"/>
                    <a:pt x="2264" y="35"/>
                  </a:cubicBezTo>
                  <a:cubicBezTo>
                    <a:pt x="2193" y="10"/>
                    <a:pt x="2112" y="1"/>
                    <a:pt x="202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101"/>
            <p:cNvSpPr/>
            <p:nvPr/>
          </p:nvSpPr>
          <p:spPr>
            <a:xfrm>
              <a:off x="7162911" y="2204371"/>
              <a:ext cx="248112" cy="57023"/>
            </a:xfrm>
            <a:custGeom>
              <a:rect b="b" l="l" r="r" t="t"/>
              <a:pathLst>
                <a:path extrusionOk="0" h="957" w="4164">
                  <a:moveTo>
                    <a:pt x="3972" y="1"/>
                  </a:moveTo>
                  <a:cubicBezTo>
                    <a:pt x="3956" y="1"/>
                    <a:pt x="3939" y="3"/>
                    <a:pt x="3921" y="9"/>
                  </a:cubicBezTo>
                  <a:cubicBezTo>
                    <a:pt x="3685" y="87"/>
                    <a:pt x="3439" y="132"/>
                    <a:pt x="3193" y="155"/>
                  </a:cubicBezTo>
                  <a:cubicBezTo>
                    <a:pt x="3024" y="178"/>
                    <a:pt x="3038" y="424"/>
                    <a:pt x="3206" y="428"/>
                  </a:cubicBezTo>
                  <a:lnTo>
                    <a:pt x="3220" y="428"/>
                  </a:lnTo>
                  <a:cubicBezTo>
                    <a:pt x="3489" y="406"/>
                    <a:pt x="3753" y="351"/>
                    <a:pt x="4012" y="265"/>
                  </a:cubicBezTo>
                  <a:cubicBezTo>
                    <a:pt x="4164" y="211"/>
                    <a:pt x="4110" y="1"/>
                    <a:pt x="3972" y="1"/>
                  </a:cubicBezTo>
                  <a:close/>
                  <a:moveTo>
                    <a:pt x="2350" y="187"/>
                  </a:moveTo>
                  <a:cubicBezTo>
                    <a:pt x="2118" y="192"/>
                    <a:pt x="1877" y="196"/>
                    <a:pt x="1644" y="214"/>
                  </a:cubicBezTo>
                  <a:cubicBezTo>
                    <a:pt x="1465" y="219"/>
                    <a:pt x="1471" y="483"/>
                    <a:pt x="1645" y="483"/>
                  </a:cubicBezTo>
                  <a:cubicBezTo>
                    <a:pt x="1648" y="483"/>
                    <a:pt x="1650" y="483"/>
                    <a:pt x="1653" y="483"/>
                  </a:cubicBezTo>
                  <a:lnTo>
                    <a:pt x="1663" y="483"/>
                  </a:lnTo>
                  <a:cubicBezTo>
                    <a:pt x="1890" y="469"/>
                    <a:pt x="2127" y="465"/>
                    <a:pt x="2355" y="460"/>
                  </a:cubicBezTo>
                  <a:lnTo>
                    <a:pt x="2432" y="460"/>
                  </a:lnTo>
                  <a:cubicBezTo>
                    <a:pt x="2505" y="460"/>
                    <a:pt x="2569" y="397"/>
                    <a:pt x="2564" y="324"/>
                  </a:cubicBezTo>
                  <a:cubicBezTo>
                    <a:pt x="2560" y="246"/>
                    <a:pt x="2501" y="192"/>
                    <a:pt x="2428" y="187"/>
                  </a:cubicBezTo>
                  <a:close/>
                  <a:moveTo>
                    <a:pt x="893" y="354"/>
                  </a:moveTo>
                  <a:cubicBezTo>
                    <a:pt x="879" y="354"/>
                    <a:pt x="866" y="356"/>
                    <a:pt x="852" y="360"/>
                  </a:cubicBezTo>
                  <a:cubicBezTo>
                    <a:pt x="588" y="438"/>
                    <a:pt x="337" y="556"/>
                    <a:pt x="110" y="711"/>
                  </a:cubicBezTo>
                  <a:cubicBezTo>
                    <a:pt x="0" y="784"/>
                    <a:pt x="55" y="957"/>
                    <a:pt x="187" y="957"/>
                  </a:cubicBezTo>
                  <a:cubicBezTo>
                    <a:pt x="219" y="957"/>
                    <a:pt x="246" y="948"/>
                    <a:pt x="269" y="934"/>
                  </a:cubicBezTo>
                  <a:cubicBezTo>
                    <a:pt x="474" y="797"/>
                    <a:pt x="697" y="688"/>
                    <a:pt x="934" y="620"/>
                  </a:cubicBezTo>
                  <a:cubicBezTo>
                    <a:pt x="1002" y="597"/>
                    <a:pt x="1043" y="520"/>
                    <a:pt x="1020" y="451"/>
                  </a:cubicBezTo>
                  <a:cubicBezTo>
                    <a:pt x="1006" y="392"/>
                    <a:pt x="952" y="354"/>
                    <a:pt x="893" y="3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101"/>
            <p:cNvSpPr/>
            <p:nvPr/>
          </p:nvSpPr>
          <p:spPr>
            <a:xfrm>
              <a:off x="7180429" y="2305487"/>
              <a:ext cx="139846" cy="34619"/>
            </a:xfrm>
            <a:custGeom>
              <a:rect b="b" l="l" r="r" t="t"/>
              <a:pathLst>
                <a:path extrusionOk="0" h="581" w="2347">
                  <a:moveTo>
                    <a:pt x="2154" y="0"/>
                  </a:moveTo>
                  <a:cubicBezTo>
                    <a:pt x="2140" y="0"/>
                    <a:pt x="2126" y="2"/>
                    <a:pt x="2111" y="7"/>
                  </a:cubicBezTo>
                  <a:cubicBezTo>
                    <a:pt x="1983" y="48"/>
                    <a:pt x="1860" y="89"/>
                    <a:pt x="1733" y="120"/>
                  </a:cubicBezTo>
                  <a:cubicBezTo>
                    <a:pt x="1651" y="148"/>
                    <a:pt x="1564" y="171"/>
                    <a:pt x="1478" y="189"/>
                  </a:cubicBezTo>
                  <a:cubicBezTo>
                    <a:pt x="1320" y="225"/>
                    <a:pt x="1345" y="458"/>
                    <a:pt x="1505" y="458"/>
                  </a:cubicBezTo>
                  <a:cubicBezTo>
                    <a:pt x="1507" y="458"/>
                    <a:pt x="1508" y="457"/>
                    <a:pt x="1510" y="457"/>
                  </a:cubicBezTo>
                  <a:cubicBezTo>
                    <a:pt x="1519" y="457"/>
                    <a:pt x="1533" y="457"/>
                    <a:pt x="1542" y="453"/>
                  </a:cubicBezTo>
                  <a:cubicBezTo>
                    <a:pt x="1633" y="430"/>
                    <a:pt x="1724" y="407"/>
                    <a:pt x="1810" y="385"/>
                  </a:cubicBezTo>
                  <a:cubicBezTo>
                    <a:pt x="1938" y="348"/>
                    <a:pt x="2061" y="307"/>
                    <a:pt x="2188" y="271"/>
                  </a:cubicBezTo>
                  <a:cubicBezTo>
                    <a:pt x="2346" y="221"/>
                    <a:pt x="2296" y="0"/>
                    <a:pt x="2154" y="0"/>
                  </a:cubicBezTo>
                  <a:close/>
                  <a:moveTo>
                    <a:pt x="190" y="283"/>
                  </a:moveTo>
                  <a:cubicBezTo>
                    <a:pt x="27" y="283"/>
                    <a:pt x="0" y="531"/>
                    <a:pt x="171" y="558"/>
                  </a:cubicBezTo>
                  <a:cubicBezTo>
                    <a:pt x="303" y="571"/>
                    <a:pt x="430" y="580"/>
                    <a:pt x="563" y="580"/>
                  </a:cubicBezTo>
                  <a:cubicBezTo>
                    <a:pt x="663" y="580"/>
                    <a:pt x="763" y="576"/>
                    <a:pt x="868" y="567"/>
                  </a:cubicBezTo>
                  <a:cubicBezTo>
                    <a:pt x="1047" y="558"/>
                    <a:pt x="1029" y="297"/>
                    <a:pt x="861" y="297"/>
                  </a:cubicBezTo>
                  <a:cubicBezTo>
                    <a:pt x="855" y="297"/>
                    <a:pt x="848" y="297"/>
                    <a:pt x="840" y="298"/>
                  </a:cubicBezTo>
                  <a:cubicBezTo>
                    <a:pt x="757" y="305"/>
                    <a:pt x="673" y="309"/>
                    <a:pt x="589" y="309"/>
                  </a:cubicBezTo>
                  <a:cubicBezTo>
                    <a:pt x="463" y="309"/>
                    <a:pt x="338" y="301"/>
                    <a:pt x="212" y="284"/>
                  </a:cubicBezTo>
                  <a:cubicBezTo>
                    <a:pt x="204" y="283"/>
                    <a:pt x="197" y="283"/>
                    <a:pt x="190" y="28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101"/>
            <p:cNvSpPr/>
            <p:nvPr/>
          </p:nvSpPr>
          <p:spPr>
            <a:xfrm>
              <a:off x="7239418" y="2286777"/>
              <a:ext cx="251627" cy="176252"/>
            </a:xfrm>
            <a:custGeom>
              <a:rect b="b" l="l" r="r" t="t"/>
              <a:pathLst>
                <a:path extrusionOk="0" h="2958" w="4223">
                  <a:moveTo>
                    <a:pt x="2458" y="5"/>
                  </a:moveTo>
                  <a:cubicBezTo>
                    <a:pt x="2451" y="5"/>
                    <a:pt x="2444" y="5"/>
                    <a:pt x="2437" y="6"/>
                  </a:cubicBezTo>
                  <a:cubicBezTo>
                    <a:pt x="2209" y="34"/>
                    <a:pt x="1986" y="79"/>
                    <a:pt x="1768" y="138"/>
                  </a:cubicBezTo>
                  <a:cubicBezTo>
                    <a:pt x="1613" y="179"/>
                    <a:pt x="1640" y="403"/>
                    <a:pt x="1799" y="403"/>
                  </a:cubicBezTo>
                  <a:cubicBezTo>
                    <a:pt x="1813" y="403"/>
                    <a:pt x="1822" y="403"/>
                    <a:pt x="1836" y="398"/>
                  </a:cubicBezTo>
                  <a:cubicBezTo>
                    <a:pt x="2041" y="343"/>
                    <a:pt x="2255" y="302"/>
                    <a:pt x="2469" y="275"/>
                  </a:cubicBezTo>
                  <a:cubicBezTo>
                    <a:pt x="2639" y="253"/>
                    <a:pt x="2617" y="5"/>
                    <a:pt x="2458" y="5"/>
                  </a:cubicBezTo>
                  <a:close/>
                  <a:moveTo>
                    <a:pt x="3112" y="0"/>
                  </a:moveTo>
                  <a:cubicBezTo>
                    <a:pt x="2949" y="0"/>
                    <a:pt x="2927" y="249"/>
                    <a:pt x="3097" y="270"/>
                  </a:cubicBezTo>
                  <a:cubicBezTo>
                    <a:pt x="3166" y="280"/>
                    <a:pt x="3234" y="289"/>
                    <a:pt x="3302" y="307"/>
                  </a:cubicBezTo>
                  <a:cubicBezTo>
                    <a:pt x="3434" y="334"/>
                    <a:pt x="3557" y="384"/>
                    <a:pt x="3671" y="453"/>
                  </a:cubicBezTo>
                  <a:cubicBezTo>
                    <a:pt x="3694" y="466"/>
                    <a:pt x="3717" y="471"/>
                    <a:pt x="3744" y="471"/>
                  </a:cubicBezTo>
                  <a:cubicBezTo>
                    <a:pt x="3746" y="471"/>
                    <a:pt x="3747" y="471"/>
                    <a:pt x="3749" y="471"/>
                  </a:cubicBezTo>
                  <a:cubicBezTo>
                    <a:pt x="3882" y="471"/>
                    <a:pt x="3929" y="292"/>
                    <a:pt x="3817" y="220"/>
                  </a:cubicBezTo>
                  <a:cubicBezTo>
                    <a:pt x="3676" y="134"/>
                    <a:pt x="3521" y="75"/>
                    <a:pt x="3361" y="38"/>
                  </a:cubicBezTo>
                  <a:cubicBezTo>
                    <a:pt x="3284" y="25"/>
                    <a:pt x="3211" y="11"/>
                    <a:pt x="3134" y="2"/>
                  </a:cubicBezTo>
                  <a:cubicBezTo>
                    <a:pt x="3126" y="1"/>
                    <a:pt x="3119" y="0"/>
                    <a:pt x="3112" y="0"/>
                  </a:cubicBezTo>
                  <a:close/>
                  <a:moveTo>
                    <a:pt x="4094" y="748"/>
                  </a:moveTo>
                  <a:cubicBezTo>
                    <a:pt x="4091" y="748"/>
                    <a:pt x="4088" y="748"/>
                    <a:pt x="4086" y="749"/>
                  </a:cubicBezTo>
                  <a:cubicBezTo>
                    <a:pt x="4008" y="758"/>
                    <a:pt x="3949" y="822"/>
                    <a:pt x="3954" y="894"/>
                  </a:cubicBezTo>
                  <a:cubicBezTo>
                    <a:pt x="3954" y="1054"/>
                    <a:pt x="3872" y="1222"/>
                    <a:pt x="3730" y="1377"/>
                  </a:cubicBezTo>
                  <a:cubicBezTo>
                    <a:pt x="3649" y="1463"/>
                    <a:pt x="3711" y="1603"/>
                    <a:pt x="3828" y="1605"/>
                  </a:cubicBezTo>
                  <a:lnTo>
                    <a:pt x="3828" y="1605"/>
                  </a:lnTo>
                  <a:cubicBezTo>
                    <a:pt x="3868" y="1604"/>
                    <a:pt x="3899" y="1591"/>
                    <a:pt x="3926" y="1564"/>
                  </a:cubicBezTo>
                  <a:cubicBezTo>
                    <a:pt x="4117" y="1359"/>
                    <a:pt x="4222" y="1122"/>
                    <a:pt x="4222" y="899"/>
                  </a:cubicBezTo>
                  <a:lnTo>
                    <a:pt x="4222" y="872"/>
                  </a:lnTo>
                  <a:cubicBezTo>
                    <a:pt x="4218" y="802"/>
                    <a:pt x="4163" y="748"/>
                    <a:pt x="4094" y="748"/>
                  </a:cubicBezTo>
                  <a:close/>
                  <a:moveTo>
                    <a:pt x="3828" y="1605"/>
                  </a:moveTo>
                  <a:cubicBezTo>
                    <a:pt x="3828" y="1605"/>
                    <a:pt x="3827" y="1605"/>
                    <a:pt x="3826" y="1605"/>
                  </a:cubicBezTo>
                  <a:lnTo>
                    <a:pt x="3831" y="1605"/>
                  </a:lnTo>
                  <a:cubicBezTo>
                    <a:pt x="3830" y="1605"/>
                    <a:pt x="3829" y="1605"/>
                    <a:pt x="3828" y="1605"/>
                  </a:cubicBezTo>
                  <a:close/>
                  <a:moveTo>
                    <a:pt x="3281" y="1689"/>
                  </a:moveTo>
                  <a:cubicBezTo>
                    <a:pt x="3264" y="1689"/>
                    <a:pt x="3245" y="1692"/>
                    <a:pt x="3225" y="1700"/>
                  </a:cubicBezTo>
                  <a:cubicBezTo>
                    <a:pt x="3024" y="1778"/>
                    <a:pt x="2820" y="1837"/>
                    <a:pt x="2610" y="1874"/>
                  </a:cubicBezTo>
                  <a:cubicBezTo>
                    <a:pt x="2448" y="1896"/>
                    <a:pt x="2464" y="2142"/>
                    <a:pt x="2633" y="2142"/>
                  </a:cubicBezTo>
                  <a:cubicBezTo>
                    <a:pt x="2634" y="2142"/>
                    <a:pt x="2636" y="2142"/>
                    <a:pt x="2637" y="2142"/>
                  </a:cubicBezTo>
                  <a:cubicBezTo>
                    <a:pt x="2642" y="2142"/>
                    <a:pt x="2651" y="2138"/>
                    <a:pt x="2660" y="2138"/>
                  </a:cubicBezTo>
                  <a:cubicBezTo>
                    <a:pt x="2888" y="2101"/>
                    <a:pt x="3111" y="2037"/>
                    <a:pt x="3330" y="1951"/>
                  </a:cubicBezTo>
                  <a:cubicBezTo>
                    <a:pt x="3474" y="1891"/>
                    <a:pt x="3413" y="1689"/>
                    <a:pt x="3281" y="1689"/>
                  </a:cubicBezTo>
                  <a:close/>
                  <a:moveTo>
                    <a:pt x="1980" y="1959"/>
                  </a:moveTo>
                  <a:cubicBezTo>
                    <a:pt x="1973" y="1959"/>
                    <a:pt x="1966" y="1959"/>
                    <a:pt x="1959" y="1960"/>
                  </a:cubicBezTo>
                  <a:cubicBezTo>
                    <a:pt x="1754" y="1983"/>
                    <a:pt x="1517" y="2015"/>
                    <a:pt x="1289" y="2060"/>
                  </a:cubicBezTo>
                  <a:cubicBezTo>
                    <a:pt x="1130" y="2097"/>
                    <a:pt x="1153" y="2333"/>
                    <a:pt x="1321" y="2333"/>
                  </a:cubicBezTo>
                  <a:lnTo>
                    <a:pt x="1321" y="2329"/>
                  </a:lnTo>
                  <a:lnTo>
                    <a:pt x="1349" y="2329"/>
                  </a:lnTo>
                  <a:cubicBezTo>
                    <a:pt x="1563" y="2279"/>
                    <a:pt x="1795" y="2252"/>
                    <a:pt x="1991" y="2229"/>
                  </a:cubicBezTo>
                  <a:cubicBezTo>
                    <a:pt x="2165" y="2207"/>
                    <a:pt x="2143" y="1959"/>
                    <a:pt x="1980" y="1959"/>
                  </a:cubicBezTo>
                  <a:close/>
                  <a:moveTo>
                    <a:pt x="698" y="2271"/>
                  </a:moveTo>
                  <a:cubicBezTo>
                    <a:pt x="678" y="2271"/>
                    <a:pt x="656" y="2276"/>
                    <a:pt x="634" y="2288"/>
                  </a:cubicBezTo>
                  <a:cubicBezTo>
                    <a:pt x="597" y="2302"/>
                    <a:pt x="561" y="2324"/>
                    <a:pt x="529" y="2343"/>
                  </a:cubicBezTo>
                  <a:cubicBezTo>
                    <a:pt x="351" y="2447"/>
                    <a:pt x="196" y="2579"/>
                    <a:pt x="73" y="2734"/>
                  </a:cubicBezTo>
                  <a:cubicBezTo>
                    <a:pt x="1" y="2825"/>
                    <a:pt x="64" y="2957"/>
                    <a:pt x="178" y="2957"/>
                  </a:cubicBezTo>
                  <a:cubicBezTo>
                    <a:pt x="219" y="2957"/>
                    <a:pt x="260" y="2939"/>
                    <a:pt x="287" y="2907"/>
                  </a:cubicBezTo>
                  <a:cubicBezTo>
                    <a:pt x="392" y="2775"/>
                    <a:pt x="520" y="2666"/>
                    <a:pt x="665" y="2579"/>
                  </a:cubicBezTo>
                  <a:cubicBezTo>
                    <a:pt x="693" y="2561"/>
                    <a:pt x="725" y="2543"/>
                    <a:pt x="757" y="2529"/>
                  </a:cubicBezTo>
                  <a:cubicBezTo>
                    <a:pt x="893" y="2459"/>
                    <a:pt x="822" y="2271"/>
                    <a:pt x="698" y="227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101"/>
            <p:cNvSpPr/>
            <p:nvPr/>
          </p:nvSpPr>
          <p:spPr>
            <a:xfrm>
              <a:off x="7225058" y="2482991"/>
              <a:ext cx="40637" cy="44093"/>
            </a:xfrm>
            <a:custGeom>
              <a:rect b="b" l="l" r="r" t="t"/>
              <a:pathLst>
                <a:path extrusionOk="0" h="740" w="682">
                  <a:moveTo>
                    <a:pt x="152" y="0"/>
                  </a:moveTo>
                  <a:cubicBezTo>
                    <a:pt x="82" y="0"/>
                    <a:pt x="27" y="52"/>
                    <a:pt x="18" y="120"/>
                  </a:cubicBezTo>
                  <a:cubicBezTo>
                    <a:pt x="0" y="252"/>
                    <a:pt x="9" y="379"/>
                    <a:pt x="41" y="507"/>
                  </a:cubicBezTo>
                  <a:lnTo>
                    <a:pt x="59" y="571"/>
                  </a:lnTo>
                  <a:lnTo>
                    <a:pt x="114" y="598"/>
                  </a:lnTo>
                  <a:cubicBezTo>
                    <a:pt x="223" y="648"/>
                    <a:pt x="328" y="694"/>
                    <a:pt x="442" y="730"/>
                  </a:cubicBezTo>
                  <a:cubicBezTo>
                    <a:pt x="456" y="735"/>
                    <a:pt x="474" y="739"/>
                    <a:pt x="488" y="739"/>
                  </a:cubicBezTo>
                  <a:lnTo>
                    <a:pt x="492" y="739"/>
                  </a:lnTo>
                  <a:cubicBezTo>
                    <a:pt x="494" y="739"/>
                    <a:pt x="495" y="739"/>
                    <a:pt x="497" y="739"/>
                  </a:cubicBezTo>
                  <a:cubicBezTo>
                    <a:pt x="643" y="739"/>
                    <a:pt x="682" y="525"/>
                    <a:pt x="538" y="475"/>
                  </a:cubicBezTo>
                  <a:cubicBezTo>
                    <a:pt x="451" y="448"/>
                    <a:pt x="374" y="416"/>
                    <a:pt x="292" y="379"/>
                  </a:cubicBezTo>
                  <a:cubicBezTo>
                    <a:pt x="278" y="302"/>
                    <a:pt x="278" y="229"/>
                    <a:pt x="287" y="152"/>
                  </a:cubicBezTo>
                  <a:cubicBezTo>
                    <a:pt x="296" y="79"/>
                    <a:pt x="242" y="10"/>
                    <a:pt x="169" y="1"/>
                  </a:cubicBezTo>
                  <a:cubicBezTo>
                    <a:pt x="163" y="1"/>
                    <a:pt x="157" y="0"/>
                    <a:pt x="15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101"/>
            <p:cNvSpPr/>
            <p:nvPr/>
          </p:nvSpPr>
          <p:spPr>
            <a:xfrm>
              <a:off x="7288516" y="2501402"/>
              <a:ext cx="150571" cy="38134"/>
            </a:xfrm>
            <a:custGeom>
              <a:rect b="b" l="l" r="r" t="t"/>
              <a:pathLst>
                <a:path extrusionOk="0" h="640" w="2527">
                  <a:moveTo>
                    <a:pt x="2335" y="0"/>
                  </a:moveTo>
                  <a:cubicBezTo>
                    <a:pt x="2321" y="0"/>
                    <a:pt x="2307" y="2"/>
                    <a:pt x="2292" y="7"/>
                  </a:cubicBezTo>
                  <a:cubicBezTo>
                    <a:pt x="2182" y="38"/>
                    <a:pt x="2073" y="79"/>
                    <a:pt x="1964" y="116"/>
                  </a:cubicBezTo>
                  <a:cubicBezTo>
                    <a:pt x="1836" y="157"/>
                    <a:pt x="1713" y="198"/>
                    <a:pt x="1586" y="234"/>
                  </a:cubicBezTo>
                  <a:cubicBezTo>
                    <a:pt x="1432" y="275"/>
                    <a:pt x="1462" y="499"/>
                    <a:pt x="1617" y="499"/>
                  </a:cubicBezTo>
                  <a:cubicBezTo>
                    <a:pt x="1619" y="499"/>
                    <a:pt x="1621" y="498"/>
                    <a:pt x="1622" y="498"/>
                  </a:cubicBezTo>
                  <a:cubicBezTo>
                    <a:pt x="1636" y="498"/>
                    <a:pt x="1645" y="498"/>
                    <a:pt x="1659" y="494"/>
                  </a:cubicBezTo>
                  <a:cubicBezTo>
                    <a:pt x="1791" y="457"/>
                    <a:pt x="1918" y="416"/>
                    <a:pt x="2050" y="371"/>
                  </a:cubicBezTo>
                  <a:cubicBezTo>
                    <a:pt x="2155" y="339"/>
                    <a:pt x="2264" y="303"/>
                    <a:pt x="2369" y="271"/>
                  </a:cubicBezTo>
                  <a:cubicBezTo>
                    <a:pt x="2527" y="221"/>
                    <a:pt x="2476" y="0"/>
                    <a:pt x="2335" y="0"/>
                  </a:cubicBezTo>
                  <a:close/>
                  <a:moveTo>
                    <a:pt x="148" y="333"/>
                  </a:moveTo>
                  <a:cubicBezTo>
                    <a:pt x="82" y="333"/>
                    <a:pt x="23" y="382"/>
                    <a:pt x="10" y="453"/>
                  </a:cubicBezTo>
                  <a:cubicBezTo>
                    <a:pt x="1" y="526"/>
                    <a:pt x="56" y="594"/>
                    <a:pt x="128" y="603"/>
                  </a:cubicBezTo>
                  <a:cubicBezTo>
                    <a:pt x="297" y="626"/>
                    <a:pt x="465" y="640"/>
                    <a:pt x="638" y="640"/>
                  </a:cubicBezTo>
                  <a:cubicBezTo>
                    <a:pt x="725" y="640"/>
                    <a:pt x="811" y="635"/>
                    <a:pt x="898" y="631"/>
                  </a:cubicBezTo>
                  <a:cubicBezTo>
                    <a:pt x="1076" y="617"/>
                    <a:pt x="1063" y="357"/>
                    <a:pt x="893" y="357"/>
                  </a:cubicBezTo>
                  <a:cubicBezTo>
                    <a:pt x="889" y="357"/>
                    <a:pt x="884" y="357"/>
                    <a:pt x="880" y="357"/>
                  </a:cubicBezTo>
                  <a:cubicBezTo>
                    <a:pt x="799" y="364"/>
                    <a:pt x="717" y="367"/>
                    <a:pt x="635" y="367"/>
                  </a:cubicBezTo>
                  <a:cubicBezTo>
                    <a:pt x="478" y="367"/>
                    <a:pt x="320" y="355"/>
                    <a:pt x="165" y="335"/>
                  </a:cubicBezTo>
                  <a:cubicBezTo>
                    <a:pt x="159" y="334"/>
                    <a:pt x="153" y="333"/>
                    <a:pt x="148" y="33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101"/>
            <p:cNvSpPr/>
            <p:nvPr/>
          </p:nvSpPr>
          <p:spPr>
            <a:xfrm>
              <a:off x="7425800" y="2494371"/>
              <a:ext cx="117025" cy="131445"/>
            </a:xfrm>
            <a:custGeom>
              <a:rect b="b" l="l" r="r" t="t"/>
              <a:pathLst>
                <a:path extrusionOk="0" h="2206" w="1964">
                  <a:moveTo>
                    <a:pt x="752" y="1"/>
                  </a:moveTo>
                  <a:cubicBezTo>
                    <a:pt x="680" y="1"/>
                    <a:pt x="621" y="61"/>
                    <a:pt x="625" y="134"/>
                  </a:cubicBezTo>
                  <a:cubicBezTo>
                    <a:pt x="625" y="207"/>
                    <a:pt x="684" y="270"/>
                    <a:pt x="757" y="270"/>
                  </a:cubicBezTo>
                  <a:cubicBezTo>
                    <a:pt x="980" y="275"/>
                    <a:pt x="1199" y="339"/>
                    <a:pt x="1390" y="462"/>
                  </a:cubicBezTo>
                  <a:cubicBezTo>
                    <a:pt x="1413" y="475"/>
                    <a:pt x="1436" y="484"/>
                    <a:pt x="1463" y="484"/>
                  </a:cubicBezTo>
                  <a:cubicBezTo>
                    <a:pt x="1600" y="484"/>
                    <a:pt x="1654" y="311"/>
                    <a:pt x="1540" y="234"/>
                  </a:cubicBezTo>
                  <a:cubicBezTo>
                    <a:pt x="1308" y="84"/>
                    <a:pt x="1040" y="2"/>
                    <a:pt x="766" y="2"/>
                  </a:cubicBezTo>
                  <a:cubicBezTo>
                    <a:pt x="761" y="1"/>
                    <a:pt x="756" y="1"/>
                    <a:pt x="752" y="1"/>
                  </a:cubicBezTo>
                  <a:close/>
                  <a:moveTo>
                    <a:pt x="1839" y="843"/>
                  </a:moveTo>
                  <a:cubicBezTo>
                    <a:pt x="1833" y="843"/>
                    <a:pt x="1828" y="843"/>
                    <a:pt x="1823" y="844"/>
                  </a:cubicBezTo>
                  <a:cubicBezTo>
                    <a:pt x="1745" y="853"/>
                    <a:pt x="1686" y="922"/>
                    <a:pt x="1691" y="999"/>
                  </a:cubicBezTo>
                  <a:cubicBezTo>
                    <a:pt x="1682" y="1204"/>
                    <a:pt x="1600" y="1400"/>
                    <a:pt x="1454" y="1550"/>
                  </a:cubicBezTo>
                  <a:cubicBezTo>
                    <a:pt x="1404" y="1605"/>
                    <a:pt x="1408" y="1691"/>
                    <a:pt x="1468" y="1741"/>
                  </a:cubicBezTo>
                  <a:cubicBezTo>
                    <a:pt x="1490" y="1764"/>
                    <a:pt x="1522" y="1778"/>
                    <a:pt x="1559" y="1778"/>
                  </a:cubicBezTo>
                  <a:cubicBezTo>
                    <a:pt x="1595" y="1778"/>
                    <a:pt x="1632" y="1760"/>
                    <a:pt x="1659" y="1732"/>
                  </a:cubicBezTo>
                  <a:cubicBezTo>
                    <a:pt x="1846" y="1532"/>
                    <a:pt x="1955" y="1272"/>
                    <a:pt x="1964" y="999"/>
                  </a:cubicBezTo>
                  <a:lnTo>
                    <a:pt x="1964" y="963"/>
                  </a:lnTo>
                  <a:cubicBezTo>
                    <a:pt x="1960" y="895"/>
                    <a:pt x="1905" y="843"/>
                    <a:pt x="1839" y="843"/>
                  </a:cubicBezTo>
                  <a:close/>
                  <a:moveTo>
                    <a:pt x="938" y="1886"/>
                  </a:moveTo>
                  <a:cubicBezTo>
                    <a:pt x="926" y="1886"/>
                    <a:pt x="912" y="1888"/>
                    <a:pt x="898" y="1892"/>
                  </a:cubicBezTo>
                  <a:lnTo>
                    <a:pt x="871" y="1901"/>
                  </a:lnTo>
                  <a:cubicBezTo>
                    <a:pt x="756" y="1922"/>
                    <a:pt x="639" y="1934"/>
                    <a:pt x="523" y="1934"/>
                  </a:cubicBezTo>
                  <a:cubicBezTo>
                    <a:pt x="419" y="1934"/>
                    <a:pt x="316" y="1925"/>
                    <a:pt x="215" y="1905"/>
                  </a:cubicBezTo>
                  <a:cubicBezTo>
                    <a:pt x="206" y="1904"/>
                    <a:pt x="198" y="1903"/>
                    <a:pt x="190" y="1903"/>
                  </a:cubicBezTo>
                  <a:cubicBezTo>
                    <a:pt x="30" y="1903"/>
                    <a:pt x="1" y="2148"/>
                    <a:pt x="170" y="2174"/>
                  </a:cubicBezTo>
                  <a:cubicBezTo>
                    <a:pt x="293" y="2197"/>
                    <a:pt x="416" y="2206"/>
                    <a:pt x="539" y="2206"/>
                  </a:cubicBezTo>
                  <a:cubicBezTo>
                    <a:pt x="666" y="2206"/>
                    <a:pt x="798" y="2192"/>
                    <a:pt x="926" y="2165"/>
                  </a:cubicBezTo>
                  <a:lnTo>
                    <a:pt x="967" y="2156"/>
                  </a:lnTo>
                  <a:cubicBezTo>
                    <a:pt x="1126" y="2114"/>
                    <a:pt x="1085" y="1886"/>
                    <a:pt x="938" y="1886"/>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101"/>
            <p:cNvSpPr/>
            <p:nvPr/>
          </p:nvSpPr>
          <p:spPr>
            <a:xfrm>
              <a:off x="7363474" y="2588814"/>
              <a:ext cx="42067" cy="23476"/>
            </a:xfrm>
            <a:custGeom>
              <a:rect b="b" l="l" r="r" t="t"/>
              <a:pathLst>
                <a:path extrusionOk="0" h="394" w="706">
                  <a:moveTo>
                    <a:pt x="192" y="0"/>
                  </a:moveTo>
                  <a:cubicBezTo>
                    <a:pt x="59" y="0"/>
                    <a:pt x="0" y="205"/>
                    <a:pt x="150" y="266"/>
                  </a:cubicBezTo>
                  <a:cubicBezTo>
                    <a:pt x="255" y="307"/>
                    <a:pt x="364" y="348"/>
                    <a:pt x="473" y="384"/>
                  </a:cubicBezTo>
                  <a:cubicBezTo>
                    <a:pt x="487" y="393"/>
                    <a:pt x="501" y="393"/>
                    <a:pt x="519" y="393"/>
                  </a:cubicBezTo>
                  <a:cubicBezTo>
                    <a:pt x="669" y="393"/>
                    <a:pt x="706" y="179"/>
                    <a:pt x="564" y="129"/>
                  </a:cubicBezTo>
                  <a:cubicBezTo>
                    <a:pt x="455" y="93"/>
                    <a:pt x="350" y="52"/>
                    <a:pt x="246" y="11"/>
                  </a:cubicBezTo>
                  <a:cubicBezTo>
                    <a:pt x="227" y="3"/>
                    <a:pt x="209" y="0"/>
                    <a:pt x="19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101"/>
            <p:cNvSpPr/>
            <p:nvPr/>
          </p:nvSpPr>
          <p:spPr>
            <a:xfrm>
              <a:off x="7935968" y="1610190"/>
              <a:ext cx="330339" cy="367520"/>
            </a:xfrm>
            <a:custGeom>
              <a:rect b="b" l="l" r="r" t="t"/>
              <a:pathLst>
                <a:path extrusionOk="0" h="6168" w="5544">
                  <a:moveTo>
                    <a:pt x="1211" y="0"/>
                  </a:moveTo>
                  <a:cubicBezTo>
                    <a:pt x="1041" y="0"/>
                    <a:pt x="878" y="89"/>
                    <a:pt x="789" y="245"/>
                  </a:cubicBezTo>
                  <a:cubicBezTo>
                    <a:pt x="493" y="778"/>
                    <a:pt x="1" y="2212"/>
                    <a:pt x="315" y="5655"/>
                  </a:cubicBezTo>
                  <a:cubicBezTo>
                    <a:pt x="333" y="5883"/>
                    <a:pt x="515" y="6070"/>
                    <a:pt x="748" y="6097"/>
                  </a:cubicBezTo>
                  <a:cubicBezTo>
                    <a:pt x="1036" y="6131"/>
                    <a:pt x="1460" y="6168"/>
                    <a:pt x="1932" y="6168"/>
                  </a:cubicBezTo>
                  <a:cubicBezTo>
                    <a:pt x="3477" y="6168"/>
                    <a:pt x="5543" y="5773"/>
                    <a:pt x="5097" y="3592"/>
                  </a:cubicBezTo>
                  <a:cubicBezTo>
                    <a:pt x="4532" y="805"/>
                    <a:pt x="2150" y="154"/>
                    <a:pt x="1299" y="8"/>
                  </a:cubicBezTo>
                  <a:cubicBezTo>
                    <a:pt x="1269" y="3"/>
                    <a:pt x="1240" y="0"/>
                    <a:pt x="1211" y="0"/>
                  </a:cubicBezTo>
                  <a:close/>
                </a:path>
              </a:pathLst>
            </a:custGeom>
            <a:solidFill>
              <a:srgbClr val="9066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101"/>
            <p:cNvSpPr/>
            <p:nvPr/>
          </p:nvSpPr>
          <p:spPr>
            <a:xfrm>
              <a:off x="7933049" y="1549175"/>
              <a:ext cx="493304" cy="680103"/>
            </a:xfrm>
            <a:custGeom>
              <a:rect b="b" l="l" r="r" t="t"/>
              <a:pathLst>
                <a:path extrusionOk="0" h="11414" w="8279">
                  <a:moveTo>
                    <a:pt x="1550" y="1"/>
                  </a:moveTo>
                  <a:cubicBezTo>
                    <a:pt x="1" y="1"/>
                    <a:pt x="210" y="1697"/>
                    <a:pt x="560" y="1961"/>
                  </a:cubicBezTo>
                  <a:cubicBezTo>
                    <a:pt x="933" y="2243"/>
                    <a:pt x="1093" y="4088"/>
                    <a:pt x="1093" y="4088"/>
                  </a:cubicBezTo>
                  <a:cubicBezTo>
                    <a:pt x="1093" y="4088"/>
                    <a:pt x="1542" y="3539"/>
                    <a:pt x="1874" y="3539"/>
                  </a:cubicBezTo>
                  <a:cubicBezTo>
                    <a:pt x="2040" y="3539"/>
                    <a:pt x="2177" y="3677"/>
                    <a:pt x="2213" y="4088"/>
                  </a:cubicBezTo>
                  <a:cubicBezTo>
                    <a:pt x="2294" y="5051"/>
                    <a:pt x="1991" y="5158"/>
                    <a:pt x="1851" y="5158"/>
                  </a:cubicBezTo>
                  <a:cubicBezTo>
                    <a:pt x="1811" y="5158"/>
                    <a:pt x="1785" y="5149"/>
                    <a:pt x="1785" y="5149"/>
                  </a:cubicBezTo>
                  <a:lnTo>
                    <a:pt x="1785" y="5149"/>
                  </a:lnTo>
                  <a:cubicBezTo>
                    <a:pt x="1785" y="5149"/>
                    <a:pt x="1999" y="5468"/>
                    <a:pt x="1785" y="5787"/>
                  </a:cubicBezTo>
                  <a:cubicBezTo>
                    <a:pt x="1748" y="5828"/>
                    <a:pt x="1698" y="5855"/>
                    <a:pt x="1644" y="5864"/>
                  </a:cubicBezTo>
                  <a:cubicBezTo>
                    <a:pt x="2059" y="7198"/>
                    <a:pt x="3563" y="11414"/>
                    <a:pt x="6003" y="11414"/>
                  </a:cubicBezTo>
                  <a:cubicBezTo>
                    <a:pt x="6077" y="11414"/>
                    <a:pt x="6153" y="11410"/>
                    <a:pt x="6230" y="11402"/>
                  </a:cubicBezTo>
                  <a:cubicBezTo>
                    <a:pt x="6325" y="11388"/>
                    <a:pt x="6416" y="11383"/>
                    <a:pt x="6512" y="11383"/>
                  </a:cubicBezTo>
                  <a:cubicBezTo>
                    <a:pt x="7751" y="8095"/>
                    <a:pt x="8279" y="4092"/>
                    <a:pt x="7491" y="2576"/>
                  </a:cubicBezTo>
                  <a:cubicBezTo>
                    <a:pt x="7409" y="2421"/>
                    <a:pt x="7318" y="2266"/>
                    <a:pt x="7218" y="2125"/>
                  </a:cubicBezTo>
                  <a:cubicBezTo>
                    <a:pt x="7323" y="1788"/>
                    <a:pt x="7386" y="1264"/>
                    <a:pt x="7018" y="832"/>
                  </a:cubicBezTo>
                  <a:cubicBezTo>
                    <a:pt x="6544" y="281"/>
                    <a:pt x="5351" y="422"/>
                    <a:pt x="4130" y="322"/>
                  </a:cubicBezTo>
                  <a:cubicBezTo>
                    <a:pt x="3821" y="299"/>
                    <a:pt x="3511" y="249"/>
                    <a:pt x="3210" y="185"/>
                  </a:cubicBezTo>
                  <a:cubicBezTo>
                    <a:pt x="3206" y="181"/>
                    <a:pt x="3201" y="181"/>
                    <a:pt x="3197" y="181"/>
                  </a:cubicBezTo>
                  <a:lnTo>
                    <a:pt x="2960" y="153"/>
                  </a:lnTo>
                  <a:cubicBezTo>
                    <a:pt x="2591" y="112"/>
                    <a:pt x="2236" y="76"/>
                    <a:pt x="1894" y="26"/>
                  </a:cubicBezTo>
                  <a:cubicBezTo>
                    <a:pt x="1771" y="9"/>
                    <a:pt x="1656" y="1"/>
                    <a:pt x="1550" y="1"/>
                  </a:cubicBezTo>
                  <a:close/>
                </a:path>
              </a:pathLst>
            </a:custGeom>
            <a:solidFill>
              <a:srgbClr val="623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101"/>
            <p:cNvSpPr/>
            <p:nvPr/>
          </p:nvSpPr>
          <p:spPr>
            <a:xfrm>
              <a:off x="8081952" y="3376587"/>
              <a:ext cx="538708" cy="1774739"/>
            </a:xfrm>
            <a:custGeom>
              <a:rect b="b" l="l" r="r" t="t"/>
              <a:pathLst>
                <a:path extrusionOk="0" h="29785" w="9041">
                  <a:moveTo>
                    <a:pt x="1" y="1"/>
                  </a:moveTo>
                  <a:lnTo>
                    <a:pt x="42" y="1677"/>
                  </a:lnTo>
                  <a:lnTo>
                    <a:pt x="65" y="2692"/>
                  </a:lnTo>
                  <a:lnTo>
                    <a:pt x="101" y="4172"/>
                  </a:lnTo>
                  <a:lnTo>
                    <a:pt x="110" y="4641"/>
                  </a:lnTo>
                  <a:lnTo>
                    <a:pt x="188" y="7920"/>
                  </a:lnTo>
                  <a:lnTo>
                    <a:pt x="288" y="12169"/>
                  </a:lnTo>
                  <a:lnTo>
                    <a:pt x="698" y="29784"/>
                  </a:lnTo>
                  <a:lnTo>
                    <a:pt x="6240" y="29784"/>
                  </a:lnTo>
                  <a:cubicBezTo>
                    <a:pt x="6486" y="25249"/>
                    <a:pt x="6764" y="19037"/>
                    <a:pt x="6600" y="16382"/>
                  </a:cubicBezTo>
                  <a:cubicBezTo>
                    <a:pt x="6500" y="14706"/>
                    <a:pt x="6873" y="12789"/>
                    <a:pt x="7360" y="10830"/>
                  </a:cubicBezTo>
                  <a:cubicBezTo>
                    <a:pt x="7948" y="8440"/>
                    <a:pt x="8704" y="5989"/>
                    <a:pt x="8945" y="3867"/>
                  </a:cubicBezTo>
                  <a:lnTo>
                    <a:pt x="8945" y="3863"/>
                  </a:lnTo>
                  <a:cubicBezTo>
                    <a:pt x="9027" y="3189"/>
                    <a:pt x="9041" y="2510"/>
                    <a:pt x="8981" y="1836"/>
                  </a:cubicBezTo>
                  <a:lnTo>
                    <a:pt x="7688" y="1572"/>
                  </a:lnTo>
                  <a:lnTo>
                    <a:pt x="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101"/>
            <p:cNvSpPr/>
            <p:nvPr/>
          </p:nvSpPr>
          <p:spPr>
            <a:xfrm>
              <a:off x="7572916" y="3490036"/>
              <a:ext cx="849384" cy="1660991"/>
            </a:xfrm>
            <a:custGeom>
              <a:rect b="b" l="l" r="r" t="t"/>
              <a:pathLst>
                <a:path extrusionOk="0" h="27876" w="14255">
                  <a:moveTo>
                    <a:pt x="4664" y="0"/>
                  </a:moveTo>
                  <a:cubicBezTo>
                    <a:pt x="4664" y="0"/>
                    <a:pt x="4523" y="492"/>
                    <a:pt x="4290" y="1303"/>
                  </a:cubicBezTo>
                  <a:cubicBezTo>
                    <a:pt x="4259" y="1408"/>
                    <a:pt x="4227" y="1508"/>
                    <a:pt x="4195" y="1622"/>
                  </a:cubicBezTo>
                  <a:cubicBezTo>
                    <a:pt x="3999" y="2305"/>
                    <a:pt x="3753" y="3161"/>
                    <a:pt x="3484" y="4113"/>
                  </a:cubicBezTo>
                  <a:cubicBezTo>
                    <a:pt x="2387" y="7961"/>
                    <a:pt x="861" y="13385"/>
                    <a:pt x="451" y="15257"/>
                  </a:cubicBezTo>
                  <a:cubicBezTo>
                    <a:pt x="1" y="17333"/>
                    <a:pt x="488" y="23937"/>
                    <a:pt x="834" y="27876"/>
                  </a:cubicBezTo>
                  <a:lnTo>
                    <a:pt x="5147" y="27876"/>
                  </a:lnTo>
                  <a:cubicBezTo>
                    <a:pt x="5147" y="24269"/>
                    <a:pt x="5292" y="18376"/>
                    <a:pt x="6139" y="15461"/>
                  </a:cubicBezTo>
                  <a:cubicBezTo>
                    <a:pt x="6640" y="13745"/>
                    <a:pt x="7647" y="12019"/>
                    <a:pt x="8831" y="10265"/>
                  </a:cubicBezTo>
                  <a:cubicBezTo>
                    <a:pt x="9564" y="9177"/>
                    <a:pt x="10366" y="8070"/>
                    <a:pt x="11149" y="6954"/>
                  </a:cubicBezTo>
                  <a:cubicBezTo>
                    <a:pt x="12051" y="5679"/>
                    <a:pt x="12929" y="4386"/>
                    <a:pt x="13654" y="3070"/>
                  </a:cubicBezTo>
                  <a:cubicBezTo>
                    <a:pt x="13667" y="3052"/>
                    <a:pt x="13676" y="3033"/>
                    <a:pt x="13690" y="3011"/>
                  </a:cubicBezTo>
                  <a:cubicBezTo>
                    <a:pt x="13890" y="2646"/>
                    <a:pt x="14077" y="2277"/>
                    <a:pt x="14255" y="1909"/>
                  </a:cubicBezTo>
                  <a:lnTo>
                    <a:pt x="8608" y="784"/>
                  </a:lnTo>
                  <a:lnTo>
                    <a:pt x="4664"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101"/>
            <p:cNvSpPr/>
            <p:nvPr/>
          </p:nvSpPr>
          <p:spPr>
            <a:xfrm>
              <a:off x="7009300" y="2412680"/>
              <a:ext cx="275223" cy="284518"/>
            </a:xfrm>
            <a:custGeom>
              <a:rect b="b" l="l" r="r" t="t"/>
              <a:pathLst>
                <a:path extrusionOk="0" h="4775" w="4619">
                  <a:moveTo>
                    <a:pt x="2134" y="0"/>
                  </a:moveTo>
                  <a:cubicBezTo>
                    <a:pt x="1970" y="0"/>
                    <a:pt x="1807" y="25"/>
                    <a:pt x="1649" y="75"/>
                  </a:cubicBezTo>
                  <a:cubicBezTo>
                    <a:pt x="1649" y="75"/>
                    <a:pt x="1" y="1304"/>
                    <a:pt x="461" y="2406"/>
                  </a:cubicBezTo>
                  <a:cubicBezTo>
                    <a:pt x="925" y="3513"/>
                    <a:pt x="2346" y="3718"/>
                    <a:pt x="2797" y="4060"/>
                  </a:cubicBezTo>
                  <a:cubicBezTo>
                    <a:pt x="3243" y="4401"/>
                    <a:pt x="4523" y="4775"/>
                    <a:pt x="4523" y="4775"/>
                  </a:cubicBezTo>
                  <a:lnTo>
                    <a:pt x="4619" y="3490"/>
                  </a:lnTo>
                  <a:cubicBezTo>
                    <a:pt x="4619" y="3490"/>
                    <a:pt x="3803" y="2730"/>
                    <a:pt x="3653" y="2088"/>
                  </a:cubicBezTo>
                  <a:cubicBezTo>
                    <a:pt x="3503" y="1441"/>
                    <a:pt x="3316" y="362"/>
                    <a:pt x="2751" y="120"/>
                  </a:cubicBezTo>
                  <a:cubicBezTo>
                    <a:pt x="2554" y="41"/>
                    <a:pt x="2344" y="0"/>
                    <a:pt x="2134" y="0"/>
                  </a:cubicBezTo>
                  <a:close/>
                </a:path>
              </a:pathLst>
            </a:custGeom>
            <a:solidFill>
              <a:srgbClr val="9066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101"/>
            <p:cNvSpPr/>
            <p:nvPr/>
          </p:nvSpPr>
          <p:spPr>
            <a:xfrm>
              <a:off x="8659392" y="3467513"/>
              <a:ext cx="183998" cy="240783"/>
            </a:xfrm>
            <a:custGeom>
              <a:rect b="b" l="l" r="r" t="t"/>
              <a:pathLst>
                <a:path extrusionOk="0" h="4041" w="3088">
                  <a:moveTo>
                    <a:pt x="1130" y="0"/>
                  </a:moveTo>
                  <a:cubicBezTo>
                    <a:pt x="1130" y="0"/>
                    <a:pt x="898" y="1317"/>
                    <a:pt x="566" y="1553"/>
                  </a:cubicBezTo>
                  <a:cubicBezTo>
                    <a:pt x="238" y="1790"/>
                    <a:pt x="1" y="2920"/>
                    <a:pt x="566" y="3717"/>
                  </a:cubicBezTo>
                  <a:cubicBezTo>
                    <a:pt x="711" y="3922"/>
                    <a:pt x="964" y="4041"/>
                    <a:pt x="1244" y="4041"/>
                  </a:cubicBezTo>
                  <a:cubicBezTo>
                    <a:pt x="2050" y="4041"/>
                    <a:pt x="3088" y="3064"/>
                    <a:pt x="2497" y="378"/>
                  </a:cubicBezTo>
                  <a:lnTo>
                    <a:pt x="1130" y="0"/>
                  </a:lnTo>
                  <a:close/>
                </a:path>
              </a:pathLst>
            </a:custGeom>
            <a:solidFill>
              <a:srgbClr val="90665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101"/>
            <p:cNvSpPr/>
            <p:nvPr/>
          </p:nvSpPr>
          <p:spPr>
            <a:xfrm>
              <a:off x="7948481" y="1733173"/>
              <a:ext cx="683321" cy="450105"/>
            </a:xfrm>
            <a:custGeom>
              <a:rect b="b" l="l" r="r" t="t"/>
              <a:pathLst>
                <a:path extrusionOk="0" h="7554" w="11468">
                  <a:moveTo>
                    <a:pt x="7137" y="1"/>
                  </a:moveTo>
                  <a:cubicBezTo>
                    <a:pt x="5320" y="1"/>
                    <a:pt x="3321" y="860"/>
                    <a:pt x="1899" y="2516"/>
                  </a:cubicBezTo>
                  <a:cubicBezTo>
                    <a:pt x="834" y="3755"/>
                    <a:pt x="91" y="5445"/>
                    <a:pt x="0" y="7553"/>
                  </a:cubicBezTo>
                  <a:lnTo>
                    <a:pt x="11322" y="7553"/>
                  </a:lnTo>
                  <a:cubicBezTo>
                    <a:pt x="11436" y="6670"/>
                    <a:pt x="11467" y="5782"/>
                    <a:pt x="11408" y="4894"/>
                  </a:cubicBezTo>
                  <a:cubicBezTo>
                    <a:pt x="11340" y="3851"/>
                    <a:pt x="11121" y="2685"/>
                    <a:pt x="10579" y="1760"/>
                  </a:cubicBezTo>
                  <a:cubicBezTo>
                    <a:pt x="10197" y="1109"/>
                    <a:pt x="9655" y="581"/>
                    <a:pt x="8890" y="299"/>
                  </a:cubicBezTo>
                  <a:cubicBezTo>
                    <a:pt x="8346" y="99"/>
                    <a:pt x="7752" y="1"/>
                    <a:pt x="71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101"/>
            <p:cNvSpPr/>
            <p:nvPr/>
          </p:nvSpPr>
          <p:spPr>
            <a:xfrm>
              <a:off x="7206050" y="2183219"/>
              <a:ext cx="1698470" cy="1488493"/>
            </a:xfrm>
            <a:custGeom>
              <a:rect b="b" l="l" r="r" t="t"/>
              <a:pathLst>
                <a:path extrusionOk="0" h="24981" w="28505">
                  <a:moveTo>
                    <a:pt x="12460" y="0"/>
                  </a:moveTo>
                  <a:cubicBezTo>
                    <a:pt x="12460" y="0"/>
                    <a:pt x="11158" y="720"/>
                    <a:pt x="10775" y="1804"/>
                  </a:cubicBezTo>
                  <a:cubicBezTo>
                    <a:pt x="10393" y="2887"/>
                    <a:pt x="10010" y="9700"/>
                    <a:pt x="9500" y="11677"/>
                  </a:cubicBezTo>
                  <a:cubicBezTo>
                    <a:pt x="9500" y="11677"/>
                    <a:pt x="9500" y="11681"/>
                    <a:pt x="9500" y="11681"/>
                  </a:cubicBezTo>
                  <a:lnTo>
                    <a:pt x="861" y="6581"/>
                  </a:lnTo>
                  <a:lnTo>
                    <a:pt x="0" y="8712"/>
                  </a:lnTo>
                  <a:cubicBezTo>
                    <a:pt x="0" y="8712"/>
                    <a:pt x="4819" y="12478"/>
                    <a:pt x="7865" y="14719"/>
                  </a:cubicBezTo>
                  <a:cubicBezTo>
                    <a:pt x="8971" y="15532"/>
                    <a:pt x="9866" y="16085"/>
                    <a:pt x="10257" y="16085"/>
                  </a:cubicBezTo>
                  <a:cubicBezTo>
                    <a:pt x="10310" y="16085"/>
                    <a:pt x="10354" y="16075"/>
                    <a:pt x="10388" y="16053"/>
                  </a:cubicBezTo>
                  <a:cubicBezTo>
                    <a:pt x="10648" y="15885"/>
                    <a:pt x="10948" y="15762"/>
                    <a:pt x="11258" y="15566"/>
                  </a:cubicBezTo>
                  <a:lnTo>
                    <a:pt x="11349" y="15438"/>
                  </a:lnTo>
                  <a:lnTo>
                    <a:pt x="11331" y="15516"/>
                  </a:lnTo>
                  <a:lnTo>
                    <a:pt x="9755" y="23276"/>
                  </a:lnTo>
                  <a:cubicBezTo>
                    <a:pt x="9755" y="23276"/>
                    <a:pt x="12046" y="24323"/>
                    <a:pt x="14578" y="24647"/>
                  </a:cubicBezTo>
                  <a:cubicBezTo>
                    <a:pt x="15660" y="24787"/>
                    <a:pt x="17421" y="24981"/>
                    <a:pt x="19127" y="24981"/>
                  </a:cubicBezTo>
                  <a:cubicBezTo>
                    <a:pt x="21341" y="24981"/>
                    <a:pt x="23463" y="24655"/>
                    <a:pt x="23896" y="23467"/>
                  </a:cubicBezTo>
                  <a:cubicBezTo>
                    <a:pt x="24665" y="21368"/>
                    <a:pt x="23581" y="17925"/>
                    <a:pt x="23390" y="14737"/>
                  </a:cubicBezTo>
                  <a:cubicBezTo>
                    <a:pt x="23381" y="14559"/>
                    <a:pt x="23372" y="14396"/>
                    <a:pt x="23372" y="14254"/>
                  </a:cubicBezTo>
                  <a:cubicBezTo>
                    <a:pt x="23367" y="13614"/>
                    <a:pt x="23456" y="13351"/>
                    <a:pt x="23594" y="13351"/>
                  </a:cubicBezTo>
                  <a:cubicBezTo>
                    <a:pt x="23968" y="13351"/>
                    <a:pt x="24701" y="15263"/>
                    <a:pt x="24920" y="16841"/>
                  </a:cubicBezTo>
                  <a:cubicBezTo>
                    <a:pt x="25239" y="19136"/>
                    <a:pt x="25048" y="21746"/>
                    <a:pt x="25048" y="21746"/>
                  </a:cubicBezTo>
                  <a:cubicBezTo>
                    <a:pt x="25048" y="21746"/>
                    <a:pt x="25478" y="22391"/>
                    <a:pt x="26419" y="22391"/>
                  </a:cubicBezTo>
                  <a:cubicBezTo>
                    <a:pt x="26733" y="22391"/>
                    <a:pt x="27104" y="22320"/>
                    <a:pt x="27534" y="22128"/>
                  </a:cubicBezTo>
                  <a:cubicBezTo>
                    <a:pt x="27534" y="22128"/>
                    <a:pt x="28504" y="5971"/>
                    <a:pt x="2378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101"/>
            <p:cNvSpPr/>
            <p:nvPr/>
          </p:nvSpPr>
          <p:spPr>
            <a:xfrm>
              <a:off x="7948481" y="1883089"/>
              <a:ext cx="683321" cy="300189"/>
            </a:xfrm>
            <a:custGeom>
              <a:rect b="b" l="l" r="r" t="t"/>
              <a:pathLst>
                <a:path extrusionOk="0" h="5038" w="11468">
                  <a:moveTo>
                    <a:pt x="1899" y="0"/>
                  </a:moveTo>
                  <a:lnTo>
                    <a:pt x="1899" y="0"/>
                  </a:lnTo>
                  <a:cubicBezTo>
                    <a:pt x="834" y="1239"/>
                    <a:pt x="91" y="2929"/>
                    <a:pt x="0" y="5037"/>
                  </a:cubicBezTo>
                  <a:lnTo>
                    <a:pt x="11322" y="5037"/>
                  </a:lnTo>
                  <a:cubicBezTo>
                    <a:pt x="11436" y="4154"/>
                    <a:pt x="11467" y="3266"/>
                    <a:pt x="11408" y="2378"/>
                  </a:cubicBezTo>
                  <a:lnTo>
                    <a:pt x="11408" y="2378"/>
                  </a:lnTo>
                  <a:cubicBezTo>
                    <a:pt x="11203" y="3475"/>
                    <a:pt x="10611" y="3839"/>
                    <a:pt x="10124" y="4022"/>
                  </a:cubicBezTo>
                  <a:cubicBezTo>
                    <a:pt x="9641" y="4206"/>
                    <a:pt x="7819" y="4567"/>
                    <a:pt x="5962" y="4567"/>
                  </a:cubicBezTo>
                  <a:cubicBezTo>
                    <a:pt x="3092" y="4567"/>
                    <a:pt x="135" y="3705"/>
                    <a:pt x="1899" y="0"/>
                  </a:cubicBezTo>
                  <a:close/>
                </a:path>
              </a:pathLst>
            </a:custGeom>
            <a:solidFill>
              <a:srgbClr val="2A2D2B">
                <a:alpha val="263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101"/>
            <p:cNvSpPr/>
            <p:nvPr/>
          </p:nvSpPr>
          <p:spPr>
            <a:xfrm>
              <a:off x="7787303" y="2787768"/>
              <a:ext cx="888472" cy="882275"/>
            </a:xfrm>
            <a:custGeom>
              <a:rect b="b" l="l" r="r" t="t"/>
              <a:pathLst>
                <a:path extrusionOk="0" h="14807" w="14911">
                  <a:moveTo>
                    <a:pt x="3475" y="1"/>
                  </a:moveTo>
                  <a:cubicBezTo>
                    <a:pt x="3475" y="1"/>
                    <a:pt x="3224" y="1494"/>
                    <a:pt x="3074" y="2587"/>
                  </a:cubicBezTo>
                  <a:cubicBezTo>
                    <a:pt x="2924" y="3685"/>
                    <a:pt x="1594" y="5292"/>
                    <a:pt x="1594" y="5292"/>
                  </a:cubicBezTo>
                  <a:lnTo>
                    <a:pt x="0" y="13130"/>
                  </a:lnTo>
                  <a:cubicBezTo>
                    <a:pt x="0" y="13130"/>
                    <a:pt x="2091" y="14264"/>
                    <a:pt x="5055" y="14523"/>
                  </a:cubicBezTo>
                  <a:cubicBezTo>
                    <a:pt x="6151" y="14621"/>
                    <a:pt x="7886" y="14807"/>
                    <a:pt x="9553" y="14807"/>
                  </a:cubicBezTo>
                  <a:cubicBezTo>
                    <a:pt x="11687" y="14807"/>
                    <a:pt x="13711" y="14503"/>
                    <a:pt x="14141" y="13321"/>
                  </a:cubicBezTo>
                  <a:cubicBezTo>
                    <a:pt x="14910" y="11217"/>
                    <a:pt x="13826" y="7779"/>
                    <a:pt x="13635" y="4591"/>
                  </a:cubicBezTo>
                  <a:cubicBezTo>
                    <a:pt x="13626" y="4409"/>
                    <a:pt x="13621" y="4250"/>
                    <a:pt x="13617" y="4108"/>
                  </a:cubicBezTo>
                  <a:lnTo>
                    <a:pt x="12287" y="3289"/>
                  </a:lnTo>
                  <a:lnTo>
                    <a:pt x="12287" y="3289"/>
                  </a:lnTo>
                  <a:cubicBezTo>
                    <a:pt x="12287" y="3289"/>
                    <a:pt x="13703" y="5425"/>
                    <a:pt x="13280" y="9878"/>
                  </a:cubicBezTo>
                  <a:cubicBezTo>
                    <a:pt x="13091" y="11863"/>
                    <a:pt x="11425" y="12470"/>
                    <a:pt x="9564" y="12470"/>
                  </a:cubicBezTo>
                  <a:cubicBezTo>
                    <a:pt x="7249" y="12470"/>
                    <a:pt x="4631" y="11531"/>
                    <a:pt x="4176" y="11140"/>
                  </a:cubicBezTo>
                  <a:cubicBezTo>
                    <a:pt x="2783" y="9938"/>
                    <a:pt x="3416" y="6067"/>
                    <a:pt x="3548" y="4532"/>
                  </a:cubicBezTo>
                  <a:cubicBezTo>
                    <a:pt x="3643" y="3402"/>
                    <a:pt x="3475" y="1"/>
                    <a:pt x="3475" y="1"/>
                  </a:cubicBezTo>
                  <a:close/>
                </a:path>
              </a:pathLst>
            </a:custGeom>
            <a:solidFill>
              <a:srgbClr val="2A2D2B">
                <a:alpha val="263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101"/>
            <p:cNvSpPr/>
            <p:nvPr/>
          </p:nvSpPr>
          <p:spPr>
            <a:xfrm>
              <a:off x="7948481" y="2183219"/>
              <a:ext cx="842889" cy="956578"/>
            </a:xfrm>
            <a:custGeom>
              <a:rect b="b" l="l" r="r" t="t"/>
              <a:pathLst>
                <a:path extrusionOk="0" h="16054" w="14146">
                  <a:moveTo>
                    <a:pt x="2059" y="0"/>
                  </a:moveTo>
                  <a:cubicBezTo>
                    <a:pt x="2059" y="0"/>
                    <a:pt x="1321" y="688"/>
                    <a:pt x="1143" y="4887"/>
                  </a:cubicBezTo>
                  <a:cubicBezTo>
                    <a:pt x="966" y="9090"/>
                    <a:pt x="0" y="14095"/>
                    <a:pt x="2810" y="16053"/>
                  </a:cubicBezTo>
                  <a:lnTo>
                    <a:pt x="11436" y="16053"/>
                  </a:lnTo>
                  <a:cubicBezTo>
                    <a:pt x="11436" y="16053"/>
                    <a:pt x="14145" y="13922"/>
                    <a:pt x="13052" y="8744"/>
                  </a:cubicBezTo>
                  <a:cubicBezTo>
                    <a:pt x="11959" y="3561"/>
                    <a:pt x="11554" y="292"/>
                    <a:pt x="1011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101"/>
            <p:cNvSpPr/>
            <p:nvPr/>
          </p:nvSpPr>
          <p:spPr>
            <a:xfrm>
              <a:off x="8058356" y="2183219"/>
              <a:ext cx="733015" cy="956578"/>
            </a:xfrm>
            <a:custGeom>
              <a:rect b="b" l="l" r="r" t="t"/>
              <a:pathLst>
                <a:path extrusionOk="0" h="16054" w="12302">
                  <a:moveTo>
                    <a:pt x="2059" y="0"/>
                  </a:moveTo>
                  <a:cubicBezTo>
                    <a:pt x="2059" y="0"/>
                    <a:pt x="1317" y="688"/>
                    <a:pt x="1144" y="4887"/>
                  </a:cubicBezTo>
                  <a:cubicBezTo>
                    <a:pt x="966" y="9090"/>
                    <a:pt x="1" y="14095"/>
                    <a:pt x="2806" y="16053"/>
                  </a:cubicBezTo>
                  <a:lnTo>
                    <a:pt x="9592" y="16053"/>
                  </a:lnTo>
                  <a:cubicBezTo>
                    <a:pt x="9592" y="16053"/>
                    <a:pt x="12301" y="13922"/>
                    <a:pt x="11208" y="8744"/>
                  </a:cubicBezTo>
                  <a:cubicBezTo>
                    <a:pt x="10115" y="3561"/>
                    <a:pt x="9710" y="292"/>
                    <a:pt x="827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55" name="Google Shape;1355;p101"/>
          <p:cNvGrpSpPr/>
          <p:nvPr/>
        </p:nvGrpSpPr>
        <p:grpSpPr>
          <a:xfrm>
            <a:off x="603022" y="4480606"/>
            <a:ext cx="3290739" cy="662976"/>
            <a:chOff x="-2581530" y="4405903"/>
            <a:chExt cx="3661258" cy="737623"/>
          </a:xfrm>
        </p:grpSpPr>
        <p:sp>
          <p:nvSpPr>
            <p:cNvPr id="1356" name="Google Shape;1356;p101"/>
            <p:cNvSpPr/>
            <p:nvPr/>
          </p:nvSpPr>
          <p:spPr>
            <a:xfrm>
              <a:off x="-474143" y="4405903"/>
              <a:ext cx="1553871" cy="737623"/>
            </a:xfrm>
            <a:custGeom>
              <a:rect b="b" l="l" r="r" t="t"/>
              <a:pathLst>
                <a:path extrusionOk="0" h="16249" w="34230">
                  <a:moveTo>
                    <a:pt x="21664" y="0"/>
                  </a:moveTo>
                  <a:cubicBezTo>
                    <a:pt x="15749" y="0"/>
                    <a:pt x="10794" y="4085"/>
                    <a:pt x="9455" y="9586"/>
                  </a:cubicBezTo>
                  <a:cubicBezTo>
                    <a:pt x="9391" y="9860"/>
                    <a:pt x="9337" y="10137"/>
                    <a:pt x="9287" y="10420"/>
                  </a:cubicBezTo>
                  <a:cubicBezTo>
                    <a:pt x="8395" y="9991"/>
                    <a:pt x="7435" y="9779"/>
                    <a:pt x="6478" y="9779"/>
                  </a:cubicBezTo>
                  <a:cubicBezTo>
                    <a:pt x="5211" y="9779"/>
                    <a:pt x="3950" y="10150"/>
                    <a:pt x="2865" y="10880"/>
                  </a:cubicBezTo>
                  <a:cubicBezTo>
                    <a:pt x="2770" y="10943"/>
                    <a:pt x="2683" y="11003"/>
                    <a:pt x="2592" y="11071"/>
                  </a:cubicBezTo>
                  <a:cubicBezTo>
                    <a:pt x="962" y="12296"/>
                    <a:pt x="1" y="14213"/>
                    <a:pt x="1" y="16249"/>
                  </a:cubicBezTo>
                  <a:lnTo>
                    <a:pt x="33673" y="16249"/>
                  </a:lnTo>
                  <a:cubicBezTo>
                    <a:pt x="34042" y="15056"/>
                    <a:pt x="34229" y="13812"/>
                    <a:pt x="34225" y="12560"/>
                  </a:cubicBezTo>
                  <a:cubicBezTo>
                    <a:pt x="34225" y="5624"/>
                    <a:pt x="28600" y="0"/>
                    <a:pt x="216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101"/>
            <p:cNvSpPr/>
            <p:nvPr/>
          </p:nvSpPr>
          <p:spPr>
            <a:xfrm>
              <a:off x="-2581530" y="4683326"/>
              <a:ext cx="1093592" cy="460193"/>
            </a:xfrm>
            <a:custGeom>
              <a:rect b="b" l="l" r="r" t="t"/>
              <a:pathLst>
                <a:path extrusionOk="0" h="7001" w="16637">
                  <a:moveTo>
                    <a:pt x="10145" y="1"/>
                  </a:moveTo>
                  <a:cubicBezTo>
                    <a:pt x="8197" y="1"/>
                    <a:pt x="6359" y="879"/>
                    <a:pt x="5133" y="2392"/>
                  </a:cubicBezTo>
                  <a:cubicBezTo>
                    <a:pt x="4823" y="2323"/>
                    <a:pt x="4509" y="2287"/>
                    <a:pt x="4190" y="2287"/>
                  </a:cubicBezTo>
                  <a:cubicBezTo>
                    <a:pt x="1877" y="2287"/>
                    <a:pt x="1" y="4159"/>
                    <a:pt x="5" y="6472"/>
                  </a:cubicBezTo>
                  <a:cubicBezTo>
                    <a:pt x="1" y="6650"/>
                    <a:pt x="14" y="6823"/>
                    <a:pt x="37" y="7000"/>
                  </a:cubicBezTo>
                  <a:lnTo>
                    <a:pt x="16614" y="7000"/>
                  </a:lnTo>
                  <a:cubicBezTo>
                    <a:pt x="16627" y="6823"/>
                    <a:pt x="16636" y="6650"/>
                    <a:pt x="16636" y="6472"/>
                  </a:cubicBezTo>
                  <a:cubicBezTo>
                    <a:pt x="16636" y="5771"/>
                    <a:pt x="16523" y="5079"/>
                    <a:pt x="16299" y="4414"/>
                  </a:cubicBezTo>
                  <a:cubicBezTo>
                    <a:pt x="16181" y="4059"/>
                    <a:pt x="16031" y="3717"/>
                    <a:pt x="15853" y="3389"/>
                  </a:cubicBezTo>
                  <a:cubicBezTo>
                    <a:pt x="15839" y="3362"/>
                    <a:pt x="15821" y="3334"/>
                    <a:pt x="15808" y="3312"/>
                  </a:cubicBezTo>
                  <a:cubicBezTo>
                    <a:pt x="15562" y="2874"/>
                    <a:pt x="15266" y="2465"/>
                    <a:pt x="14929" y="2096"/>
                  </a:cubicBezTo>
                  <a:cubicBezTo>
                    <a:pt x="14842" y="2000"/>
                    <a:pt x="14751" y="1909"/>
                    <a:pt x="14655" y="1822"/>
                  </a:cubicBezTo>
                  <a:cubicBezTo>
                    <a:pt x="13517" y="716"/>
                    <a:pt x="12005" y="69"/>
                    <a:pt x="10420" y="10"/>
                  </a:cubicBezTo>
                  <a:cubicBezTo>
                    <a:pt x="10334" y="1"/>
                    <a:pt x="10247" y="1"/>
                    <a:pt x="10161" y="1"/>
                  </a:cubicBezTo>
                  <a:cubicBezTo>
                    <a:pt x="10156" y="1"/>
                    <a:pt x="10151" y="1"/>
                    <a:pt x="1014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58" name="Google Shape;1358;p101"/>
          <p:cNvSpPr txBox="1"/>
          <p:nvPr/>
        </p:nvSpPr>
        <p:spPr>
          <a:xfrm>
            <a:off x="3213100" y="1710650"/>
            <a:ext cx="5880000" cy="1733400"/>
          </a:xfrm>
          <a:prstGeom prst="rect">
            <a:avLst/>
          </a:prstGeom>
          <a:noFill/>
          <a:ln>
            <a:noFill/>
          </a:ln>
        </p:spPr>
        <p:txBody>
          <a:bodyPr anchorCtr="0" anchor="t" bIns="91425" lIns="91425" spcFirstLastPara="1" rIns="91425" wrap="square" tIns="91425">
            <a:spAutoFit/>
          </a:bodyPr>
          <a:lstStyle/>
          <a:p>
            <a:pPr indent="0" lvl="0" marL="0" rtl="0" algn="l">
              <a:spcBef>
                <a:spcPts val="1450"/>
              </a:spcBef>
              <a:spcAft>
                <a:spcPts val="0"/>
              </a:spcAft>
              <a:buNone/>
            </a:pPr>
            <a:r>
              <a:rPr lang="fr" sz="2500">
                <a:latin typeface="Bitter"/>
                <a:ea typeface="Bitter"/>
                <a:cs typeface="Bitter"/>
                <a:sym typeface="Bitter"/>
              </a:rPr>
              <a:t>Quand les montagnes sont trop hautes </a:t>
            </a:r>
            <a:endParaRPr sz="2500">
              <a:latin typeface="Bitter"/>
              <a:ea typeface="Bitter"/>
              <a:cs typeface="Bitter"/>
              <a:sym typeface="Bitter"/>
            </a:endParaRPr>
          </a:p>
          <a:p>
            <a:pPr indent="0" lvl="0" marL="0" rtl="0" algn="l">
              <a:spcBef>
                <a:spcPts val="25"/>
              </a:spcBef>
              <a:spcAft>
                <a:spcPts val="0"/>
              </a:spcAft>
              <a:buNone/>
            </a:pPr>
            <a:r>
              <a:rPr lang="fr" sz="2500">
                <a:latin typeface="Bitter"/>
                <a:ea typeface="Bitter"/>
                <a:cs typeface="Bitter"/>
                <a:sym typeface="Bitter"/>
              </a:rPr>
              <a:t>Que je n’arrive plus à monter la côte </a:t>
            </a:r>
            <a:endParaRPr sz="2500">
              <a:latin typeface="Bitter"/>
              <a:ea typeface="Bitter"/>
              <a:cs typeface="Bitter"/>
              <a:sym typeface="Bitter"/>
            </a:endParaRPr>
          </a:p>
          <a:p>
            <a:pPr indent="0" lvl="0" marL="0" rtl="0" algn="l">
              <a:spcBef>
                <a:spcPts val="25"/>
              </a:spcBef>
              <a:spcAft>
                <a:spcPts val="0"/>
              </a:spcAft>
              <a:buNone/>
            </a:pPr>
            <a:r>
              <a:rPr lang="fr" sz="2500">
                <a:latin typeface="Bitter"/>
                <a:ea typeface="Bitter"/>
                <a:cs typeface="Bitter"/>
                <a:sym typeface="Bitter"/>
              </a:rPr>
              <a:t>Je n’suis pas seul, tu es avec moi </a:t>
            </a:r>
            <a:endParaRPr sz="2500">
              <a:latin typeface="Bitter"/>
              <a:ea typeface="Bitter"/>
              <a:cs typeface="Bitter"/>
              <a:sym typeface="Bitter"/>
            </a:endParaRPr>
          </a:p>
          <a:p>
            <a:pPr indent="0" lvl="0" marL="0" rtl="0" algn="l">
              <a:spcBef>
                <a:spcPts val="25"/>
              </a:spcBef>
              <a:spcAft>
                <a:spcPts val="0"/>
              </a:spcAft>
              <a:buNone/>
            </a:pPr>
            <a:r>
              <a:rPr lang="fr" sz="2500">
                <a:latin typeface="Bitter"/>
                <a:ea typeface="Bitter"/>
                <a:cs typeface="Bitter"/>
                <a:sym typeface="Bitter"/>
              </a:rPr>
              <a:t>Car rien ne pourra m’enlever ma joie </a:t>
            </a:r>
            <a:endParaRPr sz="2600"/>
          </a:p>
        </p:txBody>
      </p:sp>
      <p:pic>
        <p:nvPicPr>
          <p:cNvPr id="1359" name="Google Shape;1359;p101"/>
          <p:cNvPicPr preferRelativeResize="0"/>
          <p:nvPr/>
        </p:nvPicPr>
        <p:blipFill>
          <a:blip r:embed="rId3">
            <a:alphaModFix/>
          </a:blip>
          <a:stretch>
            <a:fillRect/>
          </a:stretch>
        </p:blipFill>
        <p:spPr>
          <a:xfrm>
            <a:off x="7653025" y="3652525"/>
            <a:ext cx="1490975" cy="14909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21" name="Shape 921"/>
        <p:cNvGrpSpPr/>
        <p:nvPr/>
      </p:nvGrpSpPr>
      <p:grpSpPr>
        <a:xfrm>
          <a:off x="0" y="0"/>
          <a:ext cx="0" cy="0"/>
          <a:chOff x="0" y="0"/>
          <a:chExt cx="0" cy="0"/>
        </a:xfrm>
      </p:grpSpPr>
      <p:sp>
        <p:nvSpPr>
          <p:cNvPr id="922" name="Google Shape;922;p57"/>
          <p:cNvSpPr txBox="1"/>
          <p:nvPr>
            <p:ph type="title"/>
          </p:nvPr>
        </p:nvSpPr>
        <p:spPr>
          <a:xfrm>
            <a:off x="311700" y="328850"/>
            <a:ext cx="8520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680">
                <a:solidFill>
                  <a:srgbClr val="4E67C8"/>
                </a:solidFill>
              </a:rPr>
              <a:t>Mot d’accueil avant la célébration</a:t>
            </a:r>
            <a:endParaRPr sz="3680">
              <a:solidFill>
                <a:srgbClr val="4E67C8"/>
              </a:solidFill>
            </a:endParaRPr>
          </a:p>
        </p:txBody>
      </p:sp>
      <p:sp>
        <p:nvSpPr>
          <p:cNvPr id="923" name="Google Shape;923;p57"/>
          <p:cNvSpPr txBox="1"/>
          <p:nvPr>
            <p:ph idx="1" type="body"/>
          </p:nvPr>
        </p:nvSpPr>
        <p:spPr>
          <a:xfrm>
            <a:off x="415575" y="1820175"/>
            <a:ext cx="8520600" cy="3061500"/>
          </a:xfrm>
          <a:prstGeom prst="rect">
            <a:avLst/>
          </a:prstGeom>
        </p:spPr>
        <p:txBody>
          <a:bodyPr anchorCtr="0" anchor="t" bIns="91425" lIns="91425" spcFirstLastPara="1" rIns="91425" wrap="square" tIns="91425">
            <a:normAutofit/>
          </a:bodyPr>
          <a:lstStyle/>
          <a:p>
            <a:pPr indent="-342900" lvl="0" marL="342900" rtl="0" algn="ctr">
              <a:lnSpc>
                <a:spcPct val="100000"/>
              </a:lnSpc>
              <a:spcBef>
                <a:spcPts val="1000"/>
              </a:spcBef>
              <a:spcAft>
                <a:spcPts val="0"/>
              </a:spcAft>
              <a:buClr>
                <a:srgbClr val="000000"/>
              </a:buClr>
              <a:buSzPts val="3600"/>
              <a:buFont typeface="Arial"/>
              <a:buNone/>
            </a:pPr>
            <a:r>
              <a:rPr b="1" lang="fr" sz="3600">
                <a:solidFill>
                  <a:srgbClr val="4E67C8"/>
                </a:solidFill>
                <a:latin typeface="Playfair Display"/>
                <a:ea typeface="Playfair Display"/>
                <a:cs typeface="Playfair Display"/>
                <a:sym typeface="Playfair Display"/>
              </a:rPr>
              <a:t>Le prêtre, la direction d’école, un enseignant ou l’animatrice de Vie spirituelle de votre conseil</a:t>
            </a:r>
            <a:endParaRPr b="1" sz="3600">
              <a:solidFill>
                <a:srgbClr val="4E67C8"/>
              </a:solidFill>
              <a:latin typeface="Playfair Display"/>
              <a:ea typeface="Playfair Display"/>
              <a:cs typeface="Playfair Display"/>
              <a:sym typeface="Playfair Display"/>
            </a:endParaRPr>
          </a:p>
          <a:p>
            <a:pPr indent="0" lvl="0" marL="0" rtl="0" algn="l">
              <a:spcBef>
                <a:spcPts val="0"/>
              </a:spcBef>
              <a:spcAft>
                <a:spcPts val="1200"/>
              </a:spcAft>
              <a:buNone/>
            </a:pPr>
            <a:r>
              <a:t/>
            </a:r>
            <a:endParaRPr>
              <a:latin typeface="Playfair Display"/>
              <a:ea typeface="Playfair Display"/>
              <a:cs typeface="Playfair Display"/>
              <a:sym typeface="Playfair Display"/>
            </a:endParaRPr>
          </a:p>
        </p:txBody>
      </p:sp>
      <p:pic>
        <p:nvPicPr>
          <p:cNvPr id="924" name="Google Shape;924;p57"/>
          <p:cNvPicPr preferRelativeResize="0"/>
          <p:nvPr/>
        </p:nvPicPr>
        <p:blipFill>
          <a:blip r:embed="rId3">
            <a:alphaModFix/>
          </a:blip>
          <a:stretch>
            <a:fillRect/>
          </a:stretch>
        </p:blipFill>
        <p:spPr>
          <a:xfrm>
            <a:off x="7971225" y="4501950"/>
            <a:ext cx="1172774" cy="530924"/>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102"/>
          <p:cNvSpPr txBox="1"/>
          <p:nvPr/>
        </p:nvSpPr>
        <p:spPr>
          <a:xfrm>
            <a:off x="436200" y="412575"/>
            <a:ext cx="8271600" cy="3642000"/>
          </a:xfrm>
          <a:prstGeom prst="rect">
            <a:avLst/>
          </a:prstGeom>
          <a:noFill/>
          <a:ln>
            <a:noFill/>
          </a:ln>
        </p:spPr>
        <p:txBody>
          <a:bodyPr anchorCtr="0" anchor="t" bIns="91425" lIns="91425" spcFirstLastPara="1" rIns="91425" wrap="square" tIns="91425">
            <a:spAutoFit/>
          </a:bodyPr>
          <a:lstStyle/>
          <a:p>
            <a:pPr indent="0" lvl="0" marL="0" rtl="0" algn="ctr">
              <a:spcBef>
                <a:spcPts val="1450"/>
              </a:spcBef>
              <a:spcAft>
                <a:spcPts val="0"/>
              </a:spcAft>
              <a:buNone/>
            </a:pPr>
            <a:r>
              <a:rPr b="1" lang="fr" sz="3200">
                <a:latin typeface="Bitter"/>
                <a:ea typeface="Bitter"/>
                <a:cs typeface="Bitter"/>
                <a:sym typeface="Bitter"/>
              </a:rPr>
              <a:t>Pèlerin d’ESPÉRANCE</a:t>
            </a:r>
            <a:br>
              <a:rPr b="1" lang="fr" sz="3200">
                <a:latin typeface="Bitter"/>
                <a:ea typeface="Bitter"/>
                <a:cs typeface="Bitter"/>
                <a:sym typeface="Bitter"/>
              </a:rPr>
            </a:br>
            <a:r>
              <a:rPr b="1" lang="fr" sz="3200">
                <a:latin typeface="Bitter"/>
                <a:ea typeface="Bitter"/>
                <a:cs typeface="Bitter"/>
                <a:sym typeface="Bitter"/>
              </a:rPr>
              <a:t>Je marche vers la lumière</a:t>
            </a:r>
            <a:endParaRPr b="1" sz="3200">
              <a:highlight>
                <a:srgbClr val="FFFF00"/>
              </a:highlight>
              <a:latin typeface="Bitter"/>
              <a:ea typeface="Bitter"/>
              <a:cs typeface="Bitter"/>
              <a:sym typeface="Bitter"/>
            </a:endParaRPr>
          </a:p>
          <a:p>
            <a:pPr indent="0" lvl="0" marL="0" rtl="0" algn="ctr">
              <a:spcBef>
                <a:spcPts val="25"/>
              </a:spcBef>
              <a:spcAft>
                <a:spcPts val="0"/>
              </a:spcAft>
              <a:buNone/>
            </a:pPr>
            <a:r>
              <a:rPr b="1" lang="fr" sz="3200">
                <a:latin typeface="Bitter"/>
                <a:ea typeface="Bitter"/>
                <a:cs typeface="Bitter"/>
                <a:sym typeface="Bitter"/>
              </a:rPr>
              <a:t>Chemin d’harmonie et sans frontières</a:t>
            </a:r>
            <a:endParaRPr b="1" sz="3200">
              <a:highlight>
                <a:srgbClr val="FFFF00"/>
              </a:highlight>
              <a:latin typeface="Bitter"/>
              <a:ea typeface="Bitter"/>
              <a:cs typeface="Bitter"/>
              <a:sym typeface="Bitter"/>
            </a:endParaRPr>
          </a:p>
          <a:p>
            <a:pPr indent="0" lvl="0" marL="0" rtl="0" algn="ctr">
              <a:spcBef>
                <a:spcPts val="25"/>
              </a:spcBef>
              <a:spcAft>
                <a:spcPts val="0"/>
              </a:spcAft>
              <a:buNone/>
            </a:pPr>
            <a:r>
              <a:rPr b="1" lang="fr" sz="3200">
                <a:latin typeface="Bitter"/>
                <a:ea typeface="Bitter"/>
                <a:cs typeface="Bitter"/>
                <a:sym typeface="Bitter"/>
              </a:rPr>
              <a:t>Je me lève et laisse tomber mes croix </a:t>
            </a:r>
            <a:endParaRPr b="1" sz="3200">
              <a:latin typeface="Bitter"/>
              <a:ea typeface="Bitter"/>
              <a:cs typeface="Bitter"/>
              <a:sym typeface="Bitter"/>
            </a:endParaRPr>
          </a:p>
          <a:p>
            <a:pPr indent="0" lvl="0" marL="0" rtl="0" algn="ctr">
              <a:spcBef>
                <a:spcPts val="25"/>
              </a:spcBef>
              <a:spcAft>
                <a:spcPts val="0"/>
              </a:spcAft>
              <a:buNone/>
            </a:pPr>
            <a:br>
              <a:rPr b="1" lang="fr" sz="3200">
                <a:latin typeface="Bitter"/>
                <a:ea typeface="Bitter"/>
                <a:cs typeface="Bitter"/>
                <a:sym typeface="Bitter"/>
              </a:rPr>
            </a:br>
            <a:r>
              <a:rPr b="1" lang="fr" sz="3200">
                <a:latin typeface="Bitter"/>
                <a:ea typeface="Bitter"/>
                <a:cs typeface="Bitter"/>
                <a:sym typeface="Bitter"/>
              </a:rPr>
              <a:t>Non rien, non rien ne pourra m’enlever ma joie (x2) </a:t>
            </a:r>
            <a:endParaRPr sz="3300"/>
          </a:p>
        </p:txBody>
      </p:sp>
      <p:pic>
        <p:nvPicPr>
          <p:cNvPr id="1365" name="Google Shape;1365;p102"/>
          <p:cNvPicPr preferRelativeResize="0"/>
          <p:nvPr/>
        </p:nvPicPr>
        <p:blipFill>
          <a:blip r:embed="rId3">
            <a:alphaModFix/>
          </a:blip>
          <a:stretch>
            <a:fillRect/>
          </a:stretch>
        </p:blipFill>
        <p:spPr>
          <a:xfrm>
            <a:off x="0" y="3652525"/>
            <a:ext cx="1490975" cy="1490975"/>
          </a:xfrm>
          <a:prstGeom prst="rect">
            <a:avLst/>
          </a:prstGeom>
          <a:noFill/>
          <a:ln>
            <a:noFill/>
          </a:ln>
        </p:spPr>
      </p:pic>
      <p:grpSp>
        <p:nvGrpSpPr>
          <p:cNvPr id="1366" name="Google Shape;1366;p102"/>
          <p:cNvGrpSpPr/>
          <p:nvPr/>
        </p:nvGrpSpPr>
        <p:grpSpPr>
          <a:xfrm>
            <a:off x="6697975" y="3789721"/>
            <a:ext cx="1043570" cy="1040544"/>
            <a:chOff x="7998900" y="623068"/>
            <a:chExt cx="800775" cy="799988"/>
          </a:xfrm>
        </p:grpSpPr>
        <p:pic>
          <p:nvPicPr>
            <p:cNvPr id="1367" name="Google Shape;1367;p102"/>
            <p:cNvPicPr preferRelativeResize="0"/>
            <p:nvPr/>
          </p:nvPicPr>
          <p:blipFill rotWithShape="1">
            <a:blip r:embed="rId3">
              <a:alphaModFix/>
            </a:blip>
            <a:srcRect b="33300" l="34392" r="32853" t="18697"/>
            <a:stretch/>
          </p:blipFill>
          <p:spPr>
            <a:xfrm>
              <a:off x="8158875" y="623068"/>
              <a:ext cx="488350" cy="799988"/>
            </a:xfrm>
            <a:prstGeom prst="rect">
              <a:avLst/>
            </a:prstGeom>
            <a:noFill/>
            <a:ln>
              <a:noFill/>
            </a:ln>
          </p:spPr>
        </p:pic>
        <p:sp>
          <p:nvSpPr>
            <p:cNvPr id="1368" name="Google Shape;1368;p102"/>
            <p:cNvSpPr/>
            <p:nvPr/>
          </p:nvSpPr>
          <p:spPr>
            <a:xfrm>
              <a:off x="7998900" y="951438"/>
              <a:ext cx="353700" cy="471600"/>
            </a:xfrm>
            <a:prstGeom prst="rect">
              <a:avLst/>
            </a:prstGeom>
            <a:solidFill>
              <a:srgbClr val="F2E9DC"/>
            </a:solidFill>
            <a:ln cap="flat" cmpd="sng" w="9525">
              <a:solidFill>
                <a:srgbClr val="F2E9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ind"/>
                <a:ea typeface="Hind"/>
                <a:cs typeface="Hind"/>
                <a:sym typeface="Hind"/>
              </a:endParaRPr>
            </a:p>
          </p:txBody>
        </p:sp>
        <p:sp>
          <p:nvSpPr>
            <p:cNvPr id="1369" name="Google Shape;1369;p102"/>
            <p:cNvSpPr/>
            <p:nvPr/>
          </p:nvSpPr>
          <p:spPr>
            <a:xfrm>
              <a:off x="8445975" y="951437"/>
              <a:ext cx="353700" cy="471600"/>
            </a:xfrm>
            <a:prstGeom prst="rect">
              <a:avLst/>
            </a:prstGeom>
            <a:solidFill>
              <a:srgbClr val="F2E9DC"/>
            </a:solidFill>
            <a:ln cap="flat" cmpd="sng" w="9525">
              <a:solidFill>
                <a:srgbClr val="F2E9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ind"/>
                <a:ea typeface="Hind"/>
                <a:cs typeface="Hind"/>
                <a:sym typeface="Hind"/>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3" name="Shape 1373"/>
        <p:cNvGrpSpPr/>
        <p:nvPr/>
      </p:nvGrpSpPr>
      <p:grpSpPr>
        <a:xfrm>
          <a:off x="0" y="0"/>
          <a:ext cx="0" cy="0"/>
          <a:chOff x="0" y="0"/>
          <a:chExt cx="0" cy="0"/>
        </a:xfrm>
      </p:grpSpPr>
      <p:grpSp>
        <p:nvGrpSpPr>
          <p:cNvPr id="1374" name="Google Shape;1374;p103"/>
          <p:cNvGrpSpPr/>
          <p:nvPr/>
        </p:nvGrpSpPr>
        <p:grpSpPr>
          <a:xfrm>
            <a:off x="5854975" y="495623"/>
            <a:ext cx="880868" cy="366931"/>
            <a:chOff x="5854975" y="495623"/>
            <a:chExt cx="880868" cy="366931"/>
          </a:xfrm>
        </p:grpSpPr>
        <p:sp>
          <p:nvSpPr>
            <p:cNvPr id="1375" name="Google Shape;1375;p103"/>
            <p:cNvSpPr/>
            <p:nvPr/>
          </p:nvSpPr>
          <p:spPr>
            <a:xfrm>
              <a:off x="5854975" y="728125"/>
              <a:ext cx="253699" cy="134429"/>
            </a:xfrm>
            <a:custGeom>
              <a:rect b="b" l="l" r="r" t="t"/>
              <a:pathLst>
                <a:path extrusionOk="0" h="1941" w="3663">
                  <a:moveTo>
                    <a:pt x="3621" y="1"/>
                  </a:moveTo>
                  <a:cubicBezTo>
                    <a:pt x="3512" y="37"/>
                    <a:pt x="3398" y="83"/>
                    <a:pt x="3293" y="133"/>
                  </a:cubicBezTo>
                  <a:cubicBezTo>
                    <a:pt x="3189" y="178"/>
                    <a:pt x="3088" y="228"/>
                    <a:pt x="2988" y="283"/>
                  </a:cubicBezTo>
                  <a:cubicBezTo>
                    <a:pt x="2792" y="388"/>
                    <a:pt x="2606" y="506"/>
                    <a:pt x="2424" y="634"/>
                  </a:cubicBezTo>
                  <a:lnTo>
                    <a:pt x="2291" y="729"/>
                  </a:lnTo>
                  <a:lnTo>
                    <a:pt x="2159" y="830"/>
                  </a:lnTo>
                  <a:cubicBezTo>
                    <a:pt x="2073" y="893"/>
                    <a:pt x="1991" y="966"/>
                    <a:pt x="1909" y="1035"/>
                  </a:cubicBezTo>
                  <a:lnTo>
                    <a:pt x="1809" y="1121"/>
                  </a:lnTo>
                  <a:cubicBezTo>
                    <a:pt x="1781" y="1094"/>
                    <a:pt x="1754" y="1071"/>
                    <a:pt x="1722" y="1048"/>
                  </a:cubicBezTo>
                  <a:cubicBezTo>
                    <a:pt x="1640" y="980"/>
                    <a:pt x="1563" y="912"/>
                    <a:pt x="1476" y="848"/>
                  </a:cubicBezTo>
                  <a:cubicBezTo>
                    <a:pt x="1390" y="784"/>
                    <a:pt x="1303" y="720"/>
                    <a:pt x="1217" y="657"/>
                  </a:cubicBezTo>
                  <a:cubicBezTo>
                    <a:pt x="1039" y="534"/>
                    <a:pt x="852" y="420"/>
                    <a:pt x="666" y="315"/>
                  </a:cubicBezTo>
                  <a:cubicBezTo>
                    <a:pt x="565" y="265"/>
                    <a:pt x="470" y="215"/>
                    <a:pt x="365" y="169"/>
                  </a:cubicBezTo>
                  <a:cubicBezTo>
                    <a:pt x="260" y="119"/>
                    <a:pt x="151" y="78"/>
                    <a:pt x="42" y="42"/>
                  </a:cubicBezTo>
                  <a:lnTo>
                    <a:pt x="1" y="83"/>
                  </a:lnTo>
                  <a:lnTo>
                    <a:pt x="438" y="538"/>
                  </a:lnTo>
                  <a:lnTo>
                    <a:pt x="880" y="994"/>
                  </a:lnTo>
                  <a:cubicBezTo>
                    <a:pt x="1025" y="1148"/>
                    <a:pt x="1176" y="1299"/>
                    <a:pt x="1326" y="1449"/>
                  </a:cubicBezTo>
                  <a:lnTo>
                    <a:pt x="1772" y="1895"/>
                  </a:lnTo>
                  <a:lnTo>
                    <a:pt x="1813" y="1941"/>
                  </a:lnTo>
                  <a:lnTo>
                    <a:pt x="1854" y="1895"/>
                  </a:lnTo>
                  <a:lnTo>
                    <a:pt x="2310" y="1435"/>
                  </a:lnTo>
                  <a:cubicBezTo>
                    <a:pt x="2460" y="1285"/>
                    <a:pt x="2615" y="1130"/>
                    <a:pt x="2765" y="975"/>
                  </a:cubicBezTo>
                  <a:lnTo>
                    <a:pt x="3216" y="511"/>
                  </a:lnTo>
                  <a:lnTo>
                    <a:pt x="3662" y="46"/>
                  </a:lnTo>
                  <a:lnTo>
                    <a:pt x="362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103"/>
            <p:cNvSpPr/>
            <p:nvPr/>
          </p:nvSpPr>
          <p:spPr>
            <a:xfrm>
              <a:off x="6533258" y="495623"/>
              <a:ext cx="202586" cy="107349"/>
            </a:xfrm>
            <a:custGeom>
              <a:rect b="b" l="l" r="r" t="t"/>
              <a:pathLst>
                <a:path extrusionOk="0" h="1550" w="2925">
                  <a:moveTo>
                    <a:pt x="2892" y="1"/>
                  </a:moveTo>
                  <a:cubicBezTo>
                    <a:pt x="2801" y="28"/>
                    <a:pt x="2715" y="64"/>
                    <a:pt x="2628" y="101"/>
                  </a:cubicBezTo>
                  <a:cubicBezTo>
                    <a:pt x="2546" y="142"/>
                    <a:pt x="2464" y="183"/>
                    <a:pt x="2387" y="224"/>
                  </a:cubicBezTo>
                  <a:cubicBezTo>
                    <a:pt x="2232" y="310"/>
                    <a:pt x="2082" y="401"/>
                    <a:pt x="1936" y="506"/>
                  </a:cubicBezTo>
                  <a:lnTo>
                    <a:pt x="1827" y="584"/>
                  </a:lnTo>
                  <a:lnTo>
                    <a:pt x="1726" y="661"/>
                  </a:lnTo>
                  <a:cubicBezTo>
                    <a:pt x="1653" y="711"/>
                    <a:pt x="1590" y="770"/>
                    <a:pt x="1521" y="825"/>
                  </a:cubicBezTo>
                  <a:cubicBezTo>
                    <a:pt x="1499" y="848"/>
                    <a:pt x="1471" y="871"/>
                    <a:pt x="1444" y="893"/>
                  </a:cubicBezTo>
                  <a:cubicBezTo>
                    <a:pt x="1421" y="875"/>
                    <a:pt x="1398" y="852"/>
                    <a:pt x="1376" y="834"/>
                  </a:cubicBezTo>
                  <a:cubicBezTo>
                    <a:pt x="1312" y="779"/>
                    <a:pt x="1248" y="729"/>
                    <a:pt x="1180" y="675"/>
                  </a:cubicBezTo>
                  <a:cubicBezTo>
                    <a:pt x="1112" y="625"/>
                    <a:pt x="1043" y="575"/>
                    <a:pt x="970" y="524"/>
                  </a:cubicBezTo>
                  <a:cubicBezTo>
                    <a:pt x="829" y="424"/>
                    <a:pt x="683" y="333"/>
                    <a:pt x="529" y="251"/>
                  </a:cubicBezTo>
                  <a:cubicBezTo>
                    <a:pt x="451" y="210"/>
                    <a:pt x="374" y="169"/>
                    <a:pt x="292" y="133"/>
                  </a:cubicBezTo>
                  <a:cubicBezTo>
                    <a:pt x="205" y="96"/>
                    <a:pt x="123" y="60"/>
                    <a:pt x="32" y="33"/>
                  </a:cubicBezTo>
                  <a:lnTo>
                    <a:pt x="0" y="69"/>
                  </a:lnTo>
                  <a:lnTo>
                    <a:pt x="346" y="433"/>
                  </a:lnTo>
                  <a:lnTo>
                    <a:pt x="702" y="798"/>
                  </a:lnTo>
                  <a:cubicBezTo>
                    <a:pt x="820" y="916"/>
                    <a:pt x="938" y="1034"/>
                    <a:pt x="1057" y="1157"/>
                  </a:cubicBezTo>
                  <a:lnTo>
                    <a:pt x="1412" y="1513"/>
                  </a:lnTo>
                  <a:lnTo>
                    <a:pt x="1449" y="1549"/>
                  </a:lnTo>
                  <a:lnTo>
                    <a:pt x="1480" y="1513"/>
                  </a:lnTo>
                  <a:lnTo>
                    <a:pt x="1845" y="1148"/>
                  </a:lnTo>
                  <a:cubicBezTo>
                    <a:pt x="1963" y="1025"/>
                    <a:pt x="2086" y="902"/>
                    <a:pt x="2209" y="779"/>
                  </a:cubicBezTo>
                  <a:lnTo>
                    <a:pt x="2569" y="411"/>
                  </a:lnTo>
                  <a:lnTo>
                    <a:pt x="2924" y="37"/>
                  </a:lnTo>
                  <a:lnTo>
                    <a:pt x="289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7" name="Google Shape;1377;p103"/>
          <p:cNvSpPr/>
          <p:nvPr/>
        </p:nvSpPr>
        <p:spPr>
          <a:xfrm>
            <a:off x="6446575" y="1118800"/>
            <a:ext cx="810075" cy="310500"/>
          </a:xfrm>
          <a:custGeom>
            <a:rect b="b" l="l" r="r" t="t"/>
            <a:pathLst>
              <a:path extrusionOk="0" h="12420" w="32403">
                <a:moveTo>
                  <a:pt x="14016" y="1"/>
                </a:moveTo>
                <a:cubicBezTo>
                  <a:pt x="13376" y="1"/>
                  <a:pt x="12736" y="69"/>
                  <a:pt x="12106" y="197"/>
                </a:cubicBezTo>
                <a:lnTo>
                  <a:pt x="11992" y="220"/>
                </a:lnTo>
                <a:cubicBezTo>
                  <a:pt x="11978" y="224"/>
                  <a:pt x="11964" y="224"/>
                  <a:pt x="11951" y="229"/>
                </a:cubicBezTo>
                <a:cubicBezTo>
                  <a:pt x="11655" y="292"/>
                  <a:pt x="11359" y="374"/>
                  <a:pt x="11072" y="465"/>
                </a:cubicBezTo>
                <a:cubicBezTo>
                  <a:pt x="9382" y="1007"/>
                  <a:pt x="7875" y="1996"/>
                  <a:pt x="6695" y="3325"/>
                </a:cubicBezTo>
                <a:cubicBezTo>
                  <a:pt x="6481" y="3567"/>
                  <a:pt x="6276" y="3822"/>
                  <a:pt x="6085" y="4086"/>
                </a:cubicBezTo>
                <a:cubicBezTo>
                  <a:pt x="5971" y="4250"/>
                  <a:pt x="5857" y="4414"/>
                  <a:pt x="5748" y="4587"/>
                </a:cubicBezTo>
                <a:cubicBezTo>
                  <a:pt x="5316" y="5265"/>
                  <a:pt x="4969" y="5994"/>
                  <a:pt x="4719" y="6759"/>
                </a:cubicBezTo>
                <a:cubicBezTo>
                  <a:pt x="4605" y="6773"/>
                  <a:pt x="4491" y="6791"/>
                  <a:pt x="4377" y="6809"/>
                </a:cubicBezTo>
                <a:cubicBezTo>
                  <a:pt x="3539" y="6960"/>
                  <a:pt x="2752" y="7310"/>
                  <a:pt x="2082" y="7829"/>
                </a:cubicBezTo>
                <a:cubicBezTo>
                  <a:pt x="1927" y="7948"/>
                  <a:pt x="1777" y="8075"/>
                  <a:pt x="1636" y="8212"/>
                </a:cubicBezTo>
                <a:cubicBezTo>
                  <a:pt x="1067" y="8758"/>
                  <a:pt x="625" y="9428"/>
                  <a:pt x="347" y="10170"/>
                </a:cubicBezTo>
                <a:cubicBezTo>
                  <a:pt x="119" y="10767"/>
                  <a:pt x="1" y="11404"/>
                  <a:pt x="6" y="12046"/>
                </a:cubicBezTo>
                <a:cubicBezTo>
                  <a:pt x="6" y="12174"/>
                  <a:pt x="10" y="12297"/>
                  <a:pt x="19" y="12420"/>
                </a:cubicBezTo>
                <a:lnTo>
                  <a:pt x="32389" y="12420"/>
                </a:lnTo>
                <a:cubicBezTo>
                  <a:pt x="32398" y="12297"/>
                  <a:pt x="32398" y="12174"/>
                  <a:pt x="32398" y="12046"/>
                </a:cubicBezTo>
                <a:lnTo>
                  <a:pt x="32403" y="12046"/>
                </a:lnTo>
                <a:cubicBezTo>
                  <a:pt x="32403" y="8977"/>
                  <a:pt x="30190" y="6354"/>
                  <a:pt x="27166" y="5839"/>
                </a:cubicBezTo>
                <a:cubicBezTo>
                  <a:pt x="26811" y="5775"/>
                  <a:pt x="26455" y="5748"/>
                  <a:pt x="26100" y="5748"/>
                </a:cubicBezTo>
                <a:cubicBezTo>
                  <a:pt x="26090" y="5748"/>
                  <a:pt x="26080" y="5748"/>
                  <a:pt x="26069" y="5748"/>
                </a:cubicBezTo>
                <a:cubicBezTo>
                  <a:pt x="25178" y="5748"/>
                  <a:pt x="24301" y="5944"/>
                  <a:pt x="23491" y="6313"/>
                </a:cubicBezTo>
                <a:cubicBezTo>
                  <a:pt x="23427" y="6340"/>
                  <a:pt x="23372" y="6368"/>
                  <a:pt x="23313" y="6395"/>
                </a:cubicBezTo>
                <a:cubicBezTo>
                  <a:pt x="22011" y="2911"/>
                  <a:pt x="18850" y="456"/>
                  <a:pt x="15148" y="56"/>
                </a:cubicBezTo>
                <a:cubicBezTo>
                  <a:pt x="14884" y="28"/>
                  <a:pt x="14615" y="10"/>
                  <a:pt x="14346" y="6"/>
                </a:cubicBezTo>
                <a:cubicBezTo>
                  <a:pt x="14255" y="1"/>
                  <a:pt x="14169" y="1"/>
                  <a:pt x="14078" y="1"/>
                </a:cubicBezTo>
                <a:cubicBezTo>
                  <a:pt x="14057" y="1"/>
                  <a:pt x="14036" y="1"/>
                  <a:pt x="1401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103"/>
          <p:cNvSpPr/>
          <p:nvPr/>
        </p:nvSpPr>
        <p:spPr>
          <a:xfrm rot="-5400000">
            <a:off x="505800" y="-498850"/>
            <a:ext cx="5140800" cy="6152400"/>
          </a:xfrm>
          <a:prstGeom prst="round2SameRect">
            <a:avLst>
              <a:gd fmla="val 0" name="adj1"/>
              <a:gd fmla="val 50000" name="adj2"/>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79" name="Google Shape;1379;p103"/>
          <p:cNvGrpSpPr/>
          <p:nvPr/>
        </p:nvGrpSpPr>
        <p:grpSpPr>
          <a:xfrm>
            <a:off x="7039570" y="1429312"/>
            <a:ext cx="1954162" cy="3714178"/>
            <a:chOff x="7009300" y="1549175"/>
            <a:chExt cx="1895221" cy="3602151"/>
          </a:xfrm>
        </p:grpSpPr>
        <p:sp>
          <p:nvSpPr>
            <p:cNvPr id="1380" name="Google Shape;1380;p103"/>
            <p:cNvSpPr/>
            <p:nvPr/>
          </p:nvSpPr>
          <p:spPr>
            <a:xfrm>
              <a:off x="7019072" y="2058924"/>
              <a:ext cx="620935" cy="711266"/>
            </a:xfrm>
            <a:custGeom>
              <a:rect b="b" l="l" r="r" t="t"/>
              <a:pathLst>
                <a:path extrusionOk="0" h="11937" w="10421">
                  <a:moveTo>
                    <a:pt x="7674" y="0"/>
                  </a:moveTo>
                  <a:lnTo>
                    <a:pt x="1" y="433"/>
                  </a:lnTo>
                  <a:lnTo>
                    <a:pt x="1754" y="6859"/>
                  </a:lnTo>
                  <a:lnTo>
                    <a:pt x="3321" y="11937"/>
                  </a:lnTo>
                  <a:lnTo>
                    <a:pt x="10420" y="10402"/>
                  </a:lnTo>
                  <a:lnTo>
                    <a:pt x="767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103"/>
            <p:cNvSpPr/>
            <p:nvPr/>
          </p:nvSpPr>
          <p:spPr>
            <a:xfrm>
              <a:off x="7220172" y="2154678"/>
              <a:ext cx="42901" cy="20974"/>
            </a:xfrm>
            <a:custGeom>
              <a:rect b="b" l="l" r="r" t="t"/>
              <a:pathLst>
                <a:path extrusionOk="0" h="352" w="720">
                  <a:moveTo>
                    <a:pt x="193" y="0"/>
                  </a:moveTo>
                  <a:cubicBezTo>
                    <a:pt x="46" y="0"/>
                    <a:pt x="1" y="228"/>
                    <a:pt x="164" y="270"/>
                  </a:cubicBezTo>
                  <a:cubicBezTo>
                    <a:pt x="273" y="297"/>
                    <a:pt x="387" y="324"/>
                    <a:pt x="501" y="347"/>
                  </a:cubicBezTo>
                  <a:lnTo>
                    <a:pt x="529" y="347"/>
                  </a:lnTo>
                  <a:lnTo>
                    <a:pt x="529" y="352"/>
                  </a:lnTo>
                  <a:cubicBezTo>
                    <a:pt x="697" y="352"/>
                    <a:pt x="720" y="110"/>
                    <a:pt x="556" y="78"/>
                  </a:cubicBezTo>
                  <a:cubicBezTo>
                    <a:pt x="447" y="56"/>
                    <a:pt x="337" y="33"/>
                    <a:pt x="233" y="6"/>
                  </a:cubicBezTo>
                  <a:cubicBezTo>
                    <a:pt x="219" y="2"/>
                    <a:pt x="205" y="0"/>
                    <a:pt x="19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103"/>
            <p:cNvSpPr/>
            <p:nvPr/>
          </p:nvSpPr>
          <p:spPr>
            <a:xfrm>
              <a:off x="7286371" y="2162662"/>
              <a:ext cx="153074" cy="29792"/>
            </a:xfrm>
            <a:custGeom>
              <a:rect b="b" l="l" r="r" t="t"/>
              <a:pathLst>
                <a:path extrusionOk="0" h="500" w="2569">
                  <a:moveTo>
                    <a:pt x="188" y="53"/>
                  </a:moveTo>
                  <a:cubicBezTo>
                    <a:pt x="22" y="53"/>
                    <a:pt x="0" y="305"/>
                    <a:pt x="173" y="322"/>
                  </a:cubicBezTo>
                  <a:cubicBezTo>
                    <a:pt x="397" y="345"/>
                    <a:pt x="620" y="354"/>
                    <a:pt x="843" y="354"/>
                  </a:cubicBezTo>
                  <a:lnTo>
                    <a:pt x="961" y="354"/>
                  </a:lnTo>
                  <a:cubicBezTo>
                    <a:pt x="1130" y="345"/>
                    <a:pt x="1130" y="95"/>
                    <a:pt x="961" y="81"/>
                  </a:cubicBezTo>
                  <a:lnTo>
                    <a:pt x="843" y="81"/>
                  </a:lnTo>
                  <a:cubicBezTo>
                    <a:pt x="629" y="81"/>
                    <a:pt x="415" y="72"/>
                    <a:pt x="201" y="54"/>
                  </a:cubicBezTo>
                  <a:cubicBezTo>
                    <a:pt x="196" y="53"/>
                    <a:pt x="192" y="53"/>
                    <a:pt x="188" y="53"/>
                  </a:cubicBezTo>
                  <a:close/>
                  <a:moveTo>
                    <a:pt x="2027" y="1"/>
                  </a:moveTo>
                  <a:cubicBezTo>
                    <a:pt x="1947" y="1"/>
                    <a:pt x="1865" y="8"/>
                    <a:pt x="1786" y="17"/>
                  </a:cubicBezTo>
                  <a:lnTo>
                    <a:pt x="1804" y="158"/>
                  </a:lnTo>
                  <a:lnTo>
                    <a:pt x="1758" y="26"/>
                  </a:lnTo>
                  <a:lnTo>
                    <a:pt x="1722" y="31"/>
                  </a:lnTo>
                  <a:cubicBezTo>
                    <a:pt x="1547" y="53"/>
                    <a:pt x="1574" y="301"/>
                    <a:pt x="1733" y="301"/>
                  </a:cubicBezTo>
                  <a:cubicBezTo>
                    <a:pt x="1740" y="301"/>
                    <a:pt x="1747" y="301"/>
                    <a:pt x="1754" y="300"/>
                  </a:cubicBezTo>
                  <a:lnTo>
                    <a:pt x="1822" y="291"/>
                  </a:lnTo>
                  <a:cubicBezTo>
                    <a:pt x="1892" y="280"/>
                    <a:pt x="1965" y="271"/>
                    <a:pt x="2033" y="271"/>
                  </a:cubicBezTo>
                  <a:cubicBezTo>
                    <a:pt x="2085" y="271"/>
                    <a:pt x="2133" y="277"/>
                    <a:pt x="2173" y="291"/>
                  </a:cubicBezTo>
                  <a:cubicBezTo>
                    <a:pt x="2223" y="313"/>
                    <a:pt x="2268" y="354"/>
                    <a:pt x="2291" y="404"/>
                  </a:cubicBezTo>
                  <a:cubicBezTo>
                    <a:pt x="2309" y="464"/>
                    <a:pt x="2359" y="500"/>
                    <a:pt x="2419" y="500"/>
                  </a:cubicBezTo>
                  <a:cubicBezTo>
                    <a:pt x="2432" y="500"/>
                    <a:pt x="2451" y="495"/>
                    <a:pt x="2460" y="491"/>
                  </a:cubicBezTo>
                  <a:cubicBezTo>
                    <a:pt x="2532" y="468"/>
                    <a:pt x="2569" y="391"/>
                    <a:pt x="2551" y="318"/>
                  </a:cubicBezTo>
                  <a:cubicBezTo>
                    <a:pt x="2501" y="186"/>
                    <a:pt x="2396" y="81"/>
                    <a:pt x="2264" y="35"/>
                  </a:cubicBezTo>
                  <a:cubicBezTo>
                    <a:pt x="2193" y="10"/>
                    <a:pt x="2112" y="1"/>
                    <a:pt x="202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103"/>
            <p:cNvSpPr/>
            <p:nvPr/>
          </p:nvSpPr>
          <p:spPr>
            <a:xfrm>
              <a:off x="7162911" y="2204371"/>
              <a:ext cx="248112" cy="57023"/>
            </a:xfrm>
            <a:custGeom>
              <a:rect b="b" l="l" r="r" t="t"/>
              <a:pathLst>
                <a:path extrusionOk="0" h="957" w="4164">
                  <a:moveTo>
                    <a:pt x="3972" y="1"/>
                  </a:moveTo>
                  <a:cubicBezTo>
                    <a:pt x="3956" y="1"/>
                    <a:pt x="3939" y="3"/>
                    <a:pt x="3921" y="9"/>
                  </a:cubicBezTo>
                  <a:cubicBezTo>
                    <a:pt x="3685" y="87"/>
                    <a:pt x="3439" y="132"/>
                    <a:pt x="3193" y="155"/>
                  </a:cubicBezTo>
                  <a:cubicBezTo>
                    <a:pt x="3024" y="178"/>
                    <a:pt x="3038" y="424"/>
                    <a:pt x="3206" y="428"/>
                  </a:cubicBezTo>
                  <a:lnTo>
                    <a:pt x="3220" y="428"/>
                  </a:lnTo>
                  <a:cubicBezTo>
                    <a:pt x="3489" y="406"/>
                    <a:pt x="3753" y="351"/>
                    <a:pt x="4012" y="265"/>
                  </a:cubicBezTo>
                  <a:cubicBezTo>
                    <a:pt x="4164" y="211"/>
                    <a:pt x="4110" y="1"/>
                    <a:pt x="3972" y="1"/>
                  </a:cubicBezTo>
                  <a:close/>
                  <a:moveTo>
                    <a:pt x="2350" y="187"/>
                  </a:moveTo>
                  <a:cubicBezTo>
                    <a:pt x="2118" y="192"/>
                    <a:pt x="1877" y="196"/>
                    <a:pt x="1644" y="214"/>
                  </a:cubicBezTo>
                  <a:cubicBezTo>
                    <a:pt x="1465" y="219"/>
                    <a:pt x="1471" y="483"/>
                    <a:pt x="1645" y="483"/>
                  </a:cubicBezTo>
                  <a:cubicBezTo>
                    <a:pt x="1648" y="483"/>
                    <a:pt x="1650" y="483"/>
                    <a:pt x="1653" y="483"/>
                  </a:cubicBezTo>
                  <a:lnTo>
                    <a:pt x="1663" y="483"/>
                  </a:lnTo>
                  <a:cubicBezTo>
                    <a:pt x="1890" y="469"/>
                    <a:pt x="2127" y="465"/>
                    <a:pt x="2355" y="460"/>
                  </a:cubicBezTo>
                  <a:lnTo>
                    <a:pt x="2432" y="460"/>
                  </a:lnTo>
                  <a:cubicBezTo>
                    <a:pt x="2505" y="460"/>
                    <a:pt x="2569" y="397"/>
                    <a:pt x="2564" y="324"/>
                  </a:cubicBezTo>
                  <a:cubicBezTo>
                    <a:pt x="2560" y="246"/>
                    <a:pt x="2501" y="192"/>
                    <a:pt x="2428" y="187"/>
                  </a:cubicBezTo>
                  <a:close/>
                  <a:moveTo>
                    <a:pt x="893" y="354"/>
                  </a:moveTo>
                  <a:cubicBezTo>
                    <a:pt x="879" y="354"/>
                    <a:pt x="866" y="356"/>
                    <a:pt x="852" y="360"/>
                  </a:cubicBezTo>
                  <a:cubicBezTo>
                    <a:pt x="588" y="438"/>
                    <a:pt x="337" y="556"/>
                    <a:pt x="110" y="711"/>
                  </a:cubicBezTo>
                  <a:cubicBezTo>
                    <a:pt x="0" y="784"/>
                    <a:pt x="55" y="957"/>
                    <a:pt x="187" y="957"/>
                  </a:cubicBezTo>
                  <a:cubicBezTo>
                    <a:pt x="219" y="957"/>
                    <a:pt x="246" y="948"/>
                    <a:pt x="269" y="934"/>
                  </a:cubicBezTo>
                  <a:cubicBezTo>
                    <a:pt x="474" y="797"/>
                    <a:pt x="697" y="688"/>
                    <a:pt x="934" y="620"/>
                  </a:cubicBezTo>
                  <a:cubicBezTo>
                    <a:pt x="1002" y="597"/>
                    <a:pt x="1043" y="520"/>
                    <a:pt x="1020" y="451"/>
                  </a:cubicBezTo>
                  <a:cubicBezTo>
                    <a:pt x="1006" y="392"/>
                    <a:pt x="952" y="354"/>
                    <a:pt x="893" y="35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103"/>
            <p:cNvSpPr/>
            <p:nvPr/>
          </p:nvSpPr>
          <p:spPr>
            <a:xfrm>
              <a:off x="7180429" y="2305487"/>
              <a:ext cx="139846" cy="34619"/>
            </a:xfrm>
            <a:custGeom>
              <a:rect b="b" l="l" r="r" t="t"/>
              <a:pathLst>
                <a:path extrusionOk="0" h="581" w="2347">
                  <a:moveTo>
                    <a:pt x="2154" y="0"/>
                  </a:moveTo>
                  <a:cubicBezTo>
                    <a:pt x="2140" y="0"/>
                    <a:pt x="2126" y="2"/>
                    <a:pt x="2111" y="7"/>
                  </a:cubicBezTo>
                  <a:cubicBezTo>
                    <a:pt x="1983" y="48"/>
                    <a:pt x="1860" y="89"/>
                    <a:pt x="1733" y="120"/>
                  </a:cubicBezTo>
                  <a:cubicBezTo>
                    <a:pt x="1651" y="148"/>
                    <a:pt x="1564" y="171"/>
                    <a:pt x="1478" y="189"/>
                  </a:cubicBezTo>
                  <a:cubicBezTo>
                    <a:pt x="1320" y="225"/>
                    <a:pt x="1345" y="458"/>
                    <a:pt x="1505" y="458"/>
                  </a:cubicBezTo>
                  <a:cubicBezTo>
                    <a:pt x="1507" y="458"/>
                    <a:pt x="1508" y="457"/>
                    <a:pt x="1510" y="457"/>
                  </a:cubicBezTo>
                  <a:cubicBezTo>
                    <a:pt x="1519" y="457"/>
                    <a:pt x="1533" y="457"/>
                    <a:pt x="1542" y="453"/>
                  </a:cubicBezTo>
                  <a:cubicBezTo>
                    <a:pt x="1633" y="430"/>
                    <a:pt x="1724" y="407"/>
                    <a:pt x="1810" y="385"/>
                  </a:cubicBezTo>
                  <a:cubicBezTo>
                    <a:pt x="1938" y="348"/>
                    <a:pt x="2061" y="307"/>
                    <a:pt x="2188" y="271"/>
                  </a:cubicBezTo>
                  <a:cubicBezTo>
                    <a:pt x="2346" y="221"/>
                    <a:pt x="2296" y="0"/>
                    <a:pt x="2154" y="0"/>
                  </a:cubicBezTo>
                  <a:close/>
                  <a:moveTo>
                    <a:pt x="190" y="283"/>
                  </a:moveTo>
                  <a:cubicBezTo>
                    <a:pt x="27" y="283"/>
                    <a:pt x="0" y="531"/>
                    <a:pt x="171" y="558"/>
                  </a:cubicBezTo>
                  <a:cubicBezTo>
                    <a:pt x="303" y="571"/>
                    <a:pt x="430" y="580"/>
                    <a:pt x="563" y="580"/>
                  </a:cubicBezTo>
                  <a:cubicBezTo>
                    <a:pt x="663" y="580"/>
                    <a:pt x="763" y="576"/>
                    <a:pt x="868" y="567"/>
                  </a:cubicBezTo>
                  <a:cubicBezTo>
                    <a:pt x="1047" y="558"/>
                    <a:pt x="1029" y="297"/>
                    <a:pt x="861" y="297"/>
                  </a:cubicBezTo>
                  <a:cubicBezTo>
                    <a:pt x="855" y="297"/>
                    <a:pt x="848" y="297"/>
                    <a:pt x="840" y="298"/>
                  </a:cubicBezTo>
                  <a:cubicBezTo>
                    <a:pt x="757" y="305"/>
                    <a:pt x="673" y="309"/>
                    <a:pt x="589" y="309"/>
                  </a:cubicBezTo>
                  <a:cubicBezTo>
                    <a:pt x="463" y="309"/>
                    <a:pt x="338" y="301"/>
                    <a:pt x="212" y="284"/>
                  </a:cubicBezTo>
                  <a:cubicBezTo>
                    <a:pt x="204" y="283"/>
                    <a:pt x="197" y="283"/>
                    <a:pt x="190" y="28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103"/>
            <p:cNvSpPr/>
            <p:nvPr/>
          </p:nvSpPr>
          <p:spPr>
            <a:xfrm>
              <a:off x="7239418" y="2286777"/>
              <a:ext cx="251627" cy="176252"/>
            </a:xfrm>
            <a:custGeom>
              <a:rect b="b" l="l" r="r" t="t"/>
              <a:pathLst>
                <a:path extrusionOk="0" h="2958" w="4223">
                  <a:moveTo>
                    <a:pt x="2458" y="5"/>
                  </a:moveTo>
                  <a:cubicBezTo>
                    <a:pt x="2451" y="5"/>
                    <a:pt x="2444" y="5"/>
                    <a:pt x="2437" y="6"/>
                  </a:cubicBezTo>
                  <a:cubicBezTo>
                    <a:pt x="2209" y="34"/>
                    <a:pt x="1986" y="79"/>
                    <a:pt x="1768" y="138"/>
                  </a:cubicBezTo>
                  <a:cubicBezTo>
                    <a:pt x="1613" y="179"/>
                    <a:pt x="1640" y="403"/>
                    <a:pt x="1799" y="403"/>
                  </a:cubicBezTo>
                  <a:cubicBezTo>
                    <a:pt x="1813" y="403"/>
                    <a:pt x="1822" y="403"/>
                    <a:pt x="1836" y="398"/>
                  </a:cubicBezTo>
                  <a:cubicBezTo>
                    <a:pt x="2041" y="343"/>
                    <a:pt x="2255" y="302"/>
                    <a:pt x="2469" y="275"/>
                  </a:cubicBezTo>
                  <a:cubicBezTo>
                    <a:pt x="2639" y="253"/>
                    <a:pt x="2617" y="5"/>
                    <a:pt x="2458" y="5"/>
                  </a:cubicBezTo>
                  <a:close/>
                  <a:moveTo>
                    <a:pt x="3112" y="0"/>
                  </a:moveTo>
                  <a:cubicBezTo>
                    <a:pt x="2949" y="0"/>
                    <a:pt x="2927" y="249"/>
                    <a:pt x="3097" y="270"/>
                  </a:cubicBezTo>
                  <a:cubicBezTo>
                    <a:pt x="3166" y="280"/>
                    <a:pt x="3234" y="289"/>
                    <a:pt x="3302" y="307"/>
                  </a:cubicBezTo>
                  <a:cubicBezTo>
                    <a:pt x="3434" y="334"/>
                    <a:pt x="3557" y="384"/>
                    <a:pt x="3671" y="453"/>
                  </a:cubicBezTo>
                  <a:cubicBezTo>
                    <a:pt x="3694" y="466"/>
                    <a:pt x="3717" y="471"/>
                    <a:pt x="3744" y="471"/>
                  </a:cubicBezTo>
                  <a:cubicBezTo>
                    <a:pt x="3746" y="471"/>
                    <a:pt x="3747" y="471"/>
                    <a:pt x="3749" y="471"/>
                  </a:cubicBezTo>
                  <a:cubicBezTo>
                    <a:pt x="3882" y="471"/>
                    <a:pt x="3929" y="292"/>
                    <a:pt x="3817" y="220"/>
                  </a:cubicBezTo>
                  <a:cubicBezTo>
                    <a:pt x="3676" y="134"/>
                    <a:pt x="3521" y="75"/>
                    <a:pt x="3361" y="38"/>
                  </a:cubicBezTo>
                  <a:cubicBezTo>
                    <a:pt x="3284" y="25"/>
                    <a:pt x="3211" y="11"/>
                    <a:pt x="3134" y="2"/>
                  </a:cubicBezTo>
                  <a:cubicBezTo>
                    <a:pt x="3126" y="1"/>
                    <a:pt x="3119" y="0"/>
                    <a:pt x="3112" y="0"/>
                  </a:cubicBezTo>
                  <a:close/>
                  <a:moveTo>
                    <a:pt x="4094" y="748"/>
                  </a:moveTo>
                  <a:cubicBezTo>
                    <a:pt x="4091" y="748"/>
                    <a:pt x="4088" y="748"/>
                    <a:pt x="4086" y="749"/>
                  </a:cubicBezTo>
                  <a:cubicBezTo>
                    <a:pt x="4008" y="758"/>
                    <a:pt x="3949" y="822"/>
                    <a:pt x="3954" y="894"/>
                  </a:cubicBezTo>
                  <a:cubicBezTo>
                    <a:pt x="3954" y="1054"/>
                    <a:pt x="3872" y="1222"/>
                    <a:pt x="3730" y="1377"/>
                  </a:cubicBezTo>
                  <a:cubicBezTo>
                    <a:pt x="3649" y="1463"/>
                    <a:pt x="3711" y="1603"/>
                    <a:pt x="3828" y="1605"/>
                  </a:cubicBezTo>
                  <a:lnTo>
                    <a:pt x="3828" y="1605"/>
                  </a:lnTo>
                  <a:cubicBezTo>
                    <a:pt x="3868" y="1604"/>
                    <a:pt x="3899" y="1591"/>
                    <a:pt x="3926" y="1564"/>
                  </a:cubicBezTo>
                  <a:cubicBezTo>
                    <a:pt x="4117" y="1359"/>
                    <a:pt x="4222" y="1122"/>
                    <a:pt x="4222" y="899"/>
                  </a:cubicBezTo>
                  <a:lnTo>
                    <a:pt x="4222" y="872"/>
                  </a:lnTo>
                  <a:cubicBezTo>
                    <a:pt x="4218" y="802"/>
                    <a:pt x="4163" y="748"/>
                    <a:pt x="4094" y="748"/>
                  </a:cubicBezTo>
                  <a:close/>
                  <a:moveTo>
                    <a:pt x="3828" y="1605"/>
                  </a:moveTo>
                  <a:cubicBezTo>
                    <a:pt x="3828" y="1605"/>
                    <a:pt x="3827" y="1605"/>
                    <a:pt x="3826" y="1605"/>
                  </a:cubicBezTo>
                  <a:lnTo>
                    <a:pt x="3831" y="1605"/>
                  </a:lnTo>
                  <a:cubicBezTo>
                    <a:pt x="3830" y="1605"/>
                    <a:pt x="3829" y="1605"/>
                    <a:pt x="3828" y="1605"/>
                  </a:cubicBezTo>
                  <a:close/>
                  <a:moveTo>
                    <a:pt x="3281" y="1689"/>
                  </a:moveTo>
                  <a:cubicBezTo>
                    <a:pt x="3264" y="1689"/>
                    <a:pt x="3245" y="1692"/>
                    <a:pt x="3225" y="1700"/>
                  </a:cubicBezTo>
                  <a:cubicBezTo>
                    <a:pt x="3024" y="1778"/>
                    <a:pt x="2820" y="1837"/>
                    <a:pt x="2610" y="1874"/>
                  </a:cubicBezTo>
                  <a:cubicBezTo>
                    <a:pt x="2448" y="1896"/>
                    <a:pt x="2464" y="2142"/>
                    <a:pt x="2633" y="2142"/>
                  </a:cubicBezTo>
                  <a:cubicBezTo>
                    <a:pt x="2634" y="2142"/>
                    <a:pt x="2636" y="2142"/>
                    <a:pt x="2637" y="2142"/>
                  </a:cubicBezTo>
                  <a:cubicBezTo>
                    <a:pt x="2642" y="2142"/>
                    <a:pt x="2651" y="2138"/>
                    <a:pt x="2660" y="2138"/>
                  </a:cubicBezTo>
                  <a:cubicBezTo>
                    <a:pt x="2888" y="2101"/>
                    <a:pt x="3111" y="2037"/>
                    <a:pt x="3330" y="1951"/>
                  </a:cubicBezTo>
                  <a:cubicBezTo>
                    <a:pt x="3474" y="1891"/>
                    <a:pt x="3413" y="1689"/>
                    <a:pt x="3281" y="1689"/>
                  </a:cubicBezTo>
                  <a:close/>
                  <a:moveTo>
                    <a:pt x="1980" y="1959"/>
                  </a:moveTo>
                  <a:cubicBezTo>
                    <a:pt x="1973" y="1959"/>
                    <a:pt x="1966" y="1959"/>
                    <a:pt x="1959" y="1960"/>
                  </a:cubicBezTo>
                  <a:cubicBezTo>
                    <a:pt x="1754" y="1983"/>
                    <a:pt x="1517" y="2015"/>
                    <a:pt x="1289" y="2060"/>
                  </a:cubicBezTo>
                  <a:cubicBezTo>
                    <a:pt x="1130" y="2097"/>
                    <a:pt x="1153" y="2333"/>
                    <a:pt x="1321" y="2333"/>
                  </a:cubicBezTo>
                  <a:lnTo>
                    <a:pt x="1321" y="2329"/>
                  </a:lnTo>
                  <a:lnTo>
                    <a:pt x="1349" y="2329"/>
                  </a:lnTo>
                  <a:cubicBezTo>
                    <a:pt x="1563" y="2279"/>
                    <a:pt x="1795" y="2252"/>
                    <a:pt x="1991" y="2229"/>
                  </a:cubicBezTo>
                  <a:cubicBezTo>
                    <a:pt x="2165" y="2207"/>
                    <a:pt x="2143" y="1959"/>
                    <a:pt x="1980" y="1959"/>
                  </a:cubicBezTo>
                  <a:close/>
                  <a:moveTo>
                    <a:pt x="698" y="2271"/>
                  </a:moveTo>
                  <a:cubicBezTo>
                    <a:pt x="678" y="2271"/>
                    <a:pt x="656" y="2276"/>
                    <a:pt x="634" y="2288"/>
                  </a:cubicBezTo>
                  <a:cubicBezTo>
                    <a:pt x="597" y="2302"/>
                    <a:pt x="561" y="2324"/>
                    <a:pt x="529" y="2343"/>
                  </a:cubicBezTo>
                  <a:cubicBezTo>
                    <a:pt x="351" y="2447"/>
                    <a:pt x="196" y="2579"/>
                    <a:pt x="73" y="2734"/>
                  </a:cubicBezTo>
                  <a:cubicBezTo>
                    <a:pt x="1" y="2825"/>
                    <a:pt x="64" y="2957"/>
                    <a:pt x="178" y="2957"/>
                  </a:cubicBezTo>
                  <a:cubicBezTo>
                    <a:pt x="219" y="2957"/>
                    <a:pt x="260" y="2939"/>
                    <a:pt x="287" y="2907"/>
                  </a:cubicBezTo>
                  <a:cubicBezTo>
                    <a:pt x="392" y="2775"/>
                    <a:pt x="520" y="2666"/>
                    <a:pt x="665" y="2579"/>
                  </a:cubicBezTo>
                  <a:cubicBezTo>
                    <a:pt x="693" y="2561"/>
                    <a:pt x="725" y="2543"/>
                    <a:pt x="757" y="2529"/>
                  </a:cubicBezTo>
                  <a:cubicBezTo>
                    <a:pt x="893" y="2459"/>
                    <a:pt x="822" y="2271"/>
                    <a:pt x="698" y="227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103"/>
            <p:cNvSpPr/>
            <p:nvPr/>
          </p:nvSpPr>
          <p:spPr>
            <a:xfrm>
              <a:off x="7225058" y="2482991"/>
              <a:ext cx="40637" cy="44093"/>
            </a:xfrm>
            <a:custGeom>
              <a:rect b="b" l="l" r="r" t="t"/>
              <a:pathLst>
                <a:path extrusionOk="0" h="740" w="682">
                  <a:moveTo>
                    <a:pt x="152" y="0"/>
                  </a:moveTo>
                  <a:cubicBezTo>
                    <a:pt x="82" y="0"/>
                    <a:pt x="27" y="52"/>
                    <a:pt x="18" y="120"/>
                  </a:cubicBezTo>
                  <a:cubicBezTo>
                    <a:pt x="0" y="252"/>
                    <a:pt x="9" y="379"/>
                    <a:pt x="41" y="507"/>
                  </a:cubicBezTo>
                  <a:lnTo>
                    <a:pt x="59" y="571"/>
                  </a:lnTo>
                  <a:lnTo>
                    <a:pt x="114" y="598"/>
                  </a:lnTo>
                  <a:cubicBezTo>
                    <a:pt x="223" y="648"/>
                    <a:pt x="328" y="694"/>
                    <a:pt x="442" y="730"/>
                  </a:cubicBezTo>
                  <a:cubicBezTo>
                    <a:pt x="456" y="735"/>
                    <a:pt x="474" y="739"/>
                    <a:pt x="488" y="739"/>
                  </a:cubicBezTo>
                  <a:lnTo>
                    <a:pt x="492" y="739"/>
                  </a:lnTo>
                  <a:cubicBezTo>
                    <a:pt x="494" y="739"/>
                    <a:pt x="495" y="739"/>
                    <a:pt x="497" y="739"/>
                  </a:cubicBezTo>
                  <a:cubicBezTo>
                    <a:pt x="643" y="739"/>
                    <a:pt x="682" y="525"/>
                    <a:pt x="538" y="475"/>
                  </a:cubicBezTo>
                  <a:cubicBezTo>
                    <a:pt x="451" y="448"/>
                    <a:pt x="374" y="416"/>
                    <a:pt x="292" y="379"/>
                  </a:cubicBezTo>
                  <a:cubicBezTo>
                    <a:pt x="278" y="302"/>
                    <a:pt x="278" y="229"/>
                    <a:pt x="287" y="152"/>
                  </a:cubicBezTo>
                  <a:cubicBezTo>
                    <a:pt x="296" y="79"/>
                    <a:pt x="242" y="10"/>
                    <a:pt x="169" y="1"/>
                  </a:cubicBezTo>
                  <a:cubicBezTo>
                    <a:pt x="163" y="1"/>
                    <a:pt x="157" y="0"/>
                    <a:pt x="15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103"/>
            <p:cNvSpPr/>
            <p:nvPr/>
          </p:nvSpPr>
          <p:spPr>
            <a:xfrm>
              <a:off x="7288516" y="2501402"/>
              <a:ext cx="150571" cy="38134"/>
            </a:xfrm>
            <a:custGeom>
              <a:rect b="b" l="l" r="r" t="t"/>
              <a:pathLst>
                <a:path extrusionOk="0" h="640" w="2527">
                  <a:moveTo>
                    <a:pt x="2335" y="0"/>
                  </a:moveTo>
                  <a:cubicBezTo>
                    <a:pt x="2321" y="0"/>
                    <a:pt x="2307" y="2"/>
                    <a:pt x="2292" y="7"/>
                  </a:cubicBezTo>
                  <a:cubicBezTo>
                    <a:pt x="2182" y="38"/>
                    <a:pt x="2073" y="79"/>
                    <a:pt x="1964" y="116"/>
                  </a:cubicBezTo>
                  <a:cubicBezTo>
                    <a:pt x="1836" y="157"/>
                    <a:pt x="1713" y="198"/>
                    <a:pt x="1586" y="234"/>
                  </a:cubicBezTo>
                  <a:cubicBezTo>
                    <a:pt x="1432" y="275"/>
                    <a:pt x="1462" y="499"/>
                    <a:pt x="1617" y="499"/>
                  </a:cubicBezTo>
                  <a:cubicBezTo>
                    <a:pt x="1619" y="499"/>
                    <a:pt x="1621" y="498"/>
                    <a:pt x="1622" y="498"/>
                  </a:cubicBezTo>
                  <a:cubicBezTo>
                    <a:pt x="1636" y="498"/>
                    <a:pt x="1645" y="498"/>
                    <a:pt x="1659" y="494"/>
                  </a:cubicBezTo>
                  <a:cubicBezTo>
                    <a:pt x="1791" y="457"/>
                    <a:pt x="1918" y="416"/>
                    <a:pt x="2050" y="371"/>
                  </a:cubicBezTo>
                  <a:cubicBezTo>
                    <a:pt x="2155" y="339"/>
                    <a:pt x="2264" y="303"/>
                    <a:pt x="2369" y="271"/>
                  </a:cubicBezTo>
                  <a:cubicBezTo>
                    <a:pt x="2527" y="221"/>
                    <a:pt x="2476" y="0"/>
                    <a:pt x="2335" y="0"/>
                  </a:cubicBezTo>
                  <a:close/>
                  <a:moveTo>
                    <a:pt x="148" y="333"/>
                  </a:moveTo>
                  <a:cubicBezTo>
                    <a:pt x="82" y="333"/>
                    <a:pt x="23" y="382"/>
                    <a:pt x="10" y="453"/>
                  </a:cubicBezTo>
                  <a:cubicBezTo>
                    <a:pt x="1" y="526"/>
                    <a:pt x="56" y="594"/>
                    <a:pt x="128" y="603"/>
                  </a:cubicBezTo>
                  <a:cubicBezTo>
                    <a:pt x="297" y="626"/>
                    <a:pt x="465" y="640"/>
                    <a:pt x="638" y="640"/>
                  </a:cubicBezTo>
                  <a:cubicBezTo>
                    <a:pt x="725" y="640"/>
                    <a:pt x="811" y="635"/>
                    <a:pt x="898" y="631"/>
                  </a:cubicBezTo>
                  <a:cubicBezTo>
                    <a:pt x="1076" y="617"/>
                    <a:pt x="1063" y="357"/>
                    <a:pt x="893" y="357"/>
                  </a:cubicBezTo>
                  <a:cubicBezTo>
                    <a:pt x="889" y="357"/>
                    <a:pt x="884" y="357"/>
                    <a:pt x="880" y="357"/>
                  </a:cubicBezTo>
                  <a:cubicBezTo>
                    <a:pt x="799" y="364"/>
                    <a:pt x="717" y="367"/>
                    <a:pt x="635" y="367"/>
                  </a:cubicBezTo>
                  <a:cubicBezTo>
                    <a:pt x="478" y="367"/>
                    <a:pt x="320" y="355"/>
                    <a:pt x="165" y="335"/>
                  </a:cubicBezTo>
                  <a:cubicBezTo>
                    <a:pt x="159" y="334"/>
                    <a:pt x="153" y="333"/>
                    <a:pt x="148" y="33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103"/>
            <p:cNvSpPr/>
            <p:nvPr/>
          </p:nvSpPr>
          <p:spPr>
            <a:xfrm>
              <a:off x="7425800" y="2494371"/>
              <a:ext cx="117025" cy="131445"/>
            </a:xfrm>
            <a:custGeom>
              <a:rect b="b" l="l" r="r" t="t"/>
              <a:pathLst>
                <a:path extrusionOk="0" h="2206" w="1964">
                  <a:moveTo>
                    <a:pt x="752" y="1"/>
                  </a:moveTo>
                  <a:cubicBezTo>
                    <a:pt x="680" y="1"/>
                    <a:pt x="621" y="61"/>
                    <a:pt x="625" y="134"/>
                  </a:cubicBezTo>
                  <a:cubicBezTo>
                    <a:pt x="625" y="207"/>
                    <a:pt x="684" y="270"/>
                    <a:pt x="757" y="270"/>
                  </a:cubicBezTo>
                  <a:cubicBezTo>
                    <a:pt x="980" y="275"/>
                    <a:pt x="1199" y="339"/>
                    <a:pt x="1390" y="462"/>
                  </a:cubicBezTo>
                  <a:cubicBezTo>
                    <a:pt x="1413" y="475"/>
                    <a:pt x="1436" y="484"/>
                    <a:pt x="1463" y="484"/>
                  </a:cubicBezTo>
                  <a:cubicBezTo>
                    <a:pt x="1600" y="484"/>
                    <a:pt x="1654" y="311"/>
                    <a:pt x="1540" y="234"/>
                  </a:cubicBezTo>
                  <a:cubicBezTo>
                    <a:pt x="1308" y="84"/>
                    <a:pt x="1040" y="2"/>
                    <a:pt x="766" y="2"/>
                  </a:cubicBezTo>
                  <a:cubicBezTo>
                    <a:pt x="761" y="1"/>
                    <a:pt x="756" y="1"/>
                    <a:pt x="752" y="1"/>
                  </a:cubicBezTo>
                  <a:close/>
                  <a:moveTo>
                    <a:pt x="1839" y="843"/>
                  </a:moveTo>
                  <a:cubicBezTo>
                    <a:pt x="1833" y="843"/>
                    <a:pt x="1828" y="843"/>
                    <a:pt x="1823" y="844"/>
                  </a:cubicBezTo>
                  <a:cubicBezTo>
                    <a:pt x="1745" y="853"/>
                    <a:pt x="1686" y="922"/>
                    <a:pt x="1691" y="999"/>
                  </a:cubicBezTo>
                  <a:cubicBezTo>
                    <a:pt x="1682" y="1204"/>
                    <a:pt x="1600" y="1400"/>
                    <a:pt x="1454" y="1550"/>
                  </a:cubicBezTo>
                  <a:cubicBezTo>
                    <a:pt x="1404" y="1605"/>
                    <a:pt x="1408" y="1691"/>
                    <a:pt x="1468" y="1741"/>
                  </a:cubicBezTo>
                  <a:cubicBezTo>
                    <a:pt x="1490" y="1764"/>
                    <a:pt x="1522" y="1778"/>
                    <a:pt x="1559" y="1778"/>
                  </a:cubicBezTo>
                  <a:cubicBezTo>
                    <a:pt x="1595" y="1778"/>
                    <a:pt x="1632" y="1760"/>
                    <a:pt x="1659" y="1732"/>
                  </a:cubicBezTo>
                  <a:cubicBezTo>
                    <a:pt x="1846" y="1532"/>
                    <a:pt x="1955" y="1272"/>
                    <a:pt x="1964" y="999"/>
                  </a:cubicBezTo>
                  <a:lnTo>
                    <a:pt x="1964" y="963"/>
                  </a:lnTo>
                  <a:cubicBezTo>
                    <a:pt x="1960" y="895"/>
                    <a:pt x="1905" y="843"/>
                    <a:pt x="1839" y="843"/>
                  </a:cubicBezTo>
                  <a:close/>
                  <a:moveTo>
                    <a:pt x="938" y="1886"/>
                  </a:moveTo>
                  <a:cubicBezTo>
                    <a:pt x="926" y="1886"/>
                    <a:pt x="912" y="1888"/>
                    <a:pt x="898" y="1892"/>
                  </a:cubicBezTo>
                  <a:lnTo>
                    <a:pt x="871" y="1901"/>
                  </a:lnTo>
                  <a:cubicBezTo>
                    <a:pt x="756" y="1922"/>
                    <a:pt x="639" y="1934"/>
                    <a:pt x="523" y="1934"/>
                  </a:cubicBezTo>
                  <a:cubicBezTo>
                    <a:pt x="419" y="1934"/>
                    <a:pt x="316" y="1925"/>
                    <a:pt x="215" y="1905"/>
                  </a:cubicBezTo>
                  <a:cubicBezTo>
                    <a:pt x="206" y="1904"/>
                    <a:pt x="198" y="1903"/>
                    <a:pt x="190" y="1903"/>
                  </a:cubicBezTo>
                  <a:cubicBezTo>
                    <a:pt x="30" y="1903"/>
                    <a:pt x="1" y="2148"/>
                    <a:pt x="170" y="2174"/>
                  </a:cubicBezTo>
                  <a:cubicBezTo>
                    <a:pt x="293" y="2197"/>
                    <a:pt x="416" y="2206"/>
                    <a:pt x="539" y="2206"/>
                  </a:cubicBezTo>
                  <a:cubicBezTo>
                    <a:pt x="666" y="2206"/>
                    <a:pt x="798" y="2192"/>
                    <a:pt x="926" y="2165"/>
                  </a:cubicBezTo>
                  <a:lnTo>
                    <a:pt x="967" y="2156"/>
                  </a:lnTo>
                  <a:cubicBezTo>
                    <a:pt x="1126" y="2114"/>
                    <a:pt x="1085" y="1886"/>
                    <a:pt x="938" y="1886"/>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103"/>
            <p:cNvSpPr/>
            <p:nvPr/>
          </p:nvSpPr>
          <p:spPr>
            <a:xfrm>
              <a:off x="7363474" y="2588814"/>
              <a:ext cx="42067" cy="23476"/>
            </a:xfrm>
            <a:custGeom>
              <a:rect b="b" l="l" r="r" t="t"/>
              <a:pathLst>
                <a:path extrusionOk="0" h="394" w="706">
                  <a:moveTo>
                    <a:pt x="192" y="0"/>
                  </a:moveTo>
                  <a:cubicBezTo>
                    <a:pt x="59" y="0"/>
                    <a:pt x="0" y="205"/>
                    <a:pt x="150" y="266"/>
                  </a:cubicBezTo>
                  <a:cubicBezTo>
                    <a:pt x="255" y="307"/>
                    <a:pt x="364" y="348"/>
                    <a:pt x="473" y="384"/>
                  </a:cubicBezTo>
                  <a:cubicBezTo>
                    <a:pt x="487" y="393"/>
                    <a:pt x="501" y="393"/>
                    <a:pt x="519" y="393"/>
                  </a:cubicBezTo>
                  <a:cubicBezTo>
                    <a:pt x="669" y="393"/>
                    <a:pt x="706" y="179"/>
                    <a:pt x="564" y="129"/>
                  </a:cubicBezTo>
                  <a:cubicBezTo>
                    <a:pt x="455" y="93"/>
                    <a:pt x="350" y="52"/>
                    <a:pt x="246" y="11"/>
                  </a:cubicBezTo>
                  <a:cubicBezTo>
                    <a:pt x="227" y="3"/>
                    <a:pt x="209" y="0"/>
                    <a:pt x="19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103"/>
            <p:cNvSpPr/>
            <p:nvPr/>
          </p:nvSpPr>
          <p:spPr>
            <a:xfrm>
              <a:off x="7935968" y="1610190"/>
              <a:ext cx="330339" cy="367520"/>
            </a:xfrm>
            <a:custGeom>
              <a:rect b="b" l="l" r="r" t="t"/>
              <a:pathLst>
                <a:path extrusionOk="0" h="6168" w="5544">
                  <a:moveTo>
                    <a:pt x="1211" y="0"/>
                  </a:moveTo>
                  <a:cubicBezTo>
                    <a:pt x="1041" y="0"/>
                    <a:pt x="878" y="89"/>
                    <a:pt x="789" y="245"/>
                  </a:cubicBezTo>
                  <a:cubicBezTo>
                    <a:pt x="493" y="778"/>
                    <a:pt x="1" y="2212"/>
                    <a:pt x="315" y="5655"/>
                  </a:cubicBezTo>
                  <a:cubicBezTo>
                    <a:pt x="333" y="5883"/>
                    <a:pt x="515" y="6070"/>
                    <a:pt x="748" y="6097"/>
                  </a:cubicBezTo>
                  <a:cubicBezTo>
                    <a:pt x="1036" y="6131"/>
                    <a:pt x="1460" y="6168"/>
                    <a:pt x="1932" y="6168"/>
                  </a:cubicBezTo>
                  <a:cubicBezTo>
                    <a:pt x="3477" y="6168"/>
                    <a:pt x="5543" y="5773"/>
                    <a:pt x="5097" y="3592"/>
                  </a:cubicBezTo>
                  <a:cubicBezTo>
                    <a:pt x="4532" y="805"/>
                    <a:pt x="2150" y="154"/>
                    <a:pt x="1299" y="8"/>
                  </a:cubicBezTo>
                  <a:cubicBezTo>
                    <a:pt x="1269" y="3"/>
                    <a:pt x="1240" y="0"/>
                    <a:pt x="1211" y="0"/>
                  </a:cubicBezTo>
                  <a:close/>
                </a:path>
              </a:pathLst>
            </a:custGeom>
            <a:solidFill>
              <a:srgbClr val="623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103"/>
            <p:cNvSpPr/>
            <p:nvPr/>
          </p:nvSpPr>
          <p:spPr>
            <a:xfrm>
              <a:off x="7933049" y="1549175"/>
              <a:ext cx="493304" cy="680103"/>
            </a:xfrm>
            <a:custGeom>
              <a:rect b="b" l="l" r="r" t="t"/>
              <a:pathLst>
                <a:path extrusionOk="0" h="11414" w="8279">
                  <a:moveTo>
                    <a:pt x="1550" y="1"/>
                  </a:moveTo>
                  <a:cubicBezTo>
                    <a:pt x="1" y="1"/>
                    <a:pt x="210" y="1697"/>
                    <a:pt x="560" y="1961"/>
                  </a:cubicBezTo>
                  <a:cubicBezTo>
                    <a:pt x="933" y="2243"/>
                    <a:pt x="1093" y="4088"/>
                    <a:pt x="1093" y="4088"/>
                  </a:cubicBezTo>
                  <a:cubicBezTo>
                    <a:pt x="1093" y="4088"/>
                    <a:pt x="1542" y="3539"/>
                    <a:pt x="1874" y="3539"/>
                  </a:cubicBezTo>
                  <a:cubicBezTo>
                    <a:pt x="2040" y="3539"/>
                    <a:pt x="2177" y="3677"/>
                    <a:pt x="2213" y="4088"/>
                  </a:cubicBezTo>
                  <a:cubicBezTo>
                    <a:pt x="2294" y="5051"/>
                    <a:pt x="1991" y="5158"/>
                    <a:pt x="1851" y="5158"/>
                  </a:cubicBezTo>
                  <a:cubicBezTo>
                    <a:pt x="1811" y="5158"/>
                    <a:pt x="1785" y="5149"/>
                    <a:pt x="1785" y="5149"/>
                  </a:cubicBezTo>
                  <a:lnTo>
                    <a:pt x="1785" y="5149"/>
                  </a:lnTo>
                  <a:cubicBezTo>
                    <a:pt x="1785" y="5149"/>
                    <a:pt x="1999" y="5468"/>
                    <a:pt x="1785" y="5787"/>
                  </a:cubicBezTo>
                  <a:cubicBezTo>
                    <a:pt x="1748" y="5828"/>
                    <a:pt x="1698" y="5855"/>
                    <a:pt x="1644" y="5864"/>
                  </a:cubicBezTo>
                  <a:cubicBezTo>
                    <a:pt x="2059" y="7198"/>
                    <a:pt x="3563" y="11414"/>
                    <a:pt x="6003" y="11414"/>
                  </a:cubicBezTo>
                  <a:cubicBezTo>
                    <a:pt x="6077" y="11414"/>
                    <a:pt x="6153" y="11410"/>
                    <a:pt x="6230" y="11402"/>
                  </a:cubicBezTo>
                  <a:cubicBezTo>
                    <a:pt x="6325" y="11388"/>
                    <a:pt x="6416" y="11383"/>
                    <a:pt x="6512" y="11383"/>
                  </a:cubicBezTo>
                  <a:cubicBezTo>
                    <a:pt x="7751" y="8095"/>
                    <a:pt x="8279" y="4092"/>
                    <a:pt x="7491" y="2576"/>
                  </a:cubicBezTo>
                  <a:cubicBezTo>
                    <a:pt x="7409" y="2421"/>
                    <a:pt x="7318" y="2266"/>
                    <a:pt x="7218" y="2125"/>
                  </a:cubicBezTo>
                  <a:cubicBezTo>
                    <a:pt x="7323" y="1788"/>
                    <a:pt x="7386" y="1264"/>
                    <a:pt x="7018" y="832"/>
                  </a:cubicBezTo>
                  <a:cubicBezTo>
                    <a:pt x="6544" y="281"/>
                    <a:pt x="5351" y="422"/>
                    <a:pt x="4130" y="322"/>
                  </a:cubicBezTo>
                  <a:cubicBezTo>
                    <a:pt x="3821" y="299"/>
                    <a:pt x="3511" y="249"/>
                    <a:pt x="3210" y="185"/>
                  </a:cubicBezTo>
                  <a:cubicBezTo>
                    <a:pt x="3206" y="181"/>
                    <a:pt x="3201" y="181"/>
                    <a:pt x="3197" y="181"/>
                  </a:cubicBezTo>
                  <a:lnTo>
                    <a:pt x="2960" y="153"/>
                  </a:lnTo>
                  <a:cubicBezTo>
                    <a:pt x="2591" y="112"/>
                    <a:pt x="2236" y="76"/>
                    <a:pt x="1894" y="26"/>
                  </a:cubicBezTo>
                  <a:cubicBezTo>
                    <a:pt x="1771" y="9"/>
                    <a:pt x="1656" y="1"/>
                    <a:pt x="155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103"/>
            <p:cNvSpPr/>
            <p:nvPr/>
          </p:nvSpPr>
          <p:spPr>
            <a:xfrm>
              <a:off x="8081952" y="3376587"/>
              <a:ext cx="538708" cy="1774739"/>
            </a:xfrm>
            <a:custGeom>
              <a:rect b="b" l="l" r="r" t="t"/>
              <a:pathLst>
                <a:path extrusionOk="0" h="29785" w="9041">
                  <a:moveTo>
                    <a:pt x="1" y="1"/>
                  </a:moveTo>
                  <a:lnTo>
                    <a:pt x="42" y="1677"/>
                  </a:lnTo>
                  <a:lnTo>
                    <a:pt x="65" y="2692"/>
                  </a:lnTo>
                  <a:lnTo>
                    <a:pt x="101" y="4172"/>
                  </a:lnTo>
                  <a:lnTo>
                    <a:pt x="110" y="4641"/>
                  </a:lnTo>
                  <a:lnTo>
                    <a:pt x="188" y="7920"/>
                  </a:lnTo>
                  <a:lnTo>
                    <a:pt x="288" y="12169"/>
                  </a:lnTo>
                  <a:lnTo>
                    <a:pt x="698" y="29784"/>
                  </a:lnTo>
                  <a:lnTo>
                    <a:pt x="6240" y="29784"/>
                  </a:lnTo>
                  <a:cubicBezTo>
                    <a:pt x="6486" y="25249"/>
                    <a:pt x="6764" y="19037"/>
                    <a:pt x="6600" y="16382"/>
                  </a:cubicBezTo>
                  <a:cubicBezTo>
                    <a:pt x="6500" y="14706"/>
                    <a:pt x="6873" y="12789"/>
                    <a:pt x="7360" y="10830"/>
                  </a:cubicBezTo>
                  <a:cubicBezTo>
                    <a:pt x="7948" y="8440"/>
                    <a:pt x="8704" y="5989"/>
                    <a:pt x="8945" y="3867"/>
                  </a:cubicBezTo>
                  <a:lnTo>
                    <a:pt x="8945" y="3863"/>
                  </a:lnTo>
                  <a:cubicBezTo>
                    <a:pt x="9027" y="3189"/>
                    <a:pt x="9041" y="2510"/>
                    <a:pt x="8981" y="1836"/>
                  </a:cubicBezTo>
                  <a:lnTo>
                    <a:pt x="7688" y="1572"/>
                  </a:lnTo>
                  <a:lnTo>
                    <a:pt x="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103"/>
            <p:cNvSpPr/>
            <p:nvPr/>
          </p:nvSpPr>
          <p:spPr>
            <a:xfrm>
              <a:off x="7572916" y="3490036"/>
              <a:ext cx="849384" cy="1660991"/>
            </a:xfrm>
            <a:custGeom>
              <a:rect b="b" l="l" r="r" t="t"/>
              <a:pathLst>
                <a:path extrusionOk="0" h="27876" w="14255">
                  <a:moveTo>
                    <a:pt x="4664" y="0"/>
                  </a:moveTo>
                  <a:cubicBezTo>
                    <a:pt x="4664" y="0"/>
                    <a:pt x="4523" y="492"/>
                    <a:pt x="4290" y="1303"/>
                  </a:cubicBezTo>
                  <a:cubicBezTo>
                    <a:pt x="4259" y="1408"/>
                    <a:pt x="4227" y="1508"/>
                    <a:pt x="4195" y="1622"/>
                  </a:cubicBezTo>
                  <a:cubicBezTo>
                    <a:pt x="3999" y="2305"/>
                    <a:pt x="3753" y="3161"/>
                    <a:pt x="3484" y="4113"/>
                  </a:cubicBezTo>
                  <a:cubicBezTo>
                    <a:pt x="2387" y="7961"/>
                    <a:pt x="861" y="13385"/>
                    <a:pt x="451" y="15257"/>
                  </a:cubicBezTo>
                  <a:cubicBezTo>
                    <a:pt x="1" y="17333"/>
                    <a:pt x="488" y="23937"/>
                    <a:pt x="834" y="27876"/>
                  </a:cubicBezTo>
                  <a:lnTo>
                    <a:pt x="5147" y="27876"/>
                  </a:lnTo>
                  <a:cubicBezTo>
                    <a:pt x="5147" y="24269"/>
                    <a:pt x="5292" y="18376"/>
                    <a:pt x="6139" y="15461"/>
                  </a:cubicBezTo>
                  <a:cubicBezTo>
                    <a:pt x="6640" y="13745"/>
                    <a:pt x="7647" y="12019"/>
                    <a:pt x="8831" y="10265"/>
                  </a:cubicBezTo>
                  <a:cubicBezTo>
                    <a:pt x="9564" y="9177"/>
                    <a:pt x="10366" y="8070"/>
                    <a:pt x="11149" y="6954"/>
                  </a:cubicBezTo>
                  <a:cubicBezTo>
                    <a:pt x="12051" y="5679"/>
                    <a:pt x="12929" y="4386"/>
                    <a:pt x="13654" y="3070"/>
                  </a:cubicBezTo>
                  <a:cubicBezTo>
                    <a:pt x="13667" y="3052"/>
                    <a:pt x="13676" y="3033"/>
                    <a:pt x="13690" y="3011"/>
                  </a:cubicBezTo>
                  <a:cubicBezTo>
                    <a:pt x="13890" y="2646"/>
                    <a:pt x="14077" y="2277"/>
                    <a:pt x="14255" y="1909"/>
                  </a:cubicBezTo>
                  <a:lnTo>
                    <a:pt x="8608" y="784"/>
                  </a:lnTo>
                  <a:lnTo>
                    <a:pt x="466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103"/>
            <p:cNvSpPr/>
            <p:nvPr/>
          </p:nvSpPr>
          <p:spPr>
            <a:xfrm>
              <a:off x="7009300" y="2412680"/>
              <a:ext cx="275223" cy="284518"/>
            </a:xfrm>
            <a:custGeom>
              <a:rect b="b" l="l" r="r" t="t"/>
              <a:pathLst>
                <a:path extrusionOk="0" h="4775" w="4619">
                  <a:moveTo>
                    <a:pt x="2134" y="0"/>
                  </a:moveTo>
                  <a:cubicBezTo>
                    <a:pt x="1970" y="0"/>
                    <a:pt x="1807" y="25"/>
                    <a:pt x="1649" y="75"/>
                  </a:cubicBezTo>
                  <a:cubicBezTo>
                    <a:pt x="1649" y="75"/>
                    <a:pt x="1" y="1304"/>
                    <a:pt x="461" y="2406"/>
                  </a:cubicBezTo>
                  <a:cubicBezTo>
                    <a:pt x="925" y="3513"/>
                    <a:pt x="2346" y="3718"/>
                    <a:pt x="2797" y="4060"/>
                  </a:cubicBezTo>
                  <a:cubicBezTo>
                    <a:pt x="3243" y="4401"/>
                    <a:pt x="4523" y="4775"/>
                    <a:pt x="4523" y="4775"/>
                  </a:cubicBezTo>
                  <a:lnTo>
                    <a:pt x="4619" y="3490"/>
                  </a:lnTo>
                  <a:cubicBezTo>
                    <a:pt x="4619" y="3490"/>
                    <a:pt x="3803" y="2730"/>
                    <a:pt x="3653" y="2088"/>
                  </a:cubicBezTo>
                  <a:cubicBezTo>
                    <a:pt x="3503" y="1441"/>
                    <a:pt x="3316" y="362"/>
                    <a:pt x="2751" y="120"/>
                  </a:cubicBezTo>
                  <a:cubicBezTo>
                    <a:pt x="2554" y="41"/>
                    <a:pt x="2344" y="0"/>
                    <a:pt x="2134" y="0"/>
                  </a:cubicBezTo>
                  <a:close/>
                </a:path>
              </a:pathLst>
            </a:custGeom>
            <a:solidFill>
              <a:srgbClr val="623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103"/>
            <p:cNvSpPr/>
            <p:nvPr/>
          </p:nvSpPr>
          <p:spPr>
            <a:xfrm>
              <a:off x="8659392" y="3467513"/>
              <a:ext cx="183998" cy="240783"/>
            </a:xfrm>
            <a:custGeom>
              <a:rect b="b" l="l" r="r" t="t"/>
              <a:pathLst>
                <a:path extrusionOk="0" h="4041" w="3088">
                  <a:moveTo>
                    <a:pt x="1130" y="0"/>
                  </a:moveTo>
                  <a:cubicBezTo>
                    <a:pt x="1130" y="0"/>
                    <a:pt x="898" y="1317"/>
                    <a:pt x="566" y="1553"/>
                  </a:cubicBezTo>
                  <a:cubicBezTo>
                    <a:pt x="238" y="1790"/>
                    <a:pt x="1" y="2920"/>
                    <a:pt x="566" y="3717"/>
                  </a:cubicBezTo>
                  <a:cubicBezTo>
                    <a:pt x="711" y="3922"/>
                    <a:pt x="964" y="4041"/>
                    <a:pt x="1244" y="4041"/>
                  </a:cubicBezTo>
                  <a:cubicBezTo>
                    <a:pt x="2050" y="4041"/>
                    <a:pt x="3088" y="3064"/>
                    <a:pt x="2497" y="378"/>
                  </a:cubicBezTo>
                  <a:lnTo>
                    <a:pt x="1130" y="0"/>
                  </a:lnTo>
                  <a:close/>
                </a:path>
              </a:pathLst>
            </a:custGeom>
            <a:solidFill>
              <a:srgbClr val="623C2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103"/>
            <p:cNvSpPr/>
            <p:nvPr/>
          </p:nvSpPr>
          <p:spPr>
            <a:xfrm>
              <a:off x="7948481" y="1733173"/>
              <a:ext cx="683321" cy="450105"/>
            </a:xfrm>
            <a:custGeom>
              <a:rect b="b" l="l" r="r" t="t"/>
              <a:pathLst>
                <a:path extrusionOk="0" h="7554" w="11468">
                  <a:moveTo>
                    <a:pt x="7137" y="1"/>
                  </a:moveTo>
                  <a:cubicBezTo>
                    <a:pt x="5320" y="1"/>
                    <a:pt x="3321" y="860"/>
                    <a:pt x="1899" y="2516"/>
                  </a:cubicBezTo>
                  <a:cubicBezTo>
                    <a:pt x="834" y="3755"/>
                    <a:pt x="91" y="5445"/>
                    <a:pt x="0" y="7553"/>
                  </a:cubicBezTo>
                  <a:lnTo>
                    <a:pt x="11322" y="7553"/>
                  </a:lnTo>
                  <a:cubicBezTo>
                    <a:pt x="11436" y="6670"/>
                    <a:pt x="11467" y="5782"/>
                    <a:pt x="11408" y="4894"/>
                  </a:cubicBezTo>
                  <a:cubicBezTo>
                    <a:pt x="11340" y="3851"/>
                    <a:pt x="11121" y="2685"/>
                    <a:pt x="10579" y="1760"/>
                  </a:cubicBezTo>
                  <a:cubicBezTo>
                    <a:pt x="10197" y="1109"/>
                    <a:pt x="9655" y="581"/>
                    <a:pt x="8890" y="299"/>
                  </a:cubicBezTo>
                  <a:cubicBezTo>
                    <a:pt x="8346" y="99"/>
                    <a:pt x="7752" y="1"/>
                    <a:pt x="713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103"/>
            <p:cNvSpPr/>
            <p:nvPr/>
          </p:nvSpPr>
          <p:spPr>
            <a:xfrm>
              <a:off x="7206050" y="2183219"/>
              <a:ext cx="1698470" cy="1488493"/>
            </a:xfrm>
            <a:custGeom>
              <a:rect b="b" l="l" r="r" t="t"/>
              <a:pathLst>
                <a:path extrusionOk="0" h="24981" w="28505">
                  <a:moveTo>
                    <a:pt x="12460" y="0"/>
                  </a:moveTo>
                  <a:cubicBezTo>
                    <a:pt x="12460" y="0"/>
                    <a:pt x="11158" y="720"/>
                    <a:pt x="10775" y="1804"/>
                  </a:cubicBezTo>
                  <a:cubicBezTo>
                    <a:pt x="10393" y="2887"/>
                    <a:pt x="10010" y="9700"/>
                    <a:pt x="9500" y="11677"/>
                  </a:cubicBezTo>
                  <a:cubicBezTo>
                    <a:pt x="9500" y="11677"/>
                    <a:pt x="9500" y="11681"/>
                    <a:pt x="9500" y="11681"/>
                  </a:cubicBezTo>
                  <a:lnTo>
                    <a:pt x="861" y="6581"/>
                  </a:lnTo>
                  <a:lnTo>
                    <a:pt x="0" y="8712"/>
                  </a:lnTo>
                  <a:cubicBezTo>
                    <a:pt x="0" y="8712"/>
                    <a:pt x="4819" y="12478"/>
                    <a:pt x="7865" y="14719"/>
                  </a:cubicBezTo>
                  <a:cubicBezTo>
                    <a:pt x="8971" y="15532"/>
                    <a:pt x="9866" y="16085"/>
                    <a:pt x="10257" y="16085"/>
                  </a:cubicBezTo>
                  <a:cubicBezTo>
                    <a:pt x="10310" y="16085"/>
                    <a:pt x="10354" y="16075"/>
                    <a:pt x="10388" y="16053"/>
                  </a:cubicBezTo>
                  <a:cubicBezTo>
                    <a:pt x="10648" y="15885"/>
                    <a:pt x="10948" y="15762"/>
                    <a:pt x="11258" y="15566"/>
                  </a:cubicBezTo>
                  <a:lnTo>
                    <a:pt x="11349" y="15438"/>
                  </a:lnTo>
                  <a:lnTo>
                    <a:pt x="11331" y="15516"/>
                  </a:lnTo>
                  <a:lnTo>
                    <a:pt x="9755" y="23276"/>
                  </a:lnTo>
                  <a:cubicBezTo>
                    <a:pt x="9755" y="23276"/>
                    <a:pt x="12046" y="24323"/>
                    <a:pt x="14578" y="24647"/>
                  </a:cubicBezTo>
                  <a:cubicBezTo>
                    <a:pt x="15660" y="24787"/>
                    <a:pt x="17421" y="24981"/>
                    <a:pt x="19127" y="24981"/>
                  </a:cubicBezTo>
                  <a:cubicBezTo>
                    <a:pt x="21341" y="24981"/>
                    <a:pt x="23463" y="24655"/>
                    <a:pt x="23896" y="23467"/>
                  </a:cubicBezTo>
                  <a:cubicBezTo>
                    <a:pt x="24665" y="21368"/>
                    <a:pt x="23581" y="17925"/>
                    <a:pt x="23390" y="14737"/>
                  </a:cubicBezTo>
                  <a:cubicBezTo>
                    <a:pt x="23381" y="14559"/>
                    <a:pt x="23372" y="14396"/>
                    <a:pt x="23372" y="14254"/>
                  </a:cubicBezTo>
                  <a:cubicBezTo>
                    <a:pt x="23367" y="13614"/>
                    <a:pt x="23456" y="13351"/>
                    <a:pt x="23594" y="13351"/>
                  </a:cubicBezTo>
                  <a:cubicBezTo>
                    <a:pt x="23968" y="13351"/>
                    <a:pt x="24701" y="15263"/>
                    <a:pt x="24920" y="16841"/>
                  </a:cubicBezTo>
                  <a:cubicBezTo>
                    <a:pt x="25239" y="19136"/>
                    <a:pt x="25048" y="21746"/>
                    <a:pt x="25048" y="21746"/>
                  </a:cubicBezTo>
                  <a:cubicBezTo>
                    <a:pt x="25048" y="21746"/>
                    <a:pt x="25478" y="22391"/>
                    <a:pt x="26419" y="22391"/>
                  </a:cubicBezTo>
                  <a:cubicBezTo>
                    <a:pt x="26733" y="22391"/>
                    <a:pt x="27104" y="22320"/>
                    <a:pt x="27534" y="22128"/>
                  </a:cubicBezTo>
                  <a:cubicBezTo>
                    <a:pt x="27534" y="22128"/>
                    <a:pt x="28504" y="5971"/>
                    <a:pt x="23782"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103"/>
            <p:cNvSpPr/>
            <p:nvPr/>
          </p:nvSpPr>
          <p:spPr>
            <a:xfrm>
              <a:off x="7948481" y="1883089"/>
              <a:ext cx="683321" cy="300189"/>
            </a:xfrm>
            <a:custGeom>
              <a:rect b="b" l="l" r="r" t="t"/>
              <a:pathLst>
                <a:path extrusionOk="0" h="5038" w="11468">
                  <a:moveTo>
                    <a:pt x="1899" y="0"/>
                  </a:moveTo>
                  <a:lnTo>
                    <a:pt x="1899" y="0"/>
                  </a:lnTo>
                  <a:cubicBezTo>
                    <a:pt x="834" y="1239"/>
                    <a:pt x="91" y="2929"/>
                    <a:pt x="0" y="5037"/>
                  </a:cubicBezTo>
                  <a:lnTo>
                    <a:pt x="11322" y="5037"/>
                  </a:lnTo>
                  <a:cubicBezTo>
                    <a:pt x="11436" y="4154"/>
                    <a:pt x="11467" y="3266"/>
                    <a:pt x="11408" y="2378"/>
                  </a:cubicBezTo>
                  <a:lnTo>
                    <a:pt x="11408" y="2378"/>
                  </a:lnTo>
                  <a:cubicBezTo>
                    <a:pt x="11203" y="3475"/>
                    <a:pt x="10611" y="3839"/>
                    <a:pt x="10124" y="4022"/>
                  </a:cubicBezTo>
                  <a:cubicBezTo>
                    <a:pt x="9641" y="4206"/>
                    <a:pt x="7819" y="4567"/>
                    <a:pt x="5962" y="4567"/>
                  </a:cubicBezTo>
                  <a:cubicBezTo>
                    <a:pt x="3092" y="4567"/>
                    <a:pt x="135" y="3705"/>
                    <a:pt x="1899" y="0"/>
                  </a:cubicBezTo>
                  <a:close/>
                </a:path>
              </a:pathLst>
            </a:custGeom>
            <a:solidFill>
              <a:srgbClr val="2A2D2B">
                <a:alpha val="263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103"/>
            <p:cNvSpPr/>
            <p:nvPr/>
          </p:nvSpPr>
          <p:spPr>
            <a:xfrm>
              <a:off x="7787303" y="2787768"/>
              <a:ext cx="888472" cy="882275"/>
            </a:xfrm>
            <a:custGeom>
              <a:rect b="b" l="l" r="r" t="t"/>
              <a:pathLst>
                <a:path extrusionOk="0" h="14807" w="14911">
                  <a:moveTo>
                    <a:pt x="3475" y="1"/>
                  </a:moveTo>
                  <a:cubicBezTo>
                    <a:pt x="3475" y="1"/>
                    <a:pt x="3224" y="1494"/>
                    <a:pt x="3074" y="2587"/>
                  </a:cubicBezTo>
                  <a:cubicBezTo>
                    <a:pt x="2924" y="3685"/>
                    <a:pt x="1594" y="5292"/>
                    <a:pt x="1594" y="5292"/>
                  </a:cubicBezTo>
                  <a:lnTo>
                    <a:pt x="0" y="13130"/>
                  </a:lnTo>
                  <a:cubicBezTo>
                    <a:pt x="0" y="13130"/>
                    <a:pt x="2091" y="14264"/>
                    <a:pt x="5055" y="14523"/>
                  </a:cubicBezTo>
                  <a:cubicBezTo>
                    <a:pt x="6151" y="14621"/>
                    <a:pt x="7886" y="14807"/>
                    <a:pt x="9553" y="14807"/>
                  </a:cubicBezTo>
                  <a:cubicBezTo>
                    <a:pt x="11687" y="14807"/>
                    <a:pt x="13711" y="14503"/>
                    <a:pt x="14141" y="13321"/>
                  </a:cubicBezTo>
                  <a:cubicBezTo>
                    <a:pt x="14910" y="11217"/>
                    <a:pt x="13826" y="7779"/>
                    <a:pt x="13635" y="4591"/>
                  </a:cubicBezTo>
                  <a:cubicBezTo>
                    <a:pt x="13626" y="4409"/>
                    <a:pt x="13621" y="4250"/>
                    <a:pt x="13617" y="4108"/>
                  </a:cubicBezTo>
                  <a:lnTo>
                    <a:pt x="12287" y="3289"/>
                  </a:lnTo>
                  <a:lnTo>
                    <a:pt x="12287" y="3289"/>
                  </a:lnTo>
                  <a:cubicBezTo>
                    <a:pt x="12287" y="3289"/>
                    <a:pt x="13703" y="5425"/>
                    <a:pt x="13280" y="9878"/>
                  </a:cubicBezTo>
                  <a:cubicBezTo>
                    <a:pt x="13091" y="11863"/>
                    <a:pt x="11425" y="12470"/>
                    <a:pt x="9564" y="12470"/>
                  </a:cubicBezTo>
                  <a:cubicBezTo>
                    <a:pt x="7249" y="12470"/>
                    <a:pt x="4631" y="11531"/>
                    <a:pt x="4176" y="11140"/>
                  </a:cubicBezTo>
                  <a:cubicBezTo>
                    <a:pt x="2783" y="9938"/>
                    <a:pt x="3416" y="6067"/>
                    <a:pt x="3548" y="4532"/>
                  </a:cubicBezTo>
                  <a:cubicBezTo>
                    <a:pt x="3643" y="3402"/>
                    <a:pt x="3475" y="1"/>
                    <a:pt x="3475" y="1"/>
                  </a:cubicBezTo>
                  <a:close/>
                </a:path>
              </a:pathLst>
            </a:custGeom>
            <a:solidFill>
              <a:srgbClr val="2A2D2B">
                <a:alpha val="263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103"/>
            <p:cNvSpPr/>
            <p:nvPr/>
          </p:nvSpPr>
          <p:spPr>
            <a:xfrm>
              <a:off x="7948481" y="2183219"/>
              <a:ext cx="842889" cy="956578"/>
            </a:xfrm>
            <a:custGeom>
              <a:rect b="b" l="l" r="r" t="t"/>
              <a:pathLst>
                <a:path extrusionOk="0" h="16054" w="14146">
                  <a:moveTo>
                    <a:pt x="2059" y="0"/>
                  </a:moveTo>
                  <a:cubicBezTo>
                    <a:pt x="2059" y="0"/>
                    <a:pt x="1321" y="688"/>
                    <a:pt x="1143" y="4887"/>
                  </a:cubicBezTo>
                  <a:cubicBezTo>
                    <a:pt x="966" y="9090"/>
                    <a:pt x="0" y="14095"/>
                    <a:pt x="2810" y="16053"/>
                  </a:cubicBezTo>
                  <a:lnTo>
                    <a:pt x="11436" y="16053"/>
                  </a:lnTo>
                  <a:cubicBezTo>
                    <a:pt x="11436" y="16053"/>
                    <a:pt x="14145" y="13922"/>
                    <a:pt x="13052" y="8744"/>
                  </a:cubicBezTo>
                  <a:cubicBezTo>
                    <a:pt x="11959" y="3561"/>
                    <a:pt x="11554" y="292"/>
                    <a:pt x="1011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103"/>
            <p:cNvSpPr/>
            <p:nvPr/>
          </p:nvSpPr>
          <p:spPr>
            <a:xfrm>
              <a:off x="8058356" y="2183219"/>
              <a:ext cx="733015" cy="956578"/>
            </a:xfrm>
            <a:custGeom>
              <a:rect b="b" l="l" r="r" t="t"/>
              <a:pathLst>
                <a:path extrusionOk="0" h="16054" w="12302">
                  <a:moveTo>
                    <a:pt x="2059" y="0"/>
                  </a:moveTo>
                  <a:cubicBezTo>
                    <a:pt x="2059" y="0"/>
                    <a:pt x="1317" y="688"/>
                    <a:pt x="1144" y="4887"/>
                  </a:cubicBezTo>
                  <a:cubicBezTo>
                    <a:pt x="966" y="9090"/>
                    <a:pt x="1" y="14095"/>
                    <a:pt x="2806" y="16053"/>
                  </a:cubicBezTo>
                  <a:lnTo>
                    <a:pt x="9592" y="16053"/>
                  </a:lnTo>
                  <a:cubicBezTo>
                    <a:pt x="9592" y="16053"/>
                    <a:pt x="12301" y="13922"/>
                    <a:pt x="11208" y="8744"/>
                  </a:cubicBezTo>
                  <a:cubicBezTo>
                    <a:pt x="10115" y="3561"/>
                    <a:pt x="9710" y="292"/>
                    <a:pt x="827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02" name="Google Shape;1402;p103"/>
          <p:cNvPicPr preferRelativeResize="0"/>
          <p:nvPr/>
        </p:nvPicPr>
        <p:blipFill>
          <a:blip r:embed="rId3">
            <a:alphaModFix/>
          </a:blip>
          <a:stretch>
            <a:fillRect/>
          </a:stretch>
        </p:blipFill>
        <p:spPr>
          <a:xfrm>
            <a:off x="6152400" y="-53850"/>
            <a:ext cx="1954150" cy="1954150"/>
          </a:xfrm>
          <a:prstGeom prst="rect">
            <a:avLst/>
          </a:prstGeom>
          <a:noFill/>
          <a:ln>
            <a:noFill/>
          </a:ln>
        </p:spPr>
      </p:pic>
      <p:sp>
        <p:nvSpPr>
          <p:cNvPr id="1403" name="Google Shape;1403;p103"/>
          <p:cNvSpPr txBox="1"/>
          <p:nvPr/>
        </p:nvSpPr>
        <p:spPr>
          <a:xfrm>
            <a:off x="27750" y="888600"/>
            <a:ext cx="6096900" cy="3366300"/>
          </a:xfrm>
          <a:prstGeom prst="rect">
            <a:avLst/>
          </a:prstGeom>
          <a:noFill/>
          <a:ln>
            <a:noFill/>
          </a:ln>
        </p:spPr>
        <p:txBody>
          <a:bodyPr anchorCtr="0" anchor="ctr" bIns="91425" lIns="91425" spcFirstLastPara="1" rIns="91425" wrap="square" tIns="91425">
            <a:noAutofit/>
          </a:bodyPr>
          <a:lstStyle/>
          <a:p>
            <a:pPr indent="0" lvl="0" marL="0" rtl="0" algn="l">
              <a:spcBef>
                <a:spcPts val="1475"/>
              </a:spcBef>
              <a:spcAft>
                <a:spcPts val="0"/>
              </a:spcAft>
              <a:buNone/>
            </a:pPr>
            <a:r>
              <a:rPr i="1" lang="fr" sz="3100">
                <a:latin typeface="Caveat"/>
                <a:ea typeface="Caveat"/>
                <a:cs typeface="Caveat"/>
                <a:sym typeface="Caveat"/>
              </a:rPr>
              <a:t>Frappe des mains, tape du pied... </a:t>
            </a:r>
            <a:endParaRPr i="1" sz="3100">
              <a:latin typeface="Caveat"/>
              <a:ea typeface="Caveat"/>
              <a:cs typeface="Caveat"/>
              <a:sym typeface="Caveat"/>
            </a:endParaRPr>
          </a:p>
          <a:p>
            <a:pPr indent="0" lvl="0" marL="0" rtl="0" algn="l">
              <a:spcBef>
                <a:spcPts val="42"/>
              </a:spcBef>
              <a:spcAft>
                <a:spcPts val="0"/>
              </a:spcAft>
              <a:buNone/>
            </a:pPr>
            <a:r>
              <a:rPr i="1" lang="fr" sz="3100">
                <a:latin typeface="Caveat"/>
                <a:ea typeface="Caveat"/>
                <a:cs typeface="Caveat"/>
                <a:sym typeface="Caveat"/>
              </a:rPr>
              <a:t>Vas-y danse, l’espérance est ici  (x3)  </a:t>
            </a:r>
            <a:endParaRPr i="1" sz="3100">
              <a:latin typeface="Caveat"/>
              <a:ea typeface="Caveat"/>
              <a:cs typeface="Caveat"/>
              <a:sym typeface="Caveat"/>
            </a:endParaRPr>
          </a:p>
          <a:p>
            <a:pPr indent="0" lvl="0" marL="0" rtl="0" algn="l">
              <a:spcBef>
                <a:spcPts val="42"/>
              </a:spcBef>
              <a:spcAft>
                <a:spcPts val="0"/>
              </a:spcAft>
              <a:buNone/>
            </a:pPr>
            <a:r>
              <a:rPr i="1" lang="fr" sz="3100">
                <a:latin typeface="Caveat"/>
                <a:ea typeface="Caveat"/>
                <a:cs typeface="Caveat"/>
                <a:sym typeface="Caveat"/>
              </a:rPr>
              <a:t>Vas-y danse, l’espérance est ici </a:t>
            </a:r>
            <a:endParaRPr i="1" sz="3100">
              <a:latin typeface="Caveat"/>
              <a:ea typeface="Caveat"/>
              <a:cs typeface="Caveat"/>
              <a:sym typeface="Caveat"/>
            </a:endParaRPr>
          </a:p>
          <a:p>
            <a:pPr indent="0" lvl="0" marL="0" rtl="0" algn="l">
              <a:spcBef>
                <a:spcPts val="42"/>
              </a:spcBef>
              <a:spcAft>
                <a:spcPts val="0"/>
              </a:spcAft>
              <a:buNone/>
            </a:pPr>
            <a:r>
              <a:rPr i="1" lang="fr" sz="3100">
                <a:latin typeface="Caveat"/>
                <a:ea typeface="Caveat"/>
                <a:cs typeface="Caveat"/>
                <a:sym typeface="Caveat"/>
              </a:rPr>
              <a:t>Oh-Oh-Oh-Oh, pèlerin d’espérance </a:t>
            </a:r>
            <a:endParaRPr i="1" sz="3100">
              <a:latin typeface="Caveat"/>
              <a:ea typeface="Caveat"/>
              <a:cs typeface="Caveat"/>
              <a:sym typeface="Caveat"/>
            </a:endParaRPr>
          </a:p>
          <a:p>
            <a:pPr indent="0" lvl="0" marL="0" rtl="0" algn="l">
              <a:spcBef>
                <a:spcPts val="42"/>
              </a:spcBef>
              <a:spcAft>
                <a:spcPts val="0"/>
              </a:spcAft>
              <a:buNone/>
            </a:pPr>
            <a:r>
              <a:rPr i="1" lang="fr" sz="3100">
                <a:latin typeface="Caveat"/>
                <a:ea typeface="Caveat"/>
                <a:cs typeface="Caveat"/>
                <a:sym typeface="Caveat"/>
              </a:rPr>
              <a:t>Oh-Oh-Oh-Oh, Allez, vas-y danse </a:t>
            </a:r>
            <a:endParaRPr i="1" sz="3100">
              <a:latin typeface="Caveat"/>
              <a:ea typeface="Caveat"/>
              <a:cs typeface="Caveat"/>
              <a:sym typeface="Caveat"/>
            </a:endParaRPr>
          </a:p>
          <a:p>
            <a:pPr indent="0" lvl="0" marL="0" rtl="0" algn="l">
              <a:spcBef>
                <a:spcPts val="42"/>
              </a:spcBef>
              <a:spcAft>
                <a:spcPts val="0"/>
              </a:spcAft>
              <a:buNone/>
            </a:pPr>
            <a:r>
              <a:rPr i="1" lang="fr" sz="3100">
                <a:latin typeface="Caveat"/>
                <a:ea typeface="Caveat"/>
                <a:cs typeface="Caveat"/>
                <a:sym typeface="Caveat"/>
              </a:rPr>
              <a:t>Oh-Oh-Oh-Oh </a:t>
            </a:r>
            <a:endParaRPr i="1" sz="3100">
              <a:latin typeface="Caveat"/>
              <a:ea typeface="Caveat"/>
              <a:cs typeface="Caveat"/>
              <a:sym typeface="Caveat"/>
            </a:endParaRPr>
          </a:p>
          <a:p>
            <a:pPr indent="0" lvl="0" marL="0" rtl="0" algn="l">
              <a:spcBef>
                <a:spcPts val="42"/>
              </a:spcBef>
              <a:spcAft>
                <a:spcPts val="0"/>
              </a:spcAft>
              <a:buNone/>
            </a:pPr>
            <a:r>
              <a:rPr i="1" lang="fr" sz="3100">
                <a:latin typeface="Caveat"/>
                <a:ea typeface="Caveat"/>
                <a:cs typeface="Caveat"/>
                <a:sym typeface="Caveat"/>
              </a:rPr>
              <a:t>Non, rien ne pourra enlever ma joie! </a:t>
            </a:r>
            <a:endParaRPr sz="26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7" name="Shape 1407"/>
        <p:cNvGrpSpPr/>
        <p:nvPr/>
      </p:nvGrpSpPr>
      <p:grpSpPr>
        <a:xfrm>
          <a:off x="0" y="0"/>
          <a:ext cx="0" cy="0"/>
          <a:chOff x="0" y="0"/>
          <a:chExt cx="0" cy="0"/>
        </a:xfrm>
      </p:grpSpPr>
      <p:sp>
        <p:nvSpPr>
          <p:cNvPr id="1408" name="Google Shape;1408;p104"/>
          <p:cNvSpPr txBox="1"/>
          <p:nvPr/>
        </p:nvSpPr>
        <p:spPr>
          <a:xfrm>
            <a:off x="436200" y="412575"/>
            <a:ext cx="8271600" cy="3642000"/>
          </a:xfrm>
          <a:prstGeom prst="rect">
            <a:avLst/>
          </a:prstGeom>
          <a:noFill/>
          <a:ln>
            <a:noFill/>
          </a:ln>
        </p:spPr>
        <p:txBody>
          <a:bodyPr anchorCtr="0" anchor="t" bIns="91425" lIns="91425" spcFirstLastPara="1" rIns="91425" wrap="square" tIns="91425">
            <a:spAutoFit/>
          </a:bodyPr>
          <a:lstStyle/>
          <a:p>
            <a:pPr indent="0" lvl="0" marL="0" rtl="0" algn="ctr">
              <a:spcBef>
                <a:spcPts val="1450"/>
              </a:spcBef>
              <a:spcAft>
                <a:spcPts val="0"/>
              </a:spcAft>
              <a:buNone/>
            </a:pPr>
            <a:r>
              <a:rPr b="1" lang="fr" sz="3200">
                <a:latin typeface="Bitter"/>
                <a:ea typeface="Bitter"/>
                <a:cs typeface="Bitter"/>
                <a:sym typeface="Bitter"/>
              </a:rPr>
              <a:t>Pèlerin d’ESPÉRANCE</a:t>
            </a:r>
            <a:br>
              <a:rPr b="1" lang="fr" sz="3200">
                <a:latin typeface="Bitter"/>
                <a:ea typeface="Bitter"/>
                <a:cs typeface="Bitter"/>
                <a:sym typeface="Bitter"/>
              </a:rPr>
            </a:br>
            <a:r>
              <a:rPr b="1" lang="fr" sz="3200">
                <a:latin typeface="Bitter"/>
                <a:ea typeface="Bitter"/>
                <a:cs typeface="Bitter"/>
                <a:sym typeface="Bitter"/>
              </a:rPr>
              <a:t>Je marche vers la lumière</a:t>
            </a:r>
            <a:endParaRPr b="1" sz="3200">
              <a:highlight>
                <a:srgbClr val="FFFF00"/>
              </a:highlight>
              <a:latin typeface="Bitter"/>
              <a:ea typeface="Bitter"/>
              <a:cs typeface="Bitter"/>
              <a:sym typeface="Bitter"/>
            </a:endParaRPr>
          </a:p>
          <a:p>
            <a:pPr indent="0" lvl="0" marL="0" rtl="0" algn="ctr">
              <a:spcBef>
                <a:spcPts val="25"/>
              </a:spcBef>
              <a:spcAft>
                <a:spcPts val="0"/>
              </a:spcAft>
              <a:buNone/>
            </a:pPr>
            <a:r>
              <a:rPr b="1" lang="fr" sz="3200">
                <a:latin typeface="Bitter"/>
                <a:ea typeface="Bitter"/>
                <a:cs typeface="Bitter"/>
                <a:sym typeface="Bitter"/>
              </a:rPr>
              <a:t>Chemin d’harmonie et sans frontières</a:t>
            </a:r>
            <a:endParaRPr b="1" sz="3200">
              <a:highlight>
                <a:srgbClr val="FFFF00"/>
              </a:highlight>
              <a:latin typeface="Bitter"/>
              <a:ea typeface="Bitter"/>
              <a:cs typeface="Bitter"/>
              <a:sym typeface="Bitter"/>
            </a:endParaRPr>
          </a:p>
          <a:p>
            <a:pPr indent="0" lvl="0" marL="0" rtl="0" algn="ctr">
              <a:spcBef>
                <a:spcPts val="25"/>
              </a:spcBef>
              <a:spcAft>
                <a:spcPts val="0"/>
              </a:spcAft>
              <a:buNone/>
            </a:pPr>
            <a:r>
              <a:rPr b="1" lang="fr" sz="3200">
                <a:latin typeface="Bitter"/>
                <a:ea typeface="Bitter"/>
                <a:cs typeface="Bitter"/>
                <a:sym typeface="Bitter"/>
              </a:rPr>
              <a:t>Je me lève et laisse tomber mes croix </a:t>
            </a:r>
            <a:endParaRPr b="1" sz="3200">
              <a:latin typeface="Bitter"/>
              <a:ea typeface="Bitter"/>
              <a:cs typeface="Bitter"/>
              <a:sym typeface="Bitter"/>
            </a:endParaRPr>
          </a:p>
          <a:p>
            <a:pPr indent="0" lvl="0" marL="0" rtl="0" algn="ctr">
              <a:spcBef>
                <a:spcPts val="25"/>
              </a:spcBef>
              <a:spcAft>
                <a:spcPts val="0"/>
              </a:spcAft>
              <a:buNone/>
            </a:pPr>
            <a:br>
              <a:rPr b="1" lang="fr" sz="3200">
                <a:latin typeface="Bitter"/>
                <a:ea typeface="Bitter"/>
                <a:cs typeface="Bitter"/>
                <a:sym typeface="Bitter"/>
              </a:rPr>
            </a:br>
            <a:r>
              <a:rPr b="1" lang="fr" sz="3200">
                <a:latin typeface="Bitter"/>
                <a:ea typeface="Bitter"/>
                <a:cs typeface="Bitter"/>
                <a:sym typeface="Bitter"/>
              </a:rPr>
              <a:t>Non rien, non rien ne pourra m’enlever ma joie (x3) </a:t>
            </a:r>
            <a:endParaRPr sz="3300"/>
          </a:p>
        </p:txBody>
      </p:sp>
      <p:pic>
        <p:nvPicPr>
          <p:cNvPr id="1409" name="Google Shape;1409;p104"/>
          <p:cNvPicPr preferRelativeResize="0"/>
          <p:nvPr/>
        </p:nvPicPr>
        <p:blipFill>
          <a:blip r:embed="rId3">
            <a:alphaModFix/>
          </a:blip>
          <a:stretch>
            <a:fillRect/>
          </a:stretch>
        </p:blipFill>
        <p:spPr>
          <a:xfrm>
            <a:off x="0" y="3652525"/>
            <a:ext cx="1490975" cy="1490975"/>
          </a:xfrm>
          <a:prstGeom prst="rect">
            <a:avLst/>
          </a:prstGeom>
          <a:noFill/>
          <a:ln>
            <a:noFill/>
          </a:ln>
        </p:spPr>
      </p:pic>
      <p:grpSp>
        <p:nvGrpSpPr>
          <p:cNvPr id="1410" name="Google Shape;1410;p104"/>
          <p:cNvGrpSpPr/>
          <p:nvPr/>
        </p:nvGrpSpPr>
        <p:grpSpPr>
          <a:xfrm>
            <a:off x="6697975" y="3789721"/>
            <a:ext cx="1043570" cy="1040544"/>
            <a:chOff x="7998900" y="623068"/>
            <a:chExt cx="800775" cy="799988"/>
          </a:xfrm>
        </p:grpSpPr>
        <p:pic>
          <p:nvPicPr>
            <p:cNvPr id="1411" name="Google Shape;1411;p104"/>
            <p:cNvPicPr preferRelativeResize="0"/>
            <p:nvPr/>
          </p:nvPicPr>
          <p:blipFill rotWithShape="1">
            <a:blip r:embed="rId3">
              <a:alphaModFix/>
            </a:blip>
            <a:srcRect b="33300" l="34392" r="32853" t="18697"/>
            <a:stretch/>
          </p:blipFill>
          <p:spPr>
            <a:xfrm>
              <a:off x="8158875" y="623068"/>
              <a:ext cx="488350" cy="799988"/>
            </a:xfrm>
            <a:prstGeom prst="rect">
              <a:avLst/>
            </a:prstGeom>
            <a:noFill/>
            <a:ln>
              <a:noFill/>
            </a:ln>
          </p:spPr>
        </p:pic>
        <p:sp>
          <p:nvSpPr>
            <p:cNvPr id="1412" name="Google Shape;1412;p104"/>
            <p:cNvSpPr/>
            <p:nvPr/>
          </p:nvSpPr>
          <p:spPr>
            <a:xfrm>
              <a:off x="7998900" y="951438"/>
              <a:ext cx="353700" cy="471600"/>
            </a:xfrm>
            <a:prstGeom prst="rect">
              <a:avLst/>
            </a:prstGeom>
            <a:solidFill>
              <a:srgbClr val="F2E9DC"/>
            </a:solidFill>
            <a:ln cap="flat" cmpd="sng" w="9525">
              <a:solidFill>
                <a:srgbClr val="F2E9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ind"/>
                <a:ea typeface="Hind"/>
                <a:cs typeface="Hind"/>
                <a:sym typeface="Hind"/>
              </a:endParaRPr>
            </a:p>
          </p:txBody>
        </p:sp>
        <p:sp>
          <p:nvSpPr>
            <p:cNvPr id="1413" name="Google Shape;1413;p104"/>
            <p:cNvSpPr/>
            <p:nvPr/>
          </p:nvSpPr>
          <p:spPr>
            <a:xfrm>
              <a:off x="8445975" y="951437"/>
              <a:ext cx="353700" cy="471600"/>
            </a:xfrm>
            <a:prstGeom prst="rect">
              <a:avLst/>
            </a:prstGeom>
            <a:solidFill>
              <a:srgbClr val="F2E9DC"/>
            </a:solidFill>
            <a:ln cap="flat" cmpd="sng" w="9525">
              <a:solidFill>
                <a:srgbClr val="F2E9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Hind"/>
                <a:ea typeface="Hind"/>
                <a:cs typeface="Hind"/>
                <a:sym typeface="Hind"/>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18" name="Shape 1418"/>
        <p:cNvGrpSpPr/>
        <p:nvPr/>
      </p:nvGrpSpPr>
      <p:grpSpPr>
        <a:xfrm>
          <a:off x="0" y="0"/>
          <a:ext cx="0" cy="0"/>
          <a:chOff x="0" y="0"/>
          <a:chExt cx="0" cy="0"/>
        </a:xfrm>
      </p:grpSpPr>
      <p:sp>
        <p:nvSpPr>
          <p:cNvPr id="1419" name="Google Shape;1419;p105"/>
          <p:cNvSpPr txBox="1"/>
          <p:nvPr>
            <p:ph type="title"/>
          </p:nvPr>
        </p:nvSpPr>
        <p:spPr>
          <a:xfrm>
            <a:off x="2142393" y="352300"/>
            <a:ext cx="6154500" cy="7140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Clr>
                <a:schemeClr val="accent1"/>
              </a:buClr>
              <a:buSzPts val="2700"/>
              <a:buFont typeface="Arial Rounded"/>
              <a:buNone/>
            </a:pPr>
            <a:r>
              <a:rPr lang="fr">
                <a:solidFill>
                  <a:srgbClr val="4E67C8"/>
                </a:solidFill>
              </a:rPr>
              <a:t>Tu m’appelles à aimer (</a:t>
            </a:r>
            <a:r>
              <a:rPr lang="fr">
                <a:solidFill>
                  <a:srgbClr val="4E67C8"/>
                </a:solidFill>
              </a:rPr>
              <a:t>OPÉCO)</a:t>
            </a:r>
            <a:endParaRPr sz="1500">
              <a:solidFill>
                <a:srgbClr val="4E67C8"/>
              </a:solidFill>
            </a:endParaRPr>
          </a:p>
        </p:txBody>
      </p:sp>
      <p:sp>
        <p:nvSpPr>
          <p:cNvPr id="1420" name="Google Shape;1420;p105"/>
          <p:cNvSpPr/>
          <p:nvPr/>
        </p:nvSpPr>
        <p:spPr>
          <a:xfrm>
            <a:off x="2680796" y="789403"/>
            <a:ext cx="138600" cy="276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p:txBody>
      </p:sp>
      <p:sp>
        <p:nvSpPr>
          <p:cNvPr id="1421" name="Google Shape;1421;p105"/>
          <p:cNvSpPr txBox="1"/>
          <p:nvPr/>
        </p:nvSpPr>
        <p:spPr>
          <a:xfrm>
            <a:off x="146325" y="1001700"/>
            <a:ext cx="30000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2300" u="sng">
                <a:solidFill>
                  <a:schemeClr val="hlink"/>
                </a:solidFill>
                <a:latin typeface="Playfair Display"/>
                <a:ea typeface="Playfair Display"/>
                <a:cs typeface="Playfair Display"/>
                <a:sym typeface="Playfair Display"/>
                <a:hlinkClick r:id="rId3"/>
              </a:rPr>
              <a:t>Appelés à aimer</a:t>
            </a:r>
            <a:endParaRPr b="1" sz="2300">
              <a:latin typeface="Playfair Display"/>
              <a:ea typeface="Playfair Display"/>
              <a:cs typeface="Playfair Display"/>
              <a:sym typeface="Playfair Display"/>
            </a:endParaRPr>
          </a:p>
        </p:txBody>
      </p:sp>
      <p:pic>
        <p:nvPicPr>
          <p:cNvPr descr="Nous sommes fiers de vous dévoiler notre tout nouveau chant pastoral intitulé &quot;Appelés à aimer.&quot; Ce chant sera le guide spirituel de toutes les écoles francophones catholiques de l'Ontario cette année, marquant des moments importants tels que l'Avent, le Carême et la semaine de l'éducation catholique. La composition de cette magnifique chanson est l'œuvre de Brian St-Pierre et Jonathan Roy (responsable de l'éducation de la foi au CECCE). Félicitations à Rose et Naïka du Collège catholique Samuel Genest pour leur interprétation magique de cette chanson.&#10;&#10;&quot;Appelés à aimer&quot; nous rappelle notre vocation à aimer, et si nous répondons à cet appel, nous pouvons vivre des aventures extraordinaires dans la construction du Royaume de Dieu. Chacun de nous est appelé par son nom et invité à partager la joie de vivre.&#10;&#10;Ce chant viendra enrichir nos célébrations liturgiques et nos activités pastorales tout au long de cette année.&#10;&#10;Nous vous encourageons à partager ce chant dans vos réseaux, à télécharger la chanson et toutes les ressources qui l'accompagnent en suivant ce lien :&#10;&#10;https://docs.google.com/presentation/d/1LhEXlPsni2anFSblkWflEtsBixKAnou0du6MrSLIHoU/edit?usp=sharing&#10;&#10;Alors, êtes-vous prêts à répondre à l'appel à aimer ?&#10;&#10;CHANSON &#10;Composition, paroles, production et direction : Jonathan Roy&#10;Composition, musique et arrangements : Brian St-Pierre&#10;Chant : Rose Létang et Naïka Réjouis&#10;&#10;VIDÉOCLIP&#10;Réalisation et postproduction : Klash Média&#10;Coordination artistique : Jonathan Roy &#10;&#10;Merci aux collaborateurs suivants : &#10;&#10;- Paroisse Notre-Dame-de-Lourdes&#10;- Les bénévoles de la grotte Notre-Dame-de-Lourdes&#10;- Collège catholique Samuel-Genest&#10;- École élémentaire catholique Montfort&#10;- Équipe en construction identitaire du CECCE&#10;- Programme Passion Arts du CECCE&#10;- Conseil des écoles catholiques du Centre-Est&#10;- Office provincial de l'éducation de la foi catholique de l'Ontario&#10;&#10;© CECCE et OPÉCO" id="1422" name="Google Shape;1422;p105" title="Appelés à aimer">
            <a:hlinkClick r:id="rId4"/>
          </p:cNvPr>
          <p:cNvPicPr preferRelativeResize="0"/>
          <p:nvPr/>
        </p:nvPicPr>
        <p:blipFill>
          <a:blip r:embed="rId5">
            <a:alphaModFix/>
          </a:blip>
          <a:stretch>
            <a:fillRect/>
          </a:stretch>
        </p:blipFill>
        <p:spPr>
          <a:xfrm>
            <a:off x="1908625" y="1766800"/>
            <a:ext cx="5448400" cy="3064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2"/>
                                        </p:tgtEl>
                                        <p:attrNameLst>
                                          <p:attrName>style.visibility</p:attrName>
                                        </p:attrNameLst>
                                      </p:cBhvr>
                                      <p:to>
                                        <p:strVal val="visible"/>
                                      </p:to>
                                    </p:set>
                                    <p:animEffect filter="fade" transition="in">
                                      <p:cBhvr>
                                        <p:cTn dur="1000"/>
                                        <p:tgtEl>
                                          <p:spTgt spid="14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27" name="Shape 1427"/>
        <p:cNvGrpSpPr/>
        <p:nvPr/>
      </p:nvGrpSpPr>
      <p:grpSpPr>
        <a:xfrm>
          <a:off x="0" y="0"/>
          <a:ext cx="0" cy="0"/>
          <a:chOff x="0" y="0"/>
          <a:chExt cx="0" cy="0"/>
        </a:xfrm>
      </p:grpSpPr>
      <p:sp>
        <p:nvSpPr>
          <p:cNvPr id="1428" name="Google Shape;1428;p106"/>
          <p:cNvSpPr/>
          <p:nvPr/>
        </p:nvSpPr>
        <p:spPr>
          <a:xfrm>
            <a:off x="38275" y="1150125"/>
            <a:ext cx="9105900" cy="3817200"/>
          </a:xfrm>
          <a:prstGeom prst="rect">
            <a:avLst/>
          </a:prstGeom>
          <a:noFill/>
          <a:ln>
            <a:noFill/>
          </a:ln>
        </p:spPr>
        <p:txBody>
          <a:bodyPr anchorCtr="0" anchor="t" bIns="34275" lIns="68575" spcFirstLastPara="1" rIns="68575" wrap="square" tIns="34275">
            <a:noAutofit/>
          </a:bodyPr>
          <a:lstStyle/>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À aimer… À aimer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Avec tout ce que je suis (tu m'appelles)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J’suis l’étoile qui éclaire la nuit (tu m'appelles)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Je réponds à l’appel pour bâtir Le Royaume de Dieu (de Dieu) Le Royaume de Dieu (de Dieu)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à aimer (aimer)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à aimer (aimer)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Jésus</a:t>
            </a:r>
            <a:endParaRPr b="1" sz="3000">
              <a:solidFill>
                <a:srgbClr val="4E67C8"/>
              </a:solidFill>
              <a:latin typeface="Playfair Display"/>
              <a:ea typeface="Playfair Display"/>
              <a:cs typeface="Playfair Display"/>
              <a:sym typeface="Playfair Display"/>
            </a:endParaRPr>
          </a:p>
        </p:txBody>
      </p:sp>
      <p:sp>
        <p:nvSpPr>
          <p:cNvPr id="1429" name="Google Shape;1429;p106"/>
          <p:cNvSpPr txBox="1"/>
          <p:nvPr>
            <p:ph type="title"/>
          </p:nvPr>
        </p:nvSpPr>
        <p:spPr>
          <a:xfrm>
            <a:off x="1621976" y="193800"/>
            <a:ext cx="6567900" cy="7140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Clr>
                <a:schemeClr val="accent1"/>
              </a:buClr>
              <a:buSzPts val="2700"/>
              <a:buFont typeface="Arial Rounded"/>
              <a:buNone/>
            </a:pPr>
            <a:r>
              <a:rPr lang="fr">
                <a:solidFill>
                  <a:srgbClr val="4E67C8"/>
                </a:solidFill>
              </a:rPr>
              <a:t>Tu m’appelles à aimer (OPÉCO)</a:t>
            </a:r>
            <a:endParaRPr sz="1500">
              <a:solidFill>
                <a:srgbClr val="4E67C8"/>
              </a:solidFill>
            </a:endParaRPr>
          </a:p>
        </p:txBody>
      </p:sp>
      <p:sp>
        <p:nvSpPr>
          <p:cNvPr id="1430" name="Google Shape;1430;p106"/>
          <p:cNvSpPr/>
          <p:nvPr/>
        </p:nvSpPr>
        <p:spPr>
          <a:xfrm>
            <a:off x="2680796" y="789403"/>
            <a:ext cx="138600" cy="276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35" name="Shape 1435"/>
        <p:cNvGrpSpPr/>
        <p:nvPr/>
      </p:nvGrpSpPr>
      <p:grpSpPr>
        <a:xfrm>
          <a:off x="0" y="0"/>
          <a:ext cx="0" cy="0"/>
          <a:chOff x="0" y="0"/>
          <a:chExt cx="0" cy="0"/>
        </a:xfrm>
      </p:grpSpPr>
      <p:sp>
        <p:nvSpPr>
          <p:cNvPr id="1436" name="Google Shape;1436;p107"/>
          <p:cNvSpPr/>
          <p:nvPr/>
        </p:nvSpPr>
        <p:spPr>
          <a:xfrm>
            <a:off x="38275" y="1150125"/>
            <a:ext cx="9105900" cy="3817200"/>
          </a:xfrm>
          <a:prstGeom prst="rect">
            <a:avLst/>
          </a:prstGeom>
          <a:noFill/>
          <a:ln>
            <a:noFill/>
          </a:ln>
        </p:spPr>
        <p:txBody>
          <a:bodyPr anchorCtr="0" anchor="t" bIns="34275" lIns="68575" spcFirstLastPara="1" rIns="68575" wrap="square" tIns="34275">
            <a:noAutofit/>
          </a:bodyPr>
          <a:lstStyle/>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Je me sens si aimé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Toujours à mes côtés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Confiant, j’vais avancer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Jésus tu m’appelles… À aimer</a:t>
            </a:r>
            <a:endParaRPr b="1" sz="3000">
              <a:solidFill>
                <a:srgbClr val="4E67C8"/>
              </a:solidFill>
              <a:latin typeface="Playfair Display"/>
              <a:ea typeface="Playfair Display"/>
              <a:cs typeface="Playfair Display"/>
              <a:sym typeface="Playfair Display"/>
            </a:endParaRPr>
          </a:p>
        </p:txBody>
      </p:sp>
      <p:sp>
        <p:nvSpPr>
          <p:cNvPr id="1437" name="Google Shape;1437;p107"/>
          <p:cNvSpPr txBox="1"/>
          <p:nvPr>
            <p:ph type="title"/>
          </p:nvPr>
        </p:nvSpPr>
        <p:spPr>
          <a:xfrm>
            <a:off x="1621976" y="193800"/>
            <a:ext cx="6567900" cy="7140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Clr>
                <a:schemeClr val="accent1"/>
              </a:buClr>
              <a:buSzPts val="2700"/>
              <a:buFont typeface="Arial Rounded"/>
              <a:buNone/>
            </a:pPr>
            <a:r>
              <a:rPr lang="fr">
                <a:solidFill>
                  <a:srgbClr val="4E67C8"/>
                </a:solidFill>
              </a:rPr>
              <a:t>Tu m’appelles à aimer (OPÉCO)</a:t>
            </a:r>
            <a:endParaRPr sz="1500">
              <a:solidFill>
                <a:srgbClr val="4E67C8"/>
              </a:solidFill>
            </a:endParaRPr>
          </a:p>
        </p:txBody>
      </p:sp>
      <p:sp>
        <p:nvSpPr>
          <p:cNvPr id="1438" name="Google Shape;1438;p107"/>
          <p:cNvSpPr/>
          <p:nvPr/>
        </p:nvSpPr>
        <p:spPr>
          <a:xfrm>
            <a:off x="2680796" y="789403"/>
            <a:ext cx="138600" cy="276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43" name="Shape 1443"/>
        <p:cNvGrpSpPr/>
        <p:nvPr/>
      </p:nvGrpSpPr>
      <p:grpSpPr>
        <a:xfrm>
          <a:off x="0" y="0"/>
          <a:ext cx="0" cy="0"/>
          <a:chOff x="0" y="0"/>
          <a:chExt cx="0" cy="0"/>
        </a:xfrm>
      </p:grpSpPr>
      <p:sp>
        <p:nvSpPr>
          <p:cNvPr id="1444" name="Google Shape;1444;p108"/>
          <p:cNvSpPr/>
          <p:nvPr/>
        </p:nvSpPr>
        <p:spPr>
          <a:xfrm>
            <a:off x="38275" y="1150125"/>
            <a:ext cx="9105900" cy="3817200"/>
          </a:xfrm>
          <a:prstGeom prst="rect">
            <a:avLst/>
          </a:prstGeom>
          <a:noFill/>
          <a:ln>
            <a:noFill/>
          </a:ln>
        </p:spPr>
        <p:txBody>
          <a:bodyPr anchorCtr="0" anchor="t" bIns="34275" lIns="68575" spcFirstLastPara="1" rIns="68575" wrap="square" tIns="34275">
            <a:noAutofit/>
          </a:bodyPr>
          <a:lstStyle/>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À aimer… À aimer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J’avance tout près de la croix (tu m'appelles)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J’laisse tomber tout ce qui est poids (tu m'appelles) Je réponds à l’appel pour bâtir Le Royaume de Dieu (de Dieu) Le Royaume de Dieu (de Dieu)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à aimer (aimer)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à aimer (aimer)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Jésus</a:t>
            </a:r>
            <a:endParaRPr b="1" sz="3000">
              <a:solidFill>
                <a:srgbClr val="4E67C8"/>
              </a:solidFill>
              <a:latin typeface="Playfair Display"/>
              <a:ea typeface="Playfair Display"/>
              <a:cs typeface="Playfair Display"/>
              <a:sym typeface="Playfair Display"/>
            </a:endParaRPr>
          </a:p>
        </p:txBody>
      </p:sp>
      <p:sp>
        <p:nvSpPr>
          <p:cNvPr id="1445" name="Google Shape;1445;p108"/>
          <p:cNvSpPr txBox="1"/>
          <p:nvPr>
            <p:ph type="title"/>
          </p:nvPr>
        </p:nvSpPr>
        <p:spPr>
          <a:xfrm>
            <a:off x="1621976" y="193800"/>
            <a:ext cx="6567900" cy="7140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Clr>
                <a:schemeClr val="accent1"/>
              </a:buClr>
              <a:buSzPts val="2700"/>
              <a:buFont typeface="Arial Rounded"/>
              <a:buNone/>
            </a:pPr>
            <a:r>
              <a:rPr lang="fr">
                <a:solidFill>
                  <a:srgbClr val="4E67C8"/>
                </a:solidFill>
              </a:rPr>
              <a:t>Tu m’appelles à aimer (OPÉCO)</a:t>
            </a:r>
            <a:endParaRPr sz="1500">
              <a:solidFill>
                <a:srgbClr val="4E67C8"/>
              </a:solidFill>
            </a:endParaRPr>
          </a:p>
        </p:txBody>
      </p:sp>
      <p:sp>
        <p:nvSpPr>
          <p:cNvPr id="1446" name="Google Shape;1446;p108"/>
          <p:cNvSpPr/>
          <p:nvPr/>
        </p:nvSpPr>
        <p:spPr>
          <a:xfrm>
            <a:off x="2680796" y="789403"/>
            <a:ext cx="138600" cy="276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51" name="Shape 1451"/>
        <p:cNvGrpSpPr/>
        <p:nvPr/>
      </p:nvGrpSpPr>
      <p:grpSpPr>
        <a:xfrm>
          <a:off x="0" y="0"/>
          <a:ext cx="0" cy="0"/>
          <a:chOff x="0" y="0"/>
          <a:chExt cx="0" cy="0"/>
        </a:xfrm>
      </p:grpSpPr>
      <p:sp>
        <p:nvSpPr>
          <p:cNvPr id="1452" name="Google Shape;1452;p109"/>
          <p:cNvSpPr/>
          <p:nvPr/>
        </p:nvSpPr>
        <p:spPr>
          <a:xfrm>
            <a:off x="38275" y="1150125"/>
            <a:ext cx="9105900" cy="3817200"/>
          </a:xfrm>
          <a:prstGeom prst="rect">
            <a:avLst/>
          </a:prstGeom>
          <a:noFill/>
          <a:ln>
            <a:noFill/>
          </a:ln>
        </p:spPr>
        <p:txBody>
          <a:bodyPr anchorCtr="0" anchor="t" bIns="34275" lIns="68575" spcFirstLastPara="1" rIns="68575" wrap="square" tIns="34275">
            <a:noAutofit/>
          </a:bodyPr>
          <a:lstStyle/>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Je me sens si aimé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Toujours à mes côtés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Confiant, j’vais avancer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Jésus tu m’appelles… À aimer</a:t>
            </a:r>
            <a:endParaRPr b="1" sz="3000">
              <a:solidFill>
                <a:srgbClr val="4E67C8"/>
              </a:solidFill>
              <a:latin typeface="Playfair Display"/>
              <a:ea typeface="Playfair Display"/>
              <a:cs typeface="Playfair Display"/>
              <a:sym typeface="Playfair Display"/>
            </a:endParaRPr>
          </a:p>
        </p:txBody>
      </p:sp>
      <p:sp>
        <p:nvSpPr>
          <p:cNvPr id="1453" name="Google Shape;1453;p109"/>
          <p:cNvSpPr txBox="1"/>
          <p:nvPr>
            <p:ph type="title"/>
          </p:nvPr>
        </p:nvSpPr>
        <p:spPr>
          <a:xfrm>
            <a:off x="1621976" y="193800"/>
            <a:ext cx="6567900" cy="7140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Clr>
                <a:schemeClr val="accent1"/>
              </a:buClr>
              <a:buSzPts val="2700"/>
              <a:buFont typeface="Arial Rounded"/>
              <a:buNone/>
            </a:pPr>
            <a:r>
              <a:rPr lang="fr">
                <a:solidFill>
                  <a:srgbClr val="4E67C8"/>
                </a:solidFill>
              </a:rPr>
              <a:t>Tu m’appelles à aimer (OPÉCO)</a:t>
            </a:r>
            <a:endParaRPr sz="1500">
              <a:solidFill>
                <a:srgbClr val="4E67C8"/>
              </a:solidFill>
            </a:endParaRPr>
          </a:p>
        </p:txBody>
      </p:sp>
      <p:sp>
        <p:nvSpPr>
          <p:cNvPr id="1454" name="Google Shape;1454;p109"/>
          <p:cNvSpPr/>
          <p:nvPr/>
        </p:nvSpPr>
        <p:spPr>
          <a:xfrm>
            <a:off x="2680796" y="789403"/>
            <a:ext cx="138600" cy="276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59" name="Shape 1459"/>
        <p:cNvGrpSpPr/>
        <p:nvPr/>
      </p:nvGrpSpPr>
      <p:grpSpPr>
        <a:xfrm>
          <a:off x="0" y="0"/>
          <a:ext cx="0" cy="0"/>
          <a:chOff x="0" y="0"/>
          <a:chExt cx="0" cy="0"/>
        </a:xfrm>
      </p:grpSpPr>
      <p:sp>
        <p:nvSpPr>
          <p:cNvPr id="1460" name="Google Shape;1460;p110"/>
          <p:cNvSpPr/>
          <p:nvPr/>
        </p:nvSpPr>
        <p:spPr>
          <a:xfrm>
            <a:off x="38275" y="1150125"/>
            <a:ext cx="9105900" cy="3817200"/>
          </a:xfrm>
          <a:prstGeom prst="rect">
            <a:avLst/>
          </a:prstGeom>
          <a:noFill/>
          <a:ln>
            <a:noFill/>
          </a:ln>
        </p:spPr>
        <p:txBody>
          <a:bodyPr anchorCtr="0" anchor="t" bIns="34275" lIns="68575" spcFirstLastPara="1" rIns="68575" wrap="square" tIns="34275">
            <a:noAutofit/>
          </a:bodyPr>
          <a:lstStyle/>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Que cet appel résonne dans ma vie,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Que cet appel soit douce harmonie,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Que cet appel m’ouvre à l'infini…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Jésus 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Jésus tu m’appelles,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Jésus</a:t>
            </a:r>
            <a:endParaRPr b="1" sz="3000">
              <a:solidFill>
                <a:srgbClr val="4E67C8"/>
              </a:solidFill>
              <a:latin typeface="Playfair Display"/>
              <a:ea typeface="Playfair Display"/>
              <a:cs typeface="Playfair Display"/>
              <a:sym typeface="Playfair Display"/>
            </a:endParaRPr>
          </a:p>
        </p:txBody>
      </p:sp>
      <p:sp>
        <p:nvSpPr>
          <p:cNvPr id="1461" name="Google Shape;1461;p110"/>
          <p:cNvSpPr txBox="1"/>
          <p:nvPr>
            <p:ph type="title"/>
          </p:nvPr>
        </p:nvSpPr>
        <p:spPr>
          <a:xfrm>
            <a:off x="1621976" y="193800"/>
            <a:ext cx="6567900" cy="7140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Clr>
                <a:schemeClr val="accent1"/>
              </a:buClr>
              <a:buSzPts val="2700"/>
              <a:buFont typeface="Arial Rounded"/>
              <a:buNone/>
            </a:pPr>
            <a:r>
              <a:rPr lang="fr">
                <a:solidFill>
                  <a:srgbClr val="4E67C8"/>
                </a:solidFill>
              </a:rPr>
              <a:t>Tu m’appelles à aimer (OPÉCO)</a:t>
            </a:r>
            <a:endParaRPr sz="1500">
              <a:solidFill>
                <a:srgbClr val="4E67C8"/>
              </a:solidFill>
            </a:endParaRPr>
          </a:p>
        </p:txBody>
      </p:sp>
      <p:sp>
        <p:nvSpPr>
          <p:cNvPr id="1462" name="Google Shape;1462;p110"/>
          <p:cNvSpPr/>
          <p:nvPr/>
        </p:nvSpPr>
        <p:spPr>
          <a:xfrm>
            <a:off x="2680796" y="789403"/>
            <a:ext cx="138600" cy="276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67" name="Shape 1467"/>
        <p:cNvGrpSpPr/>
        <p:nvPr/>
      </p:nvGrpSpPr>
      <p:grpSpPr>
        <a:xfrm>
          <a:off x="0" y="0"/>
          <a:ext cx="0" cy="0"/>
          <a:chOff x="0" y="0"/>
          <a:chExt cx="0" cy="0"/>
        </a:xfrm>
      </p:grpSpPr>
      <p:sp>
        <p:nvSpPr>
          <p:cNvPr id="1468" name="Google Shape;1468;p111"/>
          <p:cNvSpPr/>
          <p:nvPr/>
        </p:nvSpPr>
        <p:spPr>
          <a:xfrm>
            <a:off x="38275" y="1150125"/>
            <a:ext cx="9105900" cy="3817200"/>
          </a:xfrm>
          <a:prstGeom prst="rect">
            <a:avLst/>
          </a:prstGeom>
          <a:noFill/>
          <a:ln>
            <a:noFill/>
          </a:ln>
        </p:spPr>
        <p:txBody>
          <a:bodyPr anchorCtr="0" anchor="t" bIns="34275" lIns="68575" spcFirstLastPara="1" rIns="68575" wrap="square" tIns="34275">
            <a:noAutofit/>
          </a:bodyPr>
          <a:lstStyle/>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Je me sens si aimé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Toujours à mes côtés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Tu m’appelles par mon nom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Confiant, j’vais avancer </a:t>
            </a:r>
            <a:endParaRPr b="1" sz="30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rPr b="1" lang="fr" sz="3000">
                <a:solidFill>
                  <a:srgbClr val="4E67C8"/>
                </a:solidFill>
                <a:latin typeface="Playfair Display"/>
                <a:ea typeface="Playfair Display"/>
                <a:cs typeface="Playfair Display"/>
                <a:sym typeface="Playfair Display"/>
              </a:rPr>
              <a:t>Jésus tu m’appelles… À aimer</a:t>
            </a:r>
            <a:endParaRPr b="1" sz="3000">
              <a:solidFill>
                <a:srgbClr val="4E67C8"/>
              </a:solidFill>
              <a:latin typeface="Playfair Display"/>
              <a:ea typeface="Playfair Display"/>
              <a:cs typeface="Playfair Display"/>
              <a:sym typeface="Playfair Display"/>
            </a:endParaRPr>
          </a:p>
        </p:txBody>
      </p:sp>
      <p:sp>
        <p:nvSpPr>
          <p:cNvPr id="1469" name="Google Shape;1469;p111"/>
          <p:cNvSpPr txBox="1"/>
          <p:nvPr>
            <p:ph type="title"/>
          </p:nvPr>
        </p:nvSpPr>
        <p:spPr>
          <a:xfrm>
            <a:off x="1621976" y="193800"/>
            <a:ext cx="6567900" cy="7140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Clr>
                <a:schemeClr val="accent1"/>
              </a:buClr>
              <a:buSzPts val="2700"/>
              <a:buFont typeface="Arial Rounded"/>
              <a:buNone/>
            </a:pPr>
            <a:r>
              <a:rPr lang="fr">
                <a:solidFill>
                  <a:srgbClr val="4E67C8"/>
                </a:solidFill>
              </a:rPr>
              <a:t>Tu m’appelles à aimer (OPÉCO)</a:t>
            </a:r>
            <a:endParaRPr sz="1500">
              <a:solidFill>
                <a:srgbClr val="4E67C8"/>
              </a:solidFill>
            </a:endParaRPr>
          </a:p>
        </p:txBody>
      </p:sp>
      <p:sp>
        <p:nvSpPr>
          <p:cNvPr id="1470" name="Google Shape;1470;p111"/>
          <p:cNvSpPr/>
          <p:nvPr/>
        </p:nvSpPr>
        <p:spPr>
          <a:xfrm>
            <a:off x="2680796" y="789403"/>
            <a:ext cx="138600" cy="2769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28" name="Shape 928"/>
        <p:cNvGrpSpPr/>
        <p:nvPr/>
      </p:nvGrpSpPr>
      <p:grpSpPr>
        <a:xfrm>
          <a:off x="0" y="0"/>
          <a:ext cx="0" cy="0"/>
          <a:chOff x="0" y="0"/>
          <a:chExt cx="0" cy="0"/>
        </a:xfrm>
      </p:grpSpPr>
      <p:sp>
        <p:nvSpPr>
          <p:cNvPr id="929" name="Google Shape;929;p58"/>
          <p:cNvSpPr txBox="1"/>
          <p:nvPr>
            <p:ph type="title"/>
          </p:nvPr>
        </p:nvSpPr>
        <p:spPr>
          <a:xfrm>
            <a:off x="311700" y="38275"/>
            <a:ext cx="8520600" cy="638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3680">
                <a:solidFill>
                  <a:srgbClr val="4E67C8"/>
                </a:solidFill>
              </a:rPr>
              <a:t>M</a:t>
            </a:r>
            <a:r>
              <a:rPr lang="fr" sz="3680">
                <a:solidFill>
                  <a:srgbClr val="4E67C8"/>
                </a:solidFill>
              </a:rPr>
              <a:t>ot d’accueil avant la célébration</a:t>
            </a:r>
            <a:endParaRPr sz="3680">
              <a:solidFill>
                <a:srgbClr val="4E67C8"/>
              </a:solidFill>
            </a:endParaRPr>
          </a:p>
        </p:txBody>
      </p:sp>
      <p:sp>
        <p:nvSpPr>
          <p:cNvPr id="930" name="Google Shape;930;p58"/>
          <p:cNvSpPr txBox="1"/>
          <p:nvPr>
            <p:ph idx="1" type="body"/>
          </p:nvPr>
        </p:nvSpPr>
        <p:spPr>
          <a:xfrm>
            <a:off x="311700" y="1141900"/>
            <a:ext cx="8705700" cy="38070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b="1" lang="fr" sz="3300">
                <a:solidFill>
                  <a:srgbClr val="4E67C8"/>
                </a:solidFill>
                <a:latin typeface="Playfair Display"/>
                <a:ea typeface="Playfair Display"/>
                <a:cs typeface="Playfair Display"/>
                <a:sym typeface="Playfair Display"/>
              </a:rPr>
              <a:t>Bonjour et bienvenue à toutes et tous !</a:t>
            </a:r>
            <a:endParaRPr b="1" sz="3300">
              <a:solidFill>
                <a:srgbClr val="4E67C8"/>
              </a:solidFill>
              <a:latin typeface="Playfair Display"/>
              <a:ea typeface="Playfair Display"/>
              <a:cs typeface="Playfair Display"/>
              <a:sym typeface="Playfair Display"/>
            </a:endParaRPr>
          </a:p>
          <a:p>
            <a:pPr indent="0" lvl="0" marL="0" rtl="0" algn="l">
              <a:spcBef>
                <a:spcPts val="1000"/>
              </a:spcBef>
              <a:spcAft>
                <a:spcPts val="0"/>
              </a:spcAft>
              <a:buNone/>
            </a:pPr>
            <a:r>
              <a:rPr b="1" lang="fr" sz="3300">
                <a:solidFill>
                  <a:srgbClr val="1155CC"/>
                </a:solidFill>
                <a:latin typeface="Playfair Display"/>
                <a:ea typeface="Playfair Display"/>
                <a:cs typeface="Playfair Display"/>
                <a:sym typeface="Playfair Display"/>
              </a:rPr>
              <a:t>Aujourd’hui, nous sommes rassemblés pour célébrer la fin de l’année scolaire.</a:t>
            </a:r>
            <a:endParaRPr b="1" sz="3300">
              <a:solidFill>
                <a:srgbClr val="1155CC"/>
              </a:solidFill>
              <a:latin typeface="Playfair Display"/>
              <a:ea typeface="Playfair Display"/>
              <a:cs typeface="Playfair Display"/>
              <a:sym typeface="Playfair Display"/>
            </a:endParaRPr>
          </a:p>
          <a:p>
            <a:pPr indent="0" lvl="0" marL="0" rtl="0" algn="l">
              <a:spcBef>
                <a:spcPts val="1000"/>
              </a:spcBef>
              <a:spcAft>
                <a:spcPts val="0"/>
              </a:spcAft>
              <a:buNone/>
            </a:pPr>
            <a:r>
              <a:rPr b="1" lang="fr" sz="3300">
                <a:solidFill>
                  <a:srgbClr val="1155CC"/>
                </a:solidFill>
                <a:latin typeface="Playfair Display"/>
                <a:ea typeface="Playfair Display"/>
                <a:cs typeface="Playfair Display"/>
                <a:sym typeface="Playfair Display"/>
              </a:rPr>
              <a:t>Aujourd’hui Jésus nous demande d’être le sel de la Terre et la lumière du monde. Nous verrons ce que cela veut bien dire.   </a:t>
            </a:r>
            <a:endParaRPr b="1" sz="3300">
              <a:solidFill>
                <a:srgbClr val="1155CC"/>
              </a:solidFill>
              <a:latin typeface="Playfair Display"/>
              <a:ea typeface="Playfair Display"/>
              <a:cs typeface="Playfair Display"/>
              <a:sym typeface="Playfair Display"/>
            </a:endParaRPr>
          </a:p>
          <a:p>
            <a:pPr indent="0" lvl="0" marL="0" rtl="0" algn="l">
              <a:spcBef>
                <a:spcPts val="1000"/>
              </a:spcBef>
              <a:spcAft>
                <a:spcPts val="0"/>
              </a:spcAft>
              <a:buNone/>
            </a:pPr>
            <a:r>
              <a:rPr b="1" lang="fr" sz="3300">
                <a:solidFill>
                  <a:srgbClr val="1155CC"/>
                </a:solidFill>
                <a:latin typeface="Playfair Display"/>
                <a:ea typeface="Playfair Display"/>
                <a:cs typeface="Playfair Display"/>
                <a:sym typeface="Playfair Display"/>
              </a:rPr>
              <a:t>Commençons notre célébration par nous mettre en présence de Dieu et chanter tous ensemble </a:t>
            </a:r>
            <a:r>
              <a:rPr b="1" lang="fr" sz="3464">
                <a:solidFill>
                  <a:srgbClr val="1155CC"/>
                </a:solidFill>
                <a:latin typeface="Playfair Display"/>
                <a:ea typeface="Playfair Display"/>
                <a:cs typeface="Playfair Display"/>
                <a:sym typeface="Playfair Display"/>
              </a:rPr>
              <a:t>!</a:t>
            </a:r>
            <a:endParaRPr b="1" sz="3300">
              <a:solidFill>
                <a:srgbClr val="1155CC"/>
              </a:solidFill>
              <a:latin typeface="Playfair Display"/>
              <a:ea typeface="Playfair Display"/>
              <a:cs typeface="Playfair Display"/>
              <a:sym typeface="Playfair Display"/>
            </a:endParaRPr>
          </a:p>
        </p:txBody>
      </p:sp>
      <p:pic>
        <p:nvPicPr>
          <p:cNvPr id="931" name="Google Shape;931;p58"/>
          <p:cNvPicPr preferRelativeResize="0"/>
          <p:nvPr/>
        </p:nvPicPr>
        <p:blipFill>
          <a:blip r:embed="rId3">
            <a:alphaModFix/>
          </a:blip>
          <a:stretch>
            <a:fillRect/>
          </a:stretch>
        </p:blipFill>
        <p:spPr>
          <a:xfrm>
            <a:off x="7971225" y="4501950"/>
            <a:ext cx="1172774" cy="530924"/>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74" name="Shape 1474"/>
        <p:cNvGrpSpPr/>
        <p:nvPr/>
      </p:nvGrpSpPr>
      <p:grpSpPr>
        <a:xfrm>
          <a:off x="0" y="0"/>
          <a:ext cx="0" cy="0"/>
          <a:chOff x="0" y="0"/>
          <a:chExt cx="0" cy="0"/>
        </a:xfrm>
      </p:grpSpPr>
      <p:sp>
        <p:nvSpPr>
          <p:cNvPr id="1475" name="Google Shape;1475;p112"/>
          <p:cNvSpPr txBox="1"/>
          <p:nvPr>
            <p:ph type="ctrTitle"/>
          </p:nvPr>
        </p:nvSpPr>
        <p:spPr>
          <a:xfrm>
            <a:off x="3689225" y="157300"/>
            <a:ext cx="5222100" cy="1104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Clr>
                <a:srgbClr val="4E67C8"/>
              </a:buClr>
              <a:buSzPts val="4000"/>
              <a:buFont typeface="Arial Rounded"/>
              <a:buNone/>
            </a:pPr>
            <a:r>
              <a:rPr lang="fr" sz="4000">
                <a:solidFill>
                  <a:srgbClr val="4E67C8"/>
                </a:solidFill>
              </a:rPr>
              <a:t>Fin d’année 2026</a:t>
            </a:r>
            <a:r>
              <a:rPr lang="fr" sz="4000">
                <a:solidFill>
                  <a:srgbClr val="4E67C8"/>
                </a:solidFill>
                <a:highlight>
                  <a:srgbClr val="FEFFFF"/>
                </a:highlight>
              </a:rPr>
              <a:t> </a:t>
            </a:r>
            <a:r>
              <a:rPr lang="fr" sz="4000">
                <a:solidFill>
                  <a:srgbClr val="9900FF"/>
                </a:solidFill>
                <a:highlight>
                  <a:srgbClr val="FEFFFF"/>
                </a:highlight>
              </a:rPr>
              <a:t>                                                </a:t>
            </a:r>
            <a:endParaRPr sz="4000">
              <a:solidFill>
                <a:srgbClr val="9900FF"/>
              </a:solidFill>
              <a:highlight>
                <a:srgbClr val="FEFFFF"/>
              </a:highlight>
            </a:endParaRPr>
          </a:p>
          <a:p>
            <a:pPr indent="0" lvl="0" marL="0" rtl="0" algn="ctr">
              <a:spcBef>
                <a:spcPts val="0"/>
              </a:spcBef>
              <a:spcAft>
                <a:spcPts val="0"/>
              </a:spcAft>
              <a:buClr>
                <a:srgbClr val="4E67C8"/>
              </a:buClr>
              <a:buSzPts val="4000"/>
              <a:buFont typeface="Arial Rounded"/>
              <a:buNone/>
            </a:pPr>
            <a:r>
              <a:t/>
            </a:r>
            <a:endParaRPr sz="1200">
              <a:solidFill>
                <a:srgbClr val="9900FF"/>
              </a:solidFill>
              <a:highlight>
                <a:srgbClr val="FEFFFF"/>
              </a:highlight>
            </a:endParaRPr>
          </a:p>
        </p:txBody>
      </p:sp>
      <p:sp>
        <p:nvSpPr>
          <p:cNvPr id="1476" name="Google Shape;1476;p112"/>
          <p:cNvSpPr txBox="1"/>
          <p:nvPr>
            <p:ph idx="1" type="subTitle"/>
          </p:nvPr>
        </p:nvSpPr>
        <p:spPr>
          <a:xfrm>
            <a:off x="3222350" y="1507325"/>
            <a:ext cx="5809500" cy="1906500"/>
          </a:xfrm>
          <a:prstGeom prst="rect">
            <a:avLst/>
          </a:prstGeom>
        </p:spPr>
        <p:txBody>
          <a:bodyPr anchorCtr="0" anchor="b" bIns="91425" lIns="91425" spcFirstLastPara="1" rIns="91425" wrap="square" tIns="91425">
            <a:normAutofit fontScale="92500" lnSpcReduction="10000"/>
          </a:bodyPr>
          <a:lstStyle/>
          <a:p>
            <a:pPr indent="0" lvl="0" marL="0" rtl="0" algn="ctr">
              <a:spcBef>
                <a:spcPts val="0"/>
              </a:spcBef>
              <a:spcAft>
                <a:spcPts val="0"/>
              </a:spcAft>
              <a:buNone/>
            </a:pPr>
            <a:r>
              <a:rPr lang="fr" sz="3400">
                <a:solidFill>
                  <a:srgbClr val="4E67C8"/>
                </a:solidFill>
                <a:latin typeface="Playfair Display ExtraBold"/>
                <a:ea typeface="Playfair Display ExtraBold"/>
                <a:cs typeface="Playfair Display ExtraBold"/>
                <a:sym typeface="Playfair Display ExtraBold"/>
              </a:rPr>
              <a:t>« Vous êtes le sel de la Terre, la lumière du monde </a:t>
            </a:r>
            <a:r>
              <a:rPr b="1" lang="fr" sz="3600">
                <a:solidFill>
                  <a:srgbClr val="4E67C8"/>
                </a:solidFill>
                <a:latin typeface="Playfair Display"/>
                <a:ea typeface="Playfair Display"/>
                <a:cs typeface="Playfair Display"/>
                <a:sym typeface="Playfair Display"/>
              </a:rPr>
              <a:t>»</a:t>
            </a:r>
            <a:endParaRPr b="1" sz="36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t/>
            </a:r>
            <a:endParaRPr b="1" sz="3600">
              <a:solidFill>
                <a:srgbClr val="4E67C8"/>
              </a:solidFill>
              <a:latin typeface="Playfair Display"/>
              <a:ea typeface="Playfair Display"/>
              <a:cs typeface="Playfair Display"/>
              <a:sym typeface="Playfair Display"/>
            </a:endParaRPr>
          </a:p>
          <a:p>
            <a:pPr indent="0" lvl="0" marL="0" rtl="0" algn="ctr">
              <a:spcBef>
                <a:spcPts val="0"/>
              </a:spcBef>
              <a:spcAft>
                <a:spcPts val="0"/>
              </a:spcAft>
              <a:buNone/>
            </a:pPr>
            <a:r>
              <a:t/>
            </a:r>
            <a:endParaRPr b="1" sz="2718">
              <a:solidFill>
                <a:schemeClr val="dk1"/>
              </a:solidFill>
              <a:latin typeface="Playfair Display"/>
              <a:ea typeface="Playfair Display"/>
              <a:cs typeface="Playfair Display"/>
              <a:sym typeface="Playfair Display"/>
            </a:endParaRPr>
          </a:p>
        </p:txBody>
      </p:sp>
      <p:pic>
        <p:nvPicPr>
          <p:cNvPr id="1477" name="Google Shape;1477;p112"/>
          <p:cNvPicPr preferRelativeResize="0"/>
          <p:nvPr/>
        </p:nvPicPr>
        <p:blipFill>
          <a:blip r:embed="rId3">
            <a:alphaModFix/>
          </a:blip>
          <a:stretch>
            <a:fillRect/>
          </a:stretch>
        </p:blipFill>
        <p:spPr>
          <a:xfrm>
            <a:off x="5382751" y="3759104"/>
            <a:ext cx="1488399" cy="673774"/>
          </a:xfrm>
          <a:prstGeom prst="rect">
            <a:avLst/>
          </a:prstGeom>
          <a:noFill/>
          <a:ln>
            <a:noFill/>
          </a:ln>
        </p:spPr>
      </p:pic>
      <p:sp>
        <p:nvSpPr>
          <p:cNvPr id="1478" name="Google Shape;1478;p112"/>
          <p:cNvSpPr txBox="1"/>
          <p:nvPr/>
        </p:nvSpPr>
        <p:spPr>
          <a:xfrm>
            <a:off x="941450" y="4789500"/>
            <a:ext cx="3000000" cy="354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fr" sz="1100">
                <a:solidFill>
                  <a:schemeClr val="dk1"/>
                </a:solidFill>
                <a:latin typeface="Lato"/>
                <a:ea typeface="Lato"/>
                <a:cs typeface="Lato"/>
                <a:sym typeface="Lato"/>
              </a:rPr>
              <a:t>Isabella Oberg, École Joseph Moreau</a:t>
            </a:r>
            <a:endParaRPr/>
          </a:p>
        </p:txBody>
      </p:sp>
      <p:pic>
        <p:nvPicPr>
          <p:cNvPr id="1479" name="Google Shape;1479;p112"/>
          <p:cNvPicPr preferRelativeResize="0"/>
          <p:nvPr/>
        </p:nvPicPr>
        <p:blipFill>
          <a:blip r:embed="rId4">
            <a:alphaModFix/>
          </a:blip>
          <a:stretch>
            <a:fillRect/>
          </a:stretch>
        </p:blipFill>
        <p:spPr>
          <a:xfrm>
            <a:off x="0" y="0"/>
            <a:ext cx="2806262" cy="51434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35" name="Shape 935"/>
        <p:cNvGrpSpPr/>
        <p:nvPr/>
      </p:nvGrpSpPr>
      <p:grpSpPr>
        <a:xfrm>
          <a:off x="0" y="0"/>
          <a:ext cx="0" cy="0"/>
          <a:chOff x="0" y="0"/>
          <a:chExt cx="0" cy="0"/>
        </a:xfrm>
      </p:grpSpPr>
      <p:sp>
        <p:nvSpPr>
          <p:cNvPr id="936" name="Google Shape;936;p59"/>
          <p:cNvSpPr txBox="1"/>
          <p:nvPr>
            <p:ph type="title"/>
          </p:nvPr>
        </p:nvSpPr>
        <p:spPr>
          <a:xfrm>
            <a:off x="311700" y="169600"/>
            <a:ext cx="8704800" cy="64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2570">
                <a:solidFill>
                  <a:srgbClr val="1155CC"/>
                </a:solidFill>
              </a:rPr>
              <a:t>Merci de vous lever pour le chant d’entrée</a:t>
            </a:r>
            <a:r>
              <a:rPr lang="fr" sz="3280">
                <a:solidFill>
                  <a:srgbClr val="1155CC"/>
                </a:solidFill>
              </a:rPr>
              <a:t> </a:t>
            </a:r>
            <a:endParaRPr sz="3280">
              <a:solidFill>
                <a:srgbClr val="1155CC"/>
              </a:solidFill>
            </a:endParaRPr>
          </a:p>
        </p:txBody>
      </p:sp>
      <p:pic>
        <p:nvPicPr>
          <p:cNvPr id="937" name="Google Shape;937;p59"/>
          <p:cNvPicPr preferRelativeResize="0"/>
          <p:nvPr/>
        </p:nvPicPr>
        <p:blipFill>
          <a:blip r:embed="rId3">
            <a:alphaModFix/>
          </a:blip>
          <a:stretch>
            <a:fillRect/>
          </a:stretch>
        </p:blipFill>
        <p:spPr>
          <a:xfrm>
            <a:off x="1958750" y="1453525"/>
            <a:ext cx="5503925" cy="30959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41" name="Shape 941"/>
        <p:cNvGrpSpPr/>
        <p:nvPr/>
      </p:nvGrpSpPr>
      <p:grpSpPr>
        <a:xfrm>
          <a:off x="0" y="0"/>
          <a:ext cx="0" cy="0"/>
          <a:chOff x="0" y="0"/>
          <a:chExt cx="0" cy="0"/>
        </a:xfrm>
      </p:grpSpPr>
      <p:sp>
        <p:nvSpPr>
          <p:cNvPr id="942" name="Google Shape;942;p60"/>
          <p:cNvSpPr txBox="1"/>
          <p:nvPr>
            <p:ph type="title"/>
          </p:nvPr>
        </p:nvSpPr>
        <p:spPr>
          <a:xfrm>
            <a:off x="157800" y="158875"/>
            <a:ext cx="88284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fr" sz="2580"/>
              <a:t>        </a:t>
            </a:r>
            <a:r>
              <a:rPr lang="fr" sz="2580">
                <a:solidFill>
                  <a:srgbClr val="1155CC"/>
                </a:solidFill>
              </a:rPr>
              <a:t>Lumière du monde</a:t>
            </a:r>
            <a:r>
              <a:rPr lang="fr" sz="2580">
                <a:solidFill>
                  <a:srgbClr val="1155CC"/>
                </a:solidFill>
              </a:rPr>
              <a:t> - Robert Lebel</a:t>
            </a:r>
            <a:endParaRPr sz="1880">
              <a:solidFill>
                <a:srgbClr val="1155CC"/>
              </a:solidFill>
            </a:endParaRPr>
          </a:p>
        </p:txBody>
      </p:sp>
      <p:sp>
        <p:nvSpPr>
          <p:cNvPr id="943" name="Google Shape;943;p60"/>
          <p:cNvSpPr txBox="1"/>
          <p:nvPr/>
        </p:nvSpPr>
        <p:spPr>
          <a:xfrm>
            <a:off x="649750" y="1107275"/>
            <a:ext cx="7779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600" u="sng">
                <a:solidFill>
                  <a:schemeClr val="hlink"/>
                </a:solidFill>
                <a:latin typeface="Playfair Display"/>
                <a:ea typeface="Playfair Display"/>
                <a:cs typeface="Playfair Display"/>
                <a:sym typeface="Playfair Display"/>
                <a:hlinkClick r:id="rId3"/>
              </a:rPr>
              <a:t>Robert Lebel - Lumière du monde (JMJ 2002)</a:t>
            </a:r>
            <a:endParaRPr b="1" sz="1600">
              <a:solidFill>
                <a:srgbClr val="4E67C8"/>
              </a:solidFill>
              <a:latin typeface="Playfair Display"/>
              <a:ea typeface="Playfair Display"/>
              <a:cs typeface="Playfair Display"/>
              <a:sym typeface="Playfair Display"/>
            </a:endParaRPr>
          </a:p>
        </p:txBody>
      </p:sp>
      <p:pic>
        <p:nvPicPr>
          <p:cNvPr descr="Buy on iTunes: https://itunes.apple.com/album/id438664545&#10;Taken from Various Artists « Enracinés dans le Christ - Génération JMJ »&#10;Extrait de Various Artists « Enracinés dans le Christ - Génération JMJ »&#10;&#10;Production: |&#10;  ADF Musique" id="944" name="Google Shape;944;p60" title="Robert Lebel - Lumière du monde (JMJ 2002)">
            <a:hlinkClick r:id="rId4"/>
          </p:cNvPr>
          <p:cNvPicPr preferRelativeResize="0"/>
          <p:nvPr/>
        </p:nvPicPr>
        <p:blipFill>
          <a:blip r:embed="rId5">
            <a:alphaModFix/>
          </a:blip>
          <a:stretch>
            <a:fillRect/>
          </a:stretch>
        </p:blipFill>
        <p:spPr>
          <a:xfrm>
            <a:off x="2354500" y="1981775"/>
            <a:ext cx="4754000" cy="2674125"/>
          </a:xfrm>
          <a:prstGeom prst="rect">
            <a:avLst/>
          </a:prstGeom>
          <a:noFill/>
          <a:ln>
            <a:noFill/>
          </a:ln>
        </p:spPr>
      </p:pic>
      <p:sp>
        <p:nvSpPr>
          <p:cNvPr id="945" name="Google Shape;945;p60"/>
          <p:cNvSpPr/>
          <p:nvPr/>
        </p:nvSpPr>
        <p:spPr>
          <a:xfrm flipH="1">
            <a:off x="7530015" y="434525"/>
            <a:ext cx="1456185" cy="1477087"/>
          </a:xfrm>
          <a:custGeom>
            <a:rect b="b" l="l" r="r" t="t"/>
            <a:pathLst>
              <a:path extrusionOk="0" h="5573913" w="5295217">
                <a:moveTo>
                  <a:pt x="0" y="0"/>
                </a:moveTo>
                <a:lnTo>
                  <a:pt x="5295217" y="0"/>
                </a:lnTo>
                <a:lnTo>
                  <a:pt x="5295217" y="5573912"/>
                </a:lnTo>
                <a:lnTo>
                  <a:pt x="0" y="5573912"/>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4"/>
                                        </p:tgtEl>
                                        <p:attrNameLst>
                                          <p:attrName>style.visibility</p:attrName>
                                        </p:attrNameLst>
                                      </p:cBhvr>
                                      <p:to>
                                        <p:strVal val="visible"/>
                                      </p:to>
                                    </p:set>
                                    <p:animEffect filter="fade" transition="in">
                                      <p:cBhvr>
                                        <p:cTn dur="1000"/>
                                        <p:tgtEl>
                                          <p:spTgt spid="9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pic>
        <p:nvPicPr>
          <p:cNvPr descr="Améliorer en tant qu'image" id="950" name="Google Shape;950;p61"/>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Natural Park Hiking Routes Consulting by Slidesgo">
  <a:themeElements>
    <a:clrScheme name="Simple Light">
      <a:dk1>
        <a:srgbClr val="2A2D2B"/>
      </a:dk1>
      <a:lt1>
        <a:srgbClr val="F1E9DC"/>
      </a:lt1>
      <a:dk2>
        <a:srgbClr val="DDCA3F"/>
      </a:dk2>
      <a:lt2>
        <a:srgbClr val="AD9A1B"/>
      </a:lt2>
      <a:accent1>
        <a:srgbClr val="96C8CE"/>
      </a:accent1>
      <a:accent2>
        <a:srgbClr val="3A919E"/>
      </a:accent2>
      <a:accent3>
        <a:srgbClr val="225E66"/>
      </a:accent3>
      <a:accent4>
        <a:srgbClr val="FEB895"/>
      </a:accent4>
      <a:accent5>
        <a:srgbClr val="FA7955"/>
      </a:accent5>
      <a:accent6>
        <a:srgbClr val="FFFFFF"/>
      </a:accent6>
      <a:hlink>
        <a:srgbClr val="2A2D2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