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56.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61.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2" r:id="rId4"/>
    <p:sldMasterId id="2147483673"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 id="296" r:id="rId47"/>
    <p:sldId id="297" r:id="rId48"/>
    <p:sldId id="298" r:id="rId49"/>
    <p:sldId id="299" r:id="rId50"/>
    <p:sldId id="300" r:id="rId51"/>
    <p:sldId id="301" r:id="rId52"/>
    <p:sldId id="302" r:id="rId53"/>
    <p:sldId id="303" r:id="rId54"/>
    <p:sldId id="304" r:id="rId55"/>
    <p:sldId id="305" r:id="rId56"/>
    <p:sldId id="306" r:id="rId57"/>
    <p:sldId id="307" r:id="rId58"/>
    <p:sldId id="308" r:id="rId59"/>
    <p:sldId id="309" r:id="rId60"/>
    <p:sldId id="310" r:id="rId61"/>
    <p:sldId id="311" r:id="rId62"/>
    <p:sldId id="312" r:id="rId63"/>
    <p:sldId id="313" r:id="rId64"/>
    <p:sldId id="314" r:id="rId65"/>
    <p:sldId id="315" r:id="rId66"/>
    <p:sldId id="316" r:id="rId67"/>
    <p:sldId id="317" r:id="rId68"/>
    <p:sldId id="318" r:id="rId69"/>
    <p:sldId id="319" r:id="rId70"/>
    <p:sldId id="320" r:id="rId71"/>
    <p:sldId id="321" r:id="rId72"/>
    <p:sldId id="322" r:id="rId73"/>
    <p:sldId id="323" r:id="rId74"/>
    <p:sldId id="324" r:id="rId75"/>
    <p:sldId id="325" r:id="rId76"/>
  </p:sldIdLst>
  <p:sldSz cy="5143500" cx="9144000"/>
  <p:notesSz cx="6858000" cy="9144000"/>
  <p:embeddedFontLst>
    <p:embeddedFont>
      <p:font typeface="Playfair Display Medium"/>
      <p:regular r:id="rId77"/>
      <p:bold r:id="rId78"/>
      <p:italic r:id="rId79"/>
      <p:boldItalic r:id="rId80"/>
    </p:embeddedFont>
    <p:embeddedFont>
      <p:font typeface="Playfair Display"/>
      <p:regular r:id="rId81"/>
      <p:bold r:id="rId82"/>
      <p:italic r:id="rId83"/>
      <p:boldItalic r:id="rId84"/>
    </p:embeddedFont>
    <p:embeddedFont>
      <p:font typeface="Lato"/>
      <p:regular r:id="rId85"/>
      <p:bold r:id="rId86"/>
      <p:italic r:id="rId87"/>
      <p:boldItalic r:id="rId88"/>
    </p:embeddedFont>
    <p:embeddedFont>
      <p:font typeface="EB Garamond ExtraBold"/>
      <p:bold r:id="rId89"/>
      <p:boldItalic r:id="rId90"/>
    </p:embeddedFont>
    <p:embeddedFont>
      <p:font typeface="Playfair Display SemiBold"/>
      <p:regular r:id="rId91"/>
      <p:bold r:id="rId92"/>
      <p:italic r:id="rId93"/>
      <p:boldItalic r:id="rId94"/>
    </p:embeddedFont>
    <p:embeddedFont>
      <p:font typeface="Century Gothic"/>
      <p:regular r:id="rId95"/>
      <p:bold r:id="rId96"/>
      <p:italic r:id="rId97"/>
      <p:boldItalic r:id="rId9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48" Type="http://schemas.openxmlformats.org/officeDocument/2006/relationships/slide" Target="slides/slide42.xml"/><Relationship Id="rId47" Type="http://schemas.openxmlformats.org/officeDocument/2006/relationships/slide" Target="slides/slide41.xml"/><Relationship Id="rId49" Type="http://schemas.openxmlformats.org/officeDocument/2006/relationships/slide" Target="slides/slide43.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95" Type="http://schemas.openxmlformats.org/officeDocument/2006/relationships/font" Target="fonts/CenturyGothic-regular.fntdata"/><Relationship Id="rId94" Type="http://schemas.openxmlformats.org/officeDocument/2006/relationships/font" Target="fonts/PlayfairDisplaySemiBold-boldItalic.fntdata"/><Relationship Id="rId97" Type="http://schemas.openxmlformats.org/officeDocument/2006/relationships/font" Target="fonts/CenturyGothic-italic.fntdata"/><Relationship Id="rId96" Type="http://schemas.openxmlformats.org/officeDocument/2006/relationships/font" Target="fonts/CenturyGothic-bold.fntdata"/><Relationship Id="rId11" Type="http://schemas.openxmlformats.org/officeDocument/2006/relationships/slide" Target="slides/slide5.xml"/><Relationship Id="rId10" Type="http://schemas.openxmlformats.org/officeDocument/2006/relationships/slide" Target="slides/slide4.xml"/><Relationship Id="rId98" Type="http://schemas.openxmlformats.org/officeDocument/2006/relationships/font" Target="fonts/CenturyGothic-boldItalic.fntdata"/><Relationship Id="rId13" Type="http://schemas.openxmlformats.org/officeDocument/2006/relationships/slide" Target="slides/slide7.xml"/><Relationship Id="rId12" Type="http://schemas.openxmlformats.org/officeDocument/2006/relationships/slide" Target="slides/slide6.xml"/><Relationship Id="rId91" Type="http://schemas.openxmlformats.org/officeDocument/2006/relationships/font" Target="fonts/PlayfairDisplaySemiBold-regular.fntdata"/><Relationship Id="rId90" Type="http://schemas.openxmlformats.org/officeDocument/2006/relationships/font" Target="fonts/EBGaramondExtraBold-boldItalic.fntdata"/><Relationship Id="rId93" Type="http://schemas.openxmlformats.org/officeDocument/2006/relationships/font" Target="fonts/PlayfairDisplaySemiBold-italic.fntdata"/><Relationship Id="rId92" Type="http://schemas.openxmlformats.org/officeDocument/2006/relationships/font" Target="fonts/PlayfairDisplaySemiBold-bold.fntdata"/><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 Id="rId84" Type="http://schemas.openxmlformats.org/officeDocument/2006/relationships/font" Target="fonts/PlayfairDisplay-boldItalic.fntdata"/><Relationship Id="rId83" Type="http://schemas.openxmlformats.org/officeDocument/2006/relationships/font" Target="fonts/PlayfairDisplay-italic.fntdata"/><Relationship Id="rId86" Type="http://schemas.openxmlformats.org/officeDocument/2006/relationships/font" Target="fonts/Lato-bold.fntdata"/><Relationship Id="rId85" Type="http://schemas.openxmlformats.org/officeDocument/2006/relationships/font" Target="fonts/Lato-regular.fntdata"/><Relationship Id="rId88" Type="http://schemas.openxmlformats.org/officeDocument/2006/relationships/font" Target="fonts/Lato-boldItalic.fntdata"/><Relationship Id="rId87" Type="http://schemas.openxmlformats.org/officeDocument/2006/relationships/font" Target="fonts/Lato-italic.fntdata"/><Relationship Id="rId89" Type="http://schemas.openxmlformats.org/officeDocument/2006/relationships/font" Target="fonts/EBGaramondExtraBold-bold.fntdata"/><Relationship Id="rId80" Type="http://schemas.openxmlformats.org/officeDocument/2006/relationships/font" Target="fonts/PlayfairDisplayMedium-boldItalic.fntdata"/><Relationship Id="rId82" Type="http://schemas.openxmlformats.org/officeDocument/2006/relationships/font" Target="fonts/PlayfairDisplay-bold.fntdata"/><Relationship Id="rId81" Type="http://schemas.openxmlformats.org/officeDocument/2006/relationships/font" Target="fonts/PlayfairDisplay-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5" Type="http://schemas.openxmlformats.org/officeDocument/2006/relationships/slideMaster" Target="slideMasters/slideMaster2.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73" Type="http://schemas.openxmlformats.org/officeDocument/2006/relationships/slide" Target="slides/slide67.xml"/><Relationship Id="rId72" Type="http://schemas.openxmlformats.org/officeDocument/2006/relationships/slide" Target="slides/slide66.xml"/><Relationship Id="rId75" Type="http://schemas.openxmlformats.org/officeDocument/2006/relationships/slide" Target="slides/slide69.xml"/><Relationship Id="rId74" Type="http://schemas.openxmlformats.org/officeDocument/2006/relationships/slide" Target="slides/slide68.xml"/><Relationship Id="rId77" Type="http://schemas.openxmlformats.org/officeDocument/2006/relationships/font" Target="fonts/PlayfairDisplayMedium-regular.fntdata"/><Relationship Id="rId76" Type="http://schemas.openxmlformats.org/officeDocument/2006/relationships/slide" Target="slides/slide70.xml"/><Relationship Id="rId79" Type="http://schemas.openxmlformats.org/officeDocument/2006/relationships/font" Target="fonts/PlayfairDisplayMedium-italic.fntdata"/><Relationship Id="rId78" Type="http://schemas.openxmlformats.org/officeDocument/2006/relationships/font" Target="fonts/PlayfairDisplayMedium-bold.fntdata"/><Relationship Id="rId71" Type="http://schemas.openxmlformats.org/officeDocument/2006/relationships/slide" Target="slides/slide65.xml"/><Relationship Id="rId70" Type="http://schemas.openxmlformats.org/officeDocument/2006/relationships/slide" Target="slides/slide64.xml"/><Relationship Id="rId62" Type="http://schemas.openxmlformats.org/officeDocument/2006/relationships/slide" Target="slides/slide56.xml"/><Relationship Id="rId61" Type="http://schemas.openxmlformats.org/officeDocument/2006/relationships/slide" Target="slides/slide55.xml"/><Relationship Id="rId64" Type="http://schemas.openxmlformats.org/officeDocument/2006/relationships/slide" Target="slides/slide58.xml"/><Relationship Id="rId63" Type="http://schemas.openxmlformats.org/officeDocument/2006/relationships/slide" Target="slides/slide57.xml"/><Relationship Id="rId66" Type="http://schemas.openxmlformats.org/officeDocument/2006/relationships/slide" Target="slides/slide60.xml"/><Relationship Id="rId65" Type="http://schemas.openxmlformats.org/officeDocument/2006/relationships/slide" Target="slides/slide59.xml"/><Relationship Id="rId68" Type="http://schemas.openxmlformats.org/officeDocument/2006/relationships/slide" Target="slides/slide62.xml"/><Relationship Id="rId67" Type="http://schemas.openxmlformats.org/officeDocument/2006/relationships/slide" Target="slides/slide61.xml"/><Relationship Id="rId60" Type="http://schemas.openxmlformats.org/officeDocument/2006/relationships/slide" Target="slides/slide54.xml"/><Relationship Id="rId69" Type="http://schemas.openxmlformats.org/officeDocument/2006/relationships/slide" Target="slides/slide63.xml"/><Relationship Id="rId51" Type="http://schemas.openxmlformats.org/officeDocument/2006/relationships/slide" Target="slides/slide45.xml"/><Relationship Id="rId50" Type="http://schemas.openxmlformats.org/officeDocument/2006/relationships/slide" Target="slides/slide44.xml"/><Relationship Id="rId53" Type="http://schemas.openxmlformats.org/officeDocument/2006/relationships/slide" Target="slides/slide47.xml"/><Relationship Id="rId52" Type="http://schemas.openxmlformats.org/officeDocument/2006/relationships/slide" Target="slides/slide46.xml"/><Relationship Id="rId55" Type="http://schemas.openxmlformats.org/officeDocument/2006/relationships/slide" Target="slides/slide49.xml"/><Relationship Id="rId54" Type="http://schemas.openxmlformats.org/officeDocument/2006/relationships/slide" Target="slides/slide48.xml"/><Relationship Id="rId57" Type="http://schemas.openxmlformats.org/officeDocument/2006/relationships/slide" Target="slides/slide51.xml"/><Relationship Id="rId56" Type="http://schemas.openxmlformats.org/officeDocument/2006/relationships/slide" Target="slides/slide50.xml"/><Relationship Id="rId59" Type="http://schemas.openxmlformats.org/officeDocument/2006/relationships/slide" Target="slides/slide53.xml"/><Relationship Id="rId58" Type="http://schemas.openxmlformats.org/officeDocument/2006/relationships/slide" Target="slides/slide5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hyperlink" Target="https://www.youtube.com/watch?v=pCLTcS6m2AU&amp;list=PLL8mwYDqt52DVu68AhZPUB-iWdZvRRrSl&amp;index=9" TargetMode="Externa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3c08a8b3f1c_0_15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3c08a8b3f1c_0_15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327efe05b84_0_7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327efe05b84_0_7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3c08a8b3f1c_0_1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1" name="Google Shape;151;g3c08a8b3f1c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3c08a8b3f1c_0_1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 name="Google Shape;156;g3c08a8b3f1c_0_1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g3cb1a81c902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1" name="Google Shape;161;g3cb1a81c902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319de1d9f51_0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319de1d9f51_0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0" name="Shape 170"/>
        <p:cNvGrpSpPr/>
        <p:nvPr/>
      </p:nvGrpSpPr>
      <p:grpSpPr>
        <a:xfrm>
          <a:off x="0" y="0"/>
          <a:ext cx="0" cy="0"/>
          <a:chOff x="0" y="0"/>
          <a:chExt cx="0" cy="0"/>
        </a:xfrm>
      </p:grpSpPr>
      <p:sp>
        <p:nvSpPr>
          <p:cNvPr id="171" name="Google Shape;171;g3c08a8b3f1c_0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3c08a8b3f1c_0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a:t>Lien vers la vidéo: </a:t>
            </a:r>
            <a:r>
              <a:rPr lang="fr" u="sng">
                <a:solidFill>
                  <a:schemeClr val="hlink"/>
                </a:solidFill>
                <a:hlinkClick r:id="rId2"/>
              </a:rPr>
              <a:t>https://www.youtube.com/watch?v=pCLTcS6m2AU&amp;list=PLL8mwYDqt52DVu68AhZPUB-iWdZvRRrSl&amp;index=9</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g3c08a8b3f1c_0_59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3c08a8b3f1c_0_5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g3c08a8b3f1c_0_6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3" name="Google Shape;183;g3c08a8b3f1c_0_6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3c08a8b3f1c_0_6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8" name="Google Shape;188;g3c08a8b3f1c_0_6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g3cb1a81c902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3" name="Google Shape;193;g3cb1a81c902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3c08a8b3f1c_0_6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3c08a8b3f1c_0_6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g3cb1a81c902_0_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3" name="Google Shape;203;g3cb1a81c902_0_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g3c08a8b3f1c_0_6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3c08a8b3f1c_0_6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g3c08a8b3f1c_52_2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 name="Google Shape;214;g3c08a8b3f1c_52_2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g31aeccd4c30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9" name="Google Shape;219;g31aeccd4c30_0_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3c08a8b3f1c_52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3c08a8b3f1c_5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9" name="Shape 229"/>
        <p:cNvGrpSpPr/>
        <p:nvPr/>
      </p:nvGrpSpPr>
      <p:grpSpPr>
        <a:xfrm>
          <a:off x="0" y="0"/>
          <a:ext cx="0" cy="0"/>
          <a:chOff x="0" y="0"/>
          <a:chExt cx="0" cy="0"/>
        </a:xfrm>
      </p:grpSpPr>
      <p:sp>
        <p:nvSpPr>
          <p:cNvPr id="230" name="Google Shape;230;g338ab2f0c70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1" name="Google Shape;231;g338ab2f0c70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g243ee259d54_0_3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7" name="Google Shape;237;g243ee259d54_0_3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 name="Shape 241"/>
        <p:cNvGrpSpPr/>
        <p:nvPr/>
      </p:nvGrpSpPr>
      <p:grpSpPr>
        <a:xfrm>
          <a:off x="0" y="0"/>
          <a:ext cx="0" cy="0"/>
          <a:chOff x="0" y="0"/>
          <a:chExt cx="0" cy="0"/>
        </a:xfrm>
      </p:grpSpPr>
      <p:sp>
        <p:nvSpPr>
          <p:cNvPr id="242" name="Google Shape;242;g3c08a8b3f1c_52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3" name="Google Shape;243;g3c08a8b3f1c_52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3c08a8b3f1c_52_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3c08a8b3f1c_52_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1" name="Shape 251"/>
        <p:cNvGrpSpPr/>
        <p:nvPr/>
      </p:nvGrpSpPr>
      <p:grpSpPr>
        <a:xfrm>
          <a:off x="0" y="0"/>
          <a:ext cx="0" cy="0"/>
          <a:chOff x="0" y="0"/>
          <a:chExt cx="0" cy="0"/>
        </a:xfrm>
      </p:grpSpPr>
      <p:sp>
        <p:nvSpPr>
          <p:cNvPr id="252" name="Google Shape;252;g3c08a8b3f1c_52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3" name="Google Shape;253;g3c08a8b3f1c_52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g3c08a8b3f1c_52_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8" name="Google Shape;258;g3c08a8b3f1c_52_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c08a8b3f1c_52_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3" name="Google Shape;263;g3c08a8b3f1c_52_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6" name="Shape 266"/>
        <p:cNvGrpSpPr/>
        <p:nvPr/>
      </p:nvGrpSpPr>
      <p:grpSpPr>
        <a:xfrm>
          <a:off x="0" y="0"/>
          <a:ext cx="0" cy="0"/>
          <a:chOff x="0" y="0"/>
          <a:chExt cx="0" cy="0"/>
        </a:xfrm>
      </p:grpSpPr>
      <p:sp>
        <p:nvSpPr>
          <p:cNvPr id="267" name="Google Shape;267;g3c08a8b3f1c_52_4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8" name="Google Shape;268;g3c08a8b3f1c_52_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1" name="Shape 271"/>
        <p:cNvGrpSpPr/>
        <p:nvPr/>
      </p:nvGrpSpPr>
      <p:grpSpPr>
        <a:xfrm>
          <a:off x="0" y="0"/>
          <a:ext cx="0" cy="0"/>
          <a:chOff x="0" y="0"/>
          <a:chExt cx="0" cy="0"/>
        </a:xfrm>
      </p:grpSpPr>
      <p:sp>
        <p:nvSpPr>
          <p:cNvPr id="272" name="Google Shape;272;g3c08a8b3f1c_52_3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3" name="Google Shape;273;g3c08a8b3f1c_52_3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g3c08a8b3f1c_52_5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8" name="Google Shape;278;g3c08a8b3f1c_52_5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3c08a8b3f1c_52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4" name="Google Shape;284;g3c08a8b3f1c_52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g338ab2f0c70_0_3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9" name="Google Shape;289;g338ab2f0c70_0_3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g338ab2f0c70_0_4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6" name="Google Shape;296;g338ab2f0c70_0_4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1" name="Shape 301"/>
        <p:cNvGrpSpPr/>
        <p:nvPr/>
      </p:nvGrpSpPr>
      <p:grpSpPr>
        <a:xfrm>
          <a:off x="0" y="0"/>
          <a:ext cx="0" cy="0"/>
          <a:chOff x="0" y="0"/>
          <a:chExt cx="0" cy="0"/>
        </a:xfrm>
      </p:grpSpPr>
      <p:sp>
        <p:nvSpPr>
          <p:cNvPr id="302" name="Google Shape;302;g338ab2f0c70_0_5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3" name="Google Shape;303;g338ab2f0c70_0_5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g338ab2f0c70_0_60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 name="Google Shape;310;g338ab2f0c70_0_60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g338ab2f0c70_0_6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6" name="Google Shape;316;g338ab2f0c70_0_6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0" name="Shape 320"/>
        <p:cNvGrpSpPr/>
        <p:nvPr/>
      </p:nvGrpSpPr>
      <p:grpSpPr>
        <a:xfrm>
          <a:off x="0" y="0"/>
          <a:ext cx="0" cy="0"/>
          <a:chOff x="0" y="0"/>
          <a:chExt cx="0" cy="0"/>
        </a:xfrm>
      </p:grpSpPr>
      <p:sp>
        <p:nvSpPr>
          <p:cNvPr id="321" name="Google Shape;321;g31aeccd4c30_0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2" name="Google Shape;322;g31aeccd4c30_0_17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6" name="Shape 326"/>
        <p:cNvGrpSpPr/>
        <p:nvPr/>
      </p:nvGrpSpPr>
      <p:grpSpPr>
        <a:xfrm>
          <a:off x="0" y="0"/>
          <a:ext cx="0" cy="0"/>
          <a:chOff x="0" y="0"/>
          <a:chExt cx="0" cy="0"/>
        </a:xfrm>
      </p:grpSpPr>
      <p:sp>
        <p:nvSpPr>
          <p:cNvPr id="327" name="Google Shape;327;g327efe05b84_0_6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28" name="Google Shape;328;g327efe05b84_0_6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g3cb1a81c902_0_4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3" name="Google Shape;333;g3cb1a81c902_0_4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g3cb1a81c902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8" name="Google Shape;338;g3cb1a81c902_0_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g3cb1a81c902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 name="Google Shape;343;g3cb1a81c902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6" name="Shape 346"/>
        <p:cNvGrpSpPr/>
        <p:nvPr/>
      </p:nvGrpSpPr>
      <p:grpSpPr>
        <a:xfrm>
          <a:off x="0" y="0"/>
          <a:ext cx="0" cy="0"/>
          <a:chOff x="0" y="0"/>
          <a:chExt cx="0" cy="0"/>
        </a:xfrm>
      </p:grpSpPr>
      <p:sp>
        <p:nvSpPr>
          <p:cNvPr id="347" name="Google Shape;347;g3cb1a81c902_0_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8" name="Google Shape;348;g3cb1a81c902_0_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32138afcb57_1_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53" name="Google Shape;353;g32138afcb57_1_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g32ed221506a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1" name="Google Shape;361;g32ed221506a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g3cb1a81c902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67" name="Google Shape;367;g3cb1a81c902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g338c2d3c5a8_0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3" name="Google Shape;373;g338c2d3c5a8_0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g31aeccd4c30_0_2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79" name="Google Shape;379;g31aeccd4c30_0_24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g3c08a8b3f1c_52_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5" name="Google Shape;385;g3c08a8b3f1c_52_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g3c08a8b3f1c_52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0" name="Google Shape;390;g3c08a8b3f1c_52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3" name="Shape 393"/>
        <p:cNvGrpSpPr/>
        <p:nvPr/>
      </p:nvGrpSpPr>
      <p:grpSpPr>
        <a:xfrm>
          <a:off x="0" y="0"/>
          <a:ext cx="0" cy="0"/>
          <a:chOff x="0" y="0"/>
          <a:chExt cx="0" cy="0"/>
        </a:xfrm>
      </p:grpSpPr>
      <p:sp>
        <p:nvSpPr>
          <p:cNvPr id="394" name="Google Shape;394;g3c08a8b3f1c_52_7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5" name="Google Shape;395;g3c08a8b3f1c_52_7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g3c08a8b3f1c_52_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0" name="Google Shape;400;g3c08a8b3f1c_52_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g3c08a8b3f1c_52_1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05" name="Google Shape;405;g3c08a8b3f1c_52_1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g3c08a8b3f1c_52_1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0" name="Google Shape;410;g3c08a8b3f1c_52_1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g3c08a8b3f1c_52_1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15" name="Google Shape;415;g3c08a8b3f1c_52_1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8" name="Shape 418"/>
        <p:cNvGrpSpPr/>
        <p:nvPr/>
      </p:nvGrpSpPr>
      <p:grpSpPr>
        <a:xfrm>
          <a:off x="0" y="0"/>
          <a:ext cx="0" cy="0"/>
          <a:chOff x="0" y="0"/>
          <a:chExt cx="0" cy="0"/>
        </a:xfrm>
      </p:grpSpPr>
      <p:sp>
        <p:nvSpPr>
          <p:cNvPr id="419" name="Google Shape;419;g3c08a8b3f1c_52_1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0" name="Google Shape;420;g3c08a8b3f1c_52_1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3" name="Shape 423"/>
        <p:cNvGrpSpPr/>
        <p:nvPr/>
      </p:nvGrpSpPr>
      <p:grpSpPr>
        <a:xfrm>
          <a:off x="0" y="0"/>
          <a:ext cx="0" cy="0"/>
          <a:chOff x="0" y="0"/>
          <a:chExt cx="0" cy="0"/>
        </a:xfrm>
      </p:grpSpPr>
      <p:sp>
        <p:nvSpPr>
          <p:cNvPr id="424" name="Google Shape;424;g3c08a8b3f1c_52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25" name="Google Shape;425;g3c08a8b3f1c_52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g3c08a8b3f1c_52_1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1" name="Google Shape;431;g3c08a8b3f1c_52_1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g3c08a8b3f1c_52_1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36" name="Google Shape;436;g3c08a8b3f1c_52_1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9" name="Shape 439"/>
        <p:cNvGrpSpPr/>
        <p:nvPr/>
      </p:nvGrpSpPr>
      <p:grpSpPr>
        <a:xfrm>
          <a:off x="0" y="0"/>
          <a:ext cx="0" cy="0"/>
          <a:chOff x="0" y="0"/>
          <a:chExt cx="0" cy="0"/>
        </a:xfrm>
      </p:grpSpPr>
      <p:sp>
        <p:nvSpPr>
          <p:cNvPr id="440" name="Google Shape;440;g3c08a8b3f1c_52_1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1" name="Google Shape;441;g3c08a8b3f1c_52_1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4" name="Shape 444"/>
        <p:cNvGrpSpPr/>
        <p:nvPr/>
      </p:nvGrpSpPr>
      <p:grpSpPr>
        <a:xfrm>
          <a:off x="0" y="0"/>
          <a:ext cx="0" cy="0"/>
          <a:chOff x="0" y="0"/>
          <a:chExt cx="0" cy="0"/>
        </a:xfrm>
      </p:grpSpPr>
      <p:sp>
        <p:nvSpPr>
          <p:cNvPr id="445" name="Google Shape;445;g3c08a8b3f1c_52_1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46" name="Google Shape;446;g3c08a8b3f1c_52_1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9" name="Shape 449"/>
        <p:cNvGrpSpPr/>
        <p:nvPr/>
      </p:nvGrpSpPr>
      <p:grpSpPr>
        <a:xfrm>
          <a:off x="0" y="0"/>
          <a:ext cx="0" cy="0"/>
          <a:chOff x="0" y="0"/>
          <a:chExt cx="0" cy="0"/>
        </a:xfrm>
      </p:grpSpPr>
      <p:sp>
        <p:nvSpPr>
          <p:cNvPr id="450" name="Google Shape;450;g3c08a8b3f1c_52_1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1" name="Google Shape;451;g3c08a8b3f1c_52_1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3c08a8b3f1c_52_14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56" name="Google Shape;456;g3c08a8b3f1c_52_1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g3c08a8b3f1c_52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1" name="Google Shape;461;g3c08a8b3f1c_52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4" name="Shape 464"/>
        <p:cNvGrpSpPr/>
        <p:nvPr/>
      </p:nvGrpSpPr>
      <p:grpSpPr>
        <a:xfrm>
          <a:off x="0" y="0"/>
          <a:ext cx="0" cy="0"/>
          <a:chOff x="0" y="0"/>
          <a:chExt cx="0" cy="0"/>
        </a:xfrm>
      </p:grpSpPr>
      <p:sp>
        <p:nvSpPr>
          <p:cNvPr id="465" name="Google Shape;465;g3c08a8b3f1c_52_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66" name="Google Shape;466;g3c08a8b3f1c_52_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g338ab2f0c70_0_7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2" name="Google Shape;472;g338ab2f0c70_0_7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7" name="Shape 477"/>
        <p:cNvGrpSpPr/>
        <p:nvPr/>
      </p:nvGrpSpPr>
      <p:grpSpPr>
        <a:xfrm>
          <a:off x="0" y="0"/>
          <a:ext cx="0" cy="0"/>
          <a:chOff x="0" y="0"/>
          <a:chExt cx="0" cy="0"/>
        </a:xfrm>
      </p:grpSpPr>
      <p:sp>
        <p:nvSpPr>
          <p:cNvPr id="478" name="Google Shape;478;g3c08a8b3f1c_52_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79" name="Google Shape;479;g3c08a8b3f1c_52_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2" name="Shape 482"/>
        <p:cNvGrpSpPr/>
        <p:nvPr/>
      </p:nvGrpSpPr>
      <p:grpSpPr>
        <a:xfrm>
          <a:off x="0" y="0"/>
          <a:ext cx="0" cy="0"/>
          <a:chOff x="0" y="0"/>
          <a:chExt cx="0" cy="0"/>
        </a:xfrm>
      </p:grpSpPr>
      <p:sp>
        <p:nvSpPr>
          <p:cNvPr id="483" name="Google Shape;483;g338ab2f0c70_0_84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4" name="Google Shape;484;g338ab2f0c70_0_8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7" name="Shape 487"/>
        <p:cNvGrpSpPr/>
        <p:nvPr/>
      </p:nvGrpSpPr>
      <p:grpSpPr>
        <a:xfrm>
          <a:off x="0" y="0"/>
          <a:ext cx="0" cy="0"/>
          <a:chOff x="0" y="0"/>
          <a:chExt cx="0" cy="0"/>
        </a:xfrm>
      </p:grpSpPr>
      <p:sp>
        <p:nvSpPr>
          <p:cNvPr id="488" name="Google Shape;488;g338ab2f0c70_0_9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89" name="Google Shape;489;g338ab2f0c70_0_9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g338ab2f0c70_0_9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4" name="Google Shape;494;g338ab2f0c70_0_9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7" name="Shape 497"/>
        <p:cNvGrpSpPr/>
        <p:nvPr/>
      </p:nvGrpSpPr>
      <p:grpSpPr>
        <a:xfrm>
          <a:off x="0" y="0"/>
          <a:ext cx="0" cy="0"/>
          <a:chOff x="0" y="0"/>
          <a:chExt cx="0" cy="0"/>
        </a:xfrm>
      </p:grpSpPr>
      <p:sp>
        <p:nvSpPr>
          <p:cNvPr id="498" name="Google Shape;498;g338ab2f0c70_0_10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499" name="Google Shape;499;g338ab2f0c70_0_10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338ab2f0c70_0_1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4" name="Google Shape;504;g338ab2f0c70_0_1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g338ab2f0c70_0_11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09" name="Google Shape;509;g338ab2f0c70_0_11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2" name="Shape 512"/>
        <p:cNvGrpSpPr/>
        <p:nvPr/>
      </p:nvGrpSpPr>
      <p:grpSpPr>
        <a:xfrm>
          <a:off x="0" y="0"/>
          <a:ext cx="0" cy="0"/>
          <a:chOff x="0" y="0"/>
          <a:chExt cx="0" cy="0"/>
        </a:xfrm>
      </p:grpSpPr>
      <p:sp>
        <p:nvSpPr>
          <p:cNvPr id="513" name="Google Shape;513;g338ab2f0c70_0_126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14" name="Google Shape;514;g338ab2f0c70_0_12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2"/>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2" name="Google Shape;12;p2"/>
          <p:cNvCxnSpPr/>
          <p:nvPr/>
        </p:nvCxnSpPr>
        <p:spPr>
          <a:xfrm>
            <a:off x="733219" y="2235351"/>
            <a:ext cx="385200" cy="0"/>
          </a:xfrm>
          <a:prstGeom prst="straightConnector1">
            <a:avLst/>
          </a:prstGeom>
          <a:noFill/>
          <a:ln cap="flat" cmpd="sng" w="28575">
            <a:solidFill>
              <a:schemeClr val="dk1"/>
            </a:solidFill>
            <a:prstDash val="solid"/>
            <a:round/>
            <a:headEnd len="sm" w="sm" type="none"/>
            <a:tailEnd len="sm" w="sm" type="none"/>
          </a:ln>
        </p:spPr>
      </p:cxnSp>
      <p:sp>
        <p:nvSpPr>
          <p:cNvPr id="13" name="Google Shape;13;p2"/>
          <p:cNvSpPr txBox="1"/>
          <p:nvPr>
            <p:ph type="ctrTitle"/>
          </p:nvPr>
        </p:nvSpPr>
        <p:spPr>
          <a:xfrm>
            <a:off x="630600" y="136800"/>
            <a:ext cx="7893000" cy="1853700"/>
          </a:xfrm>
          <a:prstGeom prst="rect">
            <a:avLst/>
          </a:prstGeom>
        </p:spPr>
        <p:txBody>
          <a:bodyPr anchorCtr="0" anchor="b" bIns="91425" lIns="91425" spcFirstLastPara="1" rIns="91425" wrap="square" tIns="91425">
            <a:normAutofit/>
          </a:bodyPr>
          <a:lstStyle>
            <a:lvl1pPr lvl="0">
              <a:spcBef>
                <a:spcPts val="100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14" name="Google Shape;14;p2"/>
          <p:cNvSpPr txBox="1"/>
          <p:nvPr>
            <p:ph idx="1" type="subTitle"/>
          </p:nvPr>
        </p:nvSpPr>
        <p:spPr>
          <a:xfrm>
            <a:off x="630600" y="3228375"/>
            <a:ext cx="7893000" cy="1274100"/>
          </a:xfrm>
          <a:prstGeom prst="rect">
            <a:avLst/>
          </a:prstGeom>
        </p:spPr>
        <p:txBody>
          <a:bodyPr anchorCtr="0" anchor="b" bIns="91425" lIns="91425" spcFirstLastPara="1" rIns="91425" wrap="square" tIns="91425">
            <a:normAutofit/>
          </a:bodyPr>
          <a:lstStyle>
            <a:lvl1pPr lvl="0">
              <a:lnSpc>
                <a:spcPct val="100000"/>
              </a:lnSpc>
              <a:spcBef>
                <a:spcPts val="1000"/>
              </a:spcBef>
              <a:spcAft>
                <a:spcPts val="0"/>
              </a:spcAft>
              <a:buClr>
                <a:schemeClr val="accent6"/>
              </a:buClr>
              <a:buSzPts val="2400"/>
              <a:buNone/>
              <a:defRPr sz="2400">
                <a:solidFill>
                  <a:schemeClr val="accent6"/>
                </a:solidFill>
              </a:defRPr>
            </a:lvl1pPr>
            <a:lvl2pPr lvl="1">
              <a:lnSpc>
                <a:spcPct val="100000"/>
              </a:lnSpc>
              <a:spcBef>
                <a:spcPts val="0"/>
              </a:spcBef>
              <a:spcAft>
                <a:spcPts val="0"/>
              </a:spcAft>
              <a:buClr>
                <a:schemeClr val="accent6"/>
              </a:buClr>
              <a:buSzPts val="2400"/>
              <a:buNone/>
              <a:defRPr sz="2400">
                <a:solidFill>
                  <a:schemeClr val="accent6"/>
                </a:solidFill>
              </a:defRPr>
            </a:lvl2pPr>
            <a:lvl3pPr lvl="2">
              <a:lnSpc>
                <a:spcPct val="100000"/>
              </a:lnSpc>
              <a:spcBef>
                <a:spcPts val="0"/>
              </a:spcBef>
              <a:spcAft>
                <a:spcPts val="0"/>
              </a:spcAft>
              <a:buClr>
                <a:schemeClr val="accent6"/>
              </a:buClr>
              <a:buSzPts val="2400"/>
              <a:buNone/>
              <a:defRPr sz="2400">
                <a:solidFill>
                  <a:schemeClr val="accent6"/>
                </a:solidFill>
              </a:defRPr>
            </a:lvl3pPr>
            <a:lvl4pPr lvl="3">
              <a:lnSpc>
                <a:spcPct val="100000"/>
              </a:lnSpc>
              <a:spcBef>
                <a:spcPts val="0"/>
              </a:spcBef>
              <a:spcAft>
                <a:spcPts val="0"/>
              </a:spcAft>
              <a:buClr>
                <a:schemeClr val="accent6"/>
              </a:buClr>
              <a:buSzPts val="2400"/>
              <a:buNone/>
              <a:defRPr sz="2400">
                <a:solidFill>
                  <a:schemeClr val="accent6"/>
                </a:solidFill>
              </a:defRPr>
            </a:lvl4pPr>
            <a:lvl5pPr lvl="4">
              <a:lnSpc>
                <a:spcPct val="100000"/>
              </a:lnSpc>
              <a:spcBef>
                <a:spcPts val="0"/>
              </a:spcBef>
              <a:spcAft>
                <a:spcPts val="0"/>
              </a:spcAft>
              <a:buClr>
                <a:schemeClr val="accent6"/>
              </a:buClr>
              <a:buSzPts val="2400"/>
              <a:buNone/>
              <a:defRPr sz="2400">
                <a:solidFill>
                  <a:schemeClr val="accent6"/>
                </a:solidFill>
              </a:defRPr>
            </a:lvl5pPr>
            <a:lvl6pPr lvl="5">
              <a:lnSpc>
                <a:spcPct val="100000"/>
              </a:lnSpc>
              <a:spcBef>
                <a:spcPts val="0"/>
              </a:spcBef>
              <a:spcAft>
                <a:spcPts val="0"/>
              </a:spcAft>
              <a:buClr>
                <a:schemeClr val="accent6"/>
              </a:buClr>
              <a:buSzPts val="2400"/>
              <a:buNone/>
              <a:defRPr sz="2400">
                <a:solidFill>
                  <a:schemeClr val="accent6"/>
                </a:solidFill>
              </a:defRPr>
            </a:lvl6pPr>
            <a:lvl7pPr lvl="6">
              <a:lnSpc>
                <a:spcPct val="100000"/>
              </a:lnSpc>
              <a:spcBef>
                <a:spcPts val="0"/>
              </a:spcBef>
              <a:spcAft>
                <a:spcPts val="0"/>
              </a:spcAft>
              <a:buClr>
                <a:schemeClr val="accent6"/>
              </a:buClr>
              <a:buSzPts val="2400"/>
              <a:buNone/>
              <a:defRPr sz="2400">
                <a:solidFill>
                  <a:schemeClr val="accent6"/>
                </a:solidFill>
              </a:defRPr>
            </a:lvl7pPr>
            <a:lvl8pPr lvl="7">
              <a:lnSpc>
                <a:spcPct val="100000"/>
              </a:lnSpc>
              <a:spcBef>
                <a:spcPts val="0"/>
              </a:spcBef>
              <a:spcAft>
                <a:spcPts val="0"/>
              </a:spcAft>
              <a:buClr>
                <a:schemeClr val="accent6"/>
              </a:buClr>
              <a:buSzPts val="2400"/>
              <a:buNone/>
              <a:defRPr sz="2400">
                <a:solidFill>
                  <a:schemeClr val="accent6"/>
                </a:solidFill>
              </a:defRPr>
            </a:lvl8pPr>
            <a:lvl9pPr lvl="8">
              <a:lnSpc>
                <a:spcPct val="100000"/>
              </a:lnSpc>
              <a:spcBef>
                <a:spcPts val="0"/>
              </a:spcBef>
              <a:spcAft>
                <a:spcPts val="0"/>
              </a:spcAft>
              <a:buClr>
                <a:schemeClr val="accent6"/>
              </a:buClr>
              <a:buSzPts val="2400"/>
              <a:buNone/>
              <a:defRPr sz="2400">
                <a:solidFill>
                  <a:schemeClr val="accent6"/>
                </a:solidFill>
              </a:defRPr>
            </a:lvl9pPr>
          </a:lstStyle>
          <a:p/>
        </p:txBody>
      </p:sp>
      <p:sp>
        <p:nvSpPr>
          <p:cNvPr id="15" name="Google Shape;15;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6" name="Shape 16"/>
        <p:cNvGrpSpPr/>
        <p:nvPr/>
      </p:nvGrpSpPr>
      <p:grpSpPr>
        <a:xfrm>
          <a:off x="0" y="0"/>
          <a:ext cx="0" cy="0"/>
          <a:chOff x="0" y="0"/>
          <a:chExt cx="0" cy="0"/>
        </a:xfrm>
      </p:grpSpPr>
      <p:sp>
        <p:nvSpPr>
          <p:cNvPr id="17" name="Google Shape;17;p3"/>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 name="Google Shape;18;p3"/>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 name="Google Shape;19;p3"/>
          <p:cNvSpPr txBox="1"/>
          <p:nvPr>
            <p:ph type="title"/>
          </p:nvPr>
        </p:nvSpPr>
        <p:spPr>
          <a:xfrm>
            <a:off x="509550" y="1921350"/>
            <a:ext cx="8124900" cy="1300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20" name="Google Shape;20;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sp>
        <p:nvSpPr>
          <p:cNvPr id="22" name="Google Shape;22;p4"/>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23" name="Google Shape;23;p4"/>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24" name="Google Shape;24;p4"/>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25" name="Google Shape;25;p4"/>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26" name="Google Shape;26;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7" name="Shape 27"/>
        <p:cNvGrpSpPr/>
        <p:nvPr/>
      </p:nvGrpSpPr>
      <p:grpSpPr>
        <a:xfrm>
          <a:off x="0" y="0"/>
          <a:ext cx="0" cy="0"/>
          <a:chOff x="0" y="0"/>
          <a:chExt cx="0" cy="0"/>
        </a:xfrm>
      </p:grpSpPr>
      <p:cxnSp>
        <p:nvCxnSpPr>
          <p:cNvPr id="28" name="Google Shape;28;p5"/>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29" name="Google Shape;29;p5"/>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0" name="Google Shape;30;p5"/>
          <p:cNvSpPr txBox="1"/>
          <p:nvPr>
            <p:ph idx="1" type="body"/>
          </p:nvPr>
        </p:nvSpPr>
        <p:spPr>
          <a:xfrm>
            <a:off x="311700" y="1417950"/>
            <a:ext cx="3999900" cy="3150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5"/>
          <p:cNvSpPr txBox="1"/>
          <p:nvPr>
            <p:ph idx="2" type="body"/>
          </p:nvPr>
        </p:nvSpPr>
        <p:spPr>
          <a:xfrm>
            <a:off x="4832400" y="1417950"/>
            <a:ext cx="3999900" cy="3150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2" name="Google Shape;32;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33" name="Shape 33"/>
        <p:cNvGrpSpPr/>
        <p:nvPr/>
      </p:nvGrpSpPr>
      <p:grpSpPr>
        <a:xfrm>
          <a:off x="0" y="0"/>
          <a:ext cx="0" cy="0"/>
          <a:chOff x="0" y="0"/>
          <a:chExt cx="0" cy="0"/>
        </a:xfrm>
      </p:grpSpPr>
      <p:sp>
        <p:nvSpPr>
          <p:cNvPr id="34" name="Google Shape;34;p6"/>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35" name="Google Shape;35;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36" name="Shape 36"/>
        <p:cNvGrpSpPr/>
        <p:nvPr/>
      </p:nvGrpSpPr>
      <p:grpSpPr>
        <a:xfrm>
          <a:off x="0" y="0"/>
          <a:ext cx="0" cy="0"/>
          <a:chOff x="0" y="0"/>
          <a:chExt cx="0" cy="0"/>
        </a:xfrm>
      </p:grpSpPr>
      <p:cxnSp>
        <p:nvCxnSpPr>
          <p:cNvPr id="37" name="Google Shape;37;p7"/>
          <p:cNvCxnSpPr/>
          <p:nvPr/>
        </p:nvCxnSpPr>
        <p:spPr>
          <a:xfrm>
            <a:off x="411044" y="1417772"/>
            <a:ext cx="385200" cy="0"/>
          </a:xfrm>
          <a:prstGeom prst="straightConnector1">
            <a:avLst/>
          </a:prstGeom>
          <a:noFill/>
          <a:ln cap="flat" cmpd="sng" w="28575">
            <a:solidFill>
              <a:schemeClr val="dk1"/>
            </a:solidFill>
            <a:prstDash val="solid"/>
            <a:round/>
            <a:headEnd len="sm" w="sm" type="none"/>
            <a:tailEnd len="sm" w="sm" type="none"/>
          </a:ln>
        </p:spPr>
      </p:cxnSp>
      <p:sp>
        <p:nvSpPr>
          <p:cNvPr id="38" name="Google Shape;38;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9" name="Google Shape;39;p7"/>
          <p:cNvSpPr txBox="1"/>
          <p:nvPr>
            <p:ph idx="1" type="body"/>
          </p:nvPr>
        </p:nvSpPr>
        <p:spPr>
          <a:xfrm>
            <a:off x="311700" y="1640350"/>
            <a:ext cx="2808000" cy="29289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40" name="Google Shape;40;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41" name="Shape 41"/>
        <p:cNvGrpSpPr/>
        <p:nvPr/>
      </p:nvGrpSpPr>
      <p:grpSpPr>
        <a:xfrm>
          <a:off x="0" y="0"/>
          <a:ext cx="0" cy="0"/>
          <a:chOff x="0" y="0"/>
          <a:chExt cx="0" cy="0"/>
        </a:xfrm>
      </p:grpSpPr>
      <p:sp>
        <p:nvSpPr>
          <p:cNvPr id="42" name="Google Shape;42;p8"/>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 name="Google Shape;43;p8"/>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 name="Google Shape;44;p8"/>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45" name="Google Shape;45;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46" name="Shape 46"/>
        <p:cNvGrpSpPr/>
        <p:nvPr/>
      </p:nvGrpSpPr>
      <p:grpSpPr>
        <a:xfrm>
          <a:off x="0" y="0"/>
          <a:ext cx="0" cy="0"/>
          <a:chOff x="0" y="0"/>
          <a:chExt cx="0" cy="0"/>
        </a:xfrm>
      </p:grpSpPr>
      <p:sp>
        <p:nvSpPr>
          <p:cNvPr id="47" name="Google Shape;47;p9"/>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48" name="Google Shape;48;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49" name="Google Shape;49;p9"/>
          <p:cNvSpPr txBox="1"/>
          <p:nvPr>
            <p:ph type="title"/>
          </p:nvPr>
        </p:nvSpPr>
        <p:spPr>
          <a:xfrm>
            <a:off x="265500" y="1084625"/>
            <a:ext cx="4045200" cy="17070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50" name="Google Shape;50;p9"/>
          <p:cNvSpPr txBox="1"/>
          <p:nvPr>
            <p:ph idx="1" type="subTitle"/>
          </p:nvPr>
        </p:nvSpPr>
        <p:spPr>
          <a:xfrm>
            <a:off x="265500" y="2845200"/>
            <a:ext cx="4045200" cy="1421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6"/>
              </a:buClr>
              <a:buSzPts val="2100"/>
              <a:buNone/>
              <a:defRPr sz="2100">
                <a:solidFill>
                  <a:schemeClr val="accent6"/>
                </a:solidFill>
              </a:defRPr>
            </a:lvl1pPr>
            <a:lvl2pPr lvl="1" algn="ctr">
              <a:lnSpc>
                <a:spcPct val="100000"/>
              </a:lnSpc>
              <a:spcBef>
                <a:spcPts val="0"/>
              </a:spcBef>
              <a:spcAft>
                <a:spcPts val="0"/>
              </a:spcAft>
              <a:buClr>
                <a:schemeClr val="accent6"/>
              </a:buClr>
              <a:buSzPts val="2100"/>
              <a:buNone/>
              <a:defRPr sz="2100">
                <a:solidFill>
                  <a:schemeClr val="accent6"/>
                </a:solidFill>
              </a:defRPr>
            </a:lvl2pPr>
            <a:lvl3pPr lvl="2" algn="ctr">
              <a:lnSpc>
                <a:spcPct val="100000"/>
              </a:lnSpc>
              <a:spcBef>
                <a:spcPts val="0"/>
              </a:spcBef>
              <a:spcAft>
                <a:spcPts val="0"/>
              </a:spcAft>
              <a:buClr>
                <a:schemeClr val="accent6"/>
              </a:buClr>
              <a:buSzPts val="2100"/>
              <a:buNone/>
              <a:defRPr sz="2100">
                <a:solidFill>
                  <a:schemeClr val="accent6"/>
                </a:solidFill>
              </a:defRPr>
            </a:lvl3pPr>
            <a:lvl4pPr lvl="3" algn="ctr">
              <a:lnSpc>
                <a:spcPct val="100000"/>
              </a:lnSpc>
              <a:spcBef>
                <a:spcPts val="0"/>
              </a:spcBef>
              <a:spcAft>
                <a:spcPts val="0"/>
              </a:spcAft>
              <a:buClr>
                <a:schemeClr val="accent6"/>
              </a:buClr>
              <a:buSzPts val="2100"/>
              <a:buNone/>
              <a:defRPr sz="2100">
                <a:solidFill>
                  <a:schemeClr val="accent6"/>
                </a:solidFill>
              </a:defRPr>
            </a:lvl4pPr>
            <a:lvl5pPr lvl="4" algn="ctr">
              <a:lnSpc>
                <a:spcPct val="100000"/>
              </a:lnSpc>
              <a:spcBef>
                <a:spcPts val="0"/>
              </a:spcBef>
              <a:spcAft>
                <a:spcPts val="0"/>
              </a:spcAft>
              <a:buClr>
                <a:schemeClr val="accent6"/>
              </a:buClr>
              <a:buSzPts val="2100"/>
              <a:buNone/>
              <a:defRPr sz="2100">
                <a:solidFill>
                  <a:schemeClr val="accent6"/>
                </a:solidFill>
              </a:defRPr>
            </a:lvl5pPr>
            <a:lvl6pPr lvl="5" algn="ctr">
              <a:lnSpc>
                <a:spcPct val="100000"/>
              </a:lnSpc>
              <a:spcBef>
                <a:spcPts val="0"/>
              </a:spcBef>
              <a:spcAft>
                <a:spcPts val="0"/>
              </a:spcAft>
              <a:buClr>
                <a:schemeClr val="accent6"/>
              </a:buClr>
              <a:buSzPts val="2100"/>
              <a:buNone/>
              <a:defRPr sz="2100">
                <a:solidFill>
                  <a:schemeClr val="accent6"/>
                </a:solidFill>
              </a:defRPr>
            </a:lvl6pPr>
            <a:lvl7pPr lvl="6" algn="ctr">
              <a:lnSpc>
                <a:spcPct val="100000"/>
              </a:lnSpc>
              <a:spcBef>
                <a:spcPts val="0"/>
              </a:spcBef>
              <a:spcAft>
                <a:spcPts val="0"/>
              </a:spcAft>
              <a:buClr>
                <a:schemeClr val="accent6"/>
              </a:buClr>
              <a:buSzPts val="2100"/>
              <a:buNone/>
              <a:defRPr sz="2100">
                <a:solidFill>
                  <a:schemeClr val="accent6"/>
                </a:solidFill>
              </a:defRPr>
            </a:lvl7pPr>
            <a:lvl8pPr lvl="7" algn="ctr">
              <a:lnSpc>
                <a:spcPct val="100000"/>
              </a:lnSpc>
              <a:spcBef>
                <a:spcPts val="0"/>
              </a:spcBef>
              <a:spcAft>
                <a:spcPts val="0"/>
              </a:spcAft>
              <a:buClr>
                <a:schemeClr val="accent6"/>
              </a:buClr>
              <a:buSzPts val="2100"/>
              <a:buNone/>
              <a:defRPr sz="2100">
                <a:solidFill>
                  <a:schemeClr val="accent6"/>
                </a:solidFill>
              </a:defRPr>
            </a:lvl8pPr>
            <a:lvl9pPr lvl="8" algn="ctr">
              <a:lnSpc>
                <a:spcPct val="100000"/>
              </a:lnSpc>
              <a:spcBef>
                <a:spcPts val="0"/>
              </a:spcBef>
              <a:spcAft>
                <a:spcPts val="0"/>
              </a:spcAft>
              <a:buClr>
                <a:schemeClr val="accent6"/>
              </a:buClr>
              <a:buSzPts val="2100"/>
              <a:buNone/>
              <a:defRPr sz="2100">
                <a:solidFill>
                  <a:schemeClr val="accent6"/>
                </a:solidFill>
              </a:defRPr>
            </a:lvl9pPr>
          </a:lstStyle>
          <a:p/>
        </p:txBody>
      </p:sp>
      <p:sp>
        <p:nvSpPr>
          <p:cNvPr id="51" name="Google Shape;51;p9"/>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defRPr>
            </a:lvl1pPr>
            <a:lvl2pPr indent="-317500" lvl="1" marL="914400">
              <a:spcBef>
                <a:spcPts val="0"/>
              </a:spcBef>
              <a:spcAft>
                <a:spcPts val="0"/>
              </a:spcAft>
              <a:buClr>
                <a:schemeClr val="accent1"/>
              </a:buClr>
              <a:buSzPts val="1400"/>
              <a:buChar char="○"/>
              <a:defRPr>
                <a:solidFill>
                  <a:schemeClr val="accent1"/>
                </a:solidFill>
              </a:defRPr>
            </a:lvl2pPr>
            <a:lvl3pPr indent="-317500" lvl="2" marL="1371600">
              <a:spcBef>
                <a:spcPts val="0"/>
              </a:spcBef>
              <a:spcAft>
                <a:spcPts val="0"/>
              </a:spcAft>
              <a:buClr>
                <a:schemeClr val="accent1"/>
              </a:buClr>
              <a:buSzPts val="1400"/>
              <a:buChar char="■"/>
              <a:defRPr>
                <a:solidFill>
                  <a:schemeClr val="accent1"/>
                </a:solidFill>
              </a:defRPr>
            </a:lvl3pPr>
            <a:lvl4pPr indent="-317500" lvl="3" marL="1828800">
              <a:spcBef>
                <a:spcPts val="0"/>
              </a:spcBef>
              <a:spcAft>
                <a:spcPts val="0"/>
              </a:spcAft>
              <a:buClr>
                <a:schemeClr val="accent1"/>
              </a:buClr>
              <a:buSzPts val="1400"/>
              <a:buChar char="●"/>
              <a:defRPr>
                <a:solidFill>
                  <a:schemeClr val="accent1"/>
                </a:solidFill>
              </a:defRPr>
            </a:lvl4pPr>
            <a:lvl5pPr indent="-317500" lvl="4" marL="2286000">
              <a:spcBef>
                <a:spcPts val="0"/>
              </a:spcBef>
              <a:spcAft>
                <a:spcPts val="0"/>
              </a:spcAft>
              <a:buClr>
                <a:schemeClr val="accent1"/>
              </a:buClr>
              <a:buSzPts val="1400"/>
              <a:buChar char="○"/>
              <a:defRPr>
                <a:solidFill>
                  <a:schemeClr val="accent1"/>
                </a:solidFill>
              </a:defRPr>
            </a:lvl5pPr>
            <a:lvl6pPr indent="-317500" lvl="5" marL="2743200">
              <a:spcBef>
                <a:spcPts val="0"/>
              </a:spcBef>
              <a:spcAft>
                <a:spcPts val="0"/>
              </a:spcAft>
              <a:buClr>
                <a:schemeClr val="accent1"/>
              </a:buClr>
              <a:buSzPts val="1400"/>
              <a:buChar char="■"/>
              <a:defRPr>
                <a:solidFill>
                  <a:schemeClr val="accent1"/>
                </a:solidFill>
              </a:defRPr>
            </a:lvl6pPr>
            <a:lvl7pPr indent="-317500" lvl="6" marL="3200400">
              <a:spcBef>
                <a:spcPts val="0"/>
              </a:spcBef>
              <a:spcAft>
                <a:spcPts val="0"/>
              </a:spcAft>
              <a:buClr>
                <a:schemeClr val="accent1"/>
              </a:buClr>
              <a:buSzPts val="1400"/>
              <a:buChar char="●"/>
              <a:defRPr>
                <a:solidFill>
                  <a:schemeClr val="accent1"/>
                </a:solidFill>
              </a:defRPr>
            </a:lvl7pPr>
            <a:lvl8pPr indent="-317500" lvl="7" marL="3657600">
              <a:spcBef>
                <a:spcPts val="0"/>
              </a:spcBef>
              <a:spcAft>
                <a:spcPts val="0"/>
              </a:spcAft>
              <a:buClr>
                <a:schemeClr val="accent1"/>
              </a:buClr>
              <a:buSzPts val="1400"/>
              <a:buChar char="○"/>
              <a:defRPr>
                <a:solidFill>
                  <a:schemeClr val="accent1"/>
                </a:solidFill>
              </a:defRPr>
            </a:lvl8pPr>
            <a:lvl9pPr indent="-317500" lvl="8" marL="4114800">
              <a:spcBef>
                <a:spcPts val="0"/>
              </a:spcBef>
              <a:spcAft>
                <a:spcPts val="0"/>
              </a:spcAft>
              <a:buClr>
                <a:schemeClr val="accent1"/>
              </a:buClr>
              <a:buSzPts val="1400"/>
              <a:buChar char="■"/>
              <a:defRPr>
                <a:solidFill>
                  <a:schemeClr val="accent1"/>
                </a:solidFill>
              </a:defRPr>
            </a:lvl9pPr>
          </a:lstStyle>
          <a:p/>
        </p:txBody>
      </p:sp>
      <p:sp>
        <p:nvSpPr>
          <p:cNvPr id="52" name="Google Shape;52;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53" name="Shape 53"/>
        <p:cNvGrpSpPr/>
        <p:nvPr/>
      </p:nvGrpSpPr>
      <p:grpSpPr>
        <a:xfrm>
          <a:off x="0" y="0"/>
          <a:ext cx="0" cy="0"/>
          <a:chOff x="0" y="0"/>
          <a:chExt cx="0" cy="0"/>
        </a:xfrm>
      </p:grpSpPr>
      <p:sp>
        <p:nvSpPr>
          <p:cNvPr id="54" name="Google Shape;54;p10"/>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55" name="Google Shape;55;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56" name="Shape 56"/>
        <p:cNvGrpSpPr/>
        <p:nvPr/>
      </p:nvGrpSpPr>
      <p:grpSpPr>
        <a:xfrm>
          <a:off x="0" y="0"/>
          <a:ext cx="0" cy="0"/>
          <a:chOff x="0" y="0"/>
          <a:chExt cx="0" cy="0"/>
        </a:xfrm>
      </p:grpSpPr>
      <p:sp>
        <p:nvSpPr>
          <p:cNvPr id="57" name="Google Shape;57;p11"/>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11"/>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 name="Google Shape;59;p11"/>
          <p:cNvSpPr txBox="1"/>
          <p:nvPr>
            <p:ph hasCustomPrompt="1" type="title"/>
          </p:nvPr>
        </p:nvSpPr>
        <p:spPr>
          <a:xfrm>
            <a:off x="586725" y="1353788"/>
            <a:ext cx="7970700" cy="15384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accent6"/>
              </a:buClr>
              <a:buSzPts val="10800"/>
              <a:buNone/>
              <a:defRPr sz="10800">
                <a:solidFill>
                  <a:schemeClr val="accent6"/>
                </a:solidFill>
              </a:defRPr>
            </a:lvl1pPr>
            <a:lvl2pPr lvl="1" algn="ctr">
              <a:spcBef>
                <a:spcPts val="0"/>
              </a:spcBef>
              <a:spcAft>
                <a:spcPts val="0"/>
              </a:spcAft>
              <a:buClr>
                <a:schemeClr val="accent6"/>
              </a:buClr>
              <a:buSzPts val="10800"/>
              <a:buNone/>
              <a:defRPr sz="10800">
                <a:solidFill>
                  <a:schemeClr val="accent6"/>
                </a:solidFill>
              </a:defRPr>
            </a:lvl2pPr>
            <a:lvl3pPr lvl="2" algn="ctr">
              <a:spcBef>
                <a:spcPts val="0"/>
              </a:spcBef>
              <a:spcAft>
                <a:spcPts val="0"/>
              </a:spcAft>
              <a:buClr>
                <a:schemeClr val="accent6"/>
              </a:buClr>
              <a:buSzPts val="10800"/>
              <a:buNone/>
              <a:defRPr sz="10800">
                <a:solidFill>
                  <a:schemeClr val="accent6"/>
                </a:solidFill>
              </a:defRPr>
            </a:lvl3pPr>
            <a:lvl4pPr lvl="3" algn="ctr">
              <a:spcBef>
                <a:spcPts val="0"/>
              </a:spcBef>
              <a:spcAft>
                <a:spcPts val="0"/>
              </a:spcAft>
              <a:buClr>
                <a:schemeClr val="accent6"/>
              </a:buClr>
              <a:buSzPts val="10800"/>
              <a:buNone/>
              <a:defRPr sz="10800">
                <a:solidFill>
                  <a:schemeClr val="accent6"/>
                </a:solidFill>
              </a:defRPr>
            </a:lvl4pPr>
            <a:lvl5pPr lvl="4" algn="ctr">
              <a:spcBef>
                <a:spcPts val="0"/>
              </a:spcBef>
              <a:spcAft>
                <a:spcPts val="0"/>
              </a:spcAft>
              <a:buClr>
                <a:schemeClr val="accent6"/>
              </a:buClr>
              <a:buSzPts val="10800"/>
              <a:buNone/>
              <a:defRPr sz="10800">
                <a:solidFill>
                  <a:schemeClr val="accent6"/>
                </a:solidFill>
              </a:defRPr>
            </a:lvl5pPr>
            <a:lvl6pPr lvl="5" algn="ctr">
              <a:spcBef>
                <a:spcPts val="0"/>
              </a:spcBef>
              <a:spcAft>
                <a:spcPts val="0"/>
              </a:spcAft>
              <a:buClr>
                <a:schemeClr val="accent6"/>
              </a:buClr>
              <a:buSzPts val="10800"/>
              <a:buNone/>
              <a:defRPr sz="10800">
                <a:solidFill>
                  <a:schemeClr val="accent6"/>
                </a:solidFill>
              </a:defRPr>
            </a:lvl6pPr>
            <a:lvl7pPr lvl="6" algn="ctr">
              <a:spcBef>
                <a:spcPts val="0"/>
              </a:spcBef>
              <a:spcAft>
                <a:spcPts val="0"/>
              </a:spcAft>
              <a:buClr>
                <a:schemeClr val="accent6"/>
              </a:buClr>
              <a:buSzPts val="10800"/>
              <a:buNone/>
              <a:defRPr sz="10800">
                <a:solidFill>
                  <a:schemeClr val="accent6"/>
                </a:solidFill>
              </a:defRPr>
            </a:lvl7pPr>
            <a:lvl8pPr lvl="7" algn="ctr">
              <a:spcBef>
                <a:spcPts val="0"/>
              </a:spcBef>
              <a:spcAft>
                <a:spcPts val="0"/>
              </a:spcAft>
              <a:buClr>
                <a:schemeClr val="accent6"/>
              </a:buClr>
              <a:buSzPts val="10800"/>
              <a:buNone/>
              <a:defRPr sz="10800">
                <a:solidFill>
                  <a:schemeClr val="accent6"/>
                </a:solidFill>
              </a:defRPr>
            </a:lvl8pPr>
            <a:lvl9pPr lvl="8" algn="ctr">
              <a:spcBef>
                <a:spcPts val="0"/>
              </a:spcBef>
              <a:spcAft>
                <a:spcPts val="0"/>
              </a:spcAft>
              <a:buClr>
                <a:schemeClr val="accent6"/>
              </a:buClr>
              <a:buSzPts val="10800"/>
              <a:buNone/>
              <a:defRPr sz="10800">
                <a:solidFill>
                  <a:schemeClr val="accent6"/>
                </a:solidFill>
              </a:defRPr>
            </a:lvl9pPr>
          </a:lstStyle>
          <a:p>
            <a:r>
              <a:t>xx%</a:t>
            </a:r>
          </a:p>
        </p:txBody>
      </p:sp>
      <p:sp>
        <p:nvSpPr>
          <p:cNvPr id="60" name="Google Shape;60;p11"/>
          <p:cNvSpPr txBox="1"/>
          <p:nvPr>
            <p:ph idx="1" type="body"/>
          </p:nvPr>
        </p:nvSpPr>
        <p:spPr>
          <a:xfrm>
            <a:off x="586725" y="2968388"/>
            <a:ext cx="79707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61" name="Google Shape;61;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ntenu" type="obj">
  <p:cSld name="OBJECT">
    <p:spTree>
      <p:nvGrpSpPr>
        <p:cNvPr id="64" name="Shape 64"/>
        <p:cNvGrpSpPr/>
        <p:nvPr/>
      </p:nvGrpSpPr>
      <p:grpSpPr>
        <a:xfrm>
          <a:off x="0" y="0"/>
          <a:ext cx="0" cy="0"/>
          <a:chOff x="0" y="0"/>
          <a:chExt cx="0" cy="0"/>
        </a:xfrm>
      </p:grpSpPr>
      <p:sp>
        <p:nvSpPr>
          <p:cNvPr id="65" name="Google Shape;65;p13"/>
          <p:cNvSpPr txBox="1"/>
          <p:nvPr>
            <p:ph type="title"/>
          </p:nvPr>
        </p:nvSpPr>
        <p:spPr>
          <a:xfrm>
            <a:off x="1944694" y="468083"/>
            <a:ext cx="6684000" cy="960900"/>
          </a:xfrm>
          <a:prstGeom prst="rect">
            <a:avLst/>
          </a:prstGeom>
          <a:noFill/>
          <a:ln>
            <a:noFill/>
          </a:ln>
        </p:spPr>
        <p:txBody>
          <a:bodyPr anchorCtr="0" anchor="t" bIns="34275" lIns="68575" spcFirstLastPara="1" rIns="68575" wrap="square" tIns="34275">
            <a:normAutofit/>
          </a:bodyPr>
          <a:lstStyle>
            <a:lvl1pPr lvl="0" rtl="0" algn="l">
              <a:lnSpc>
                <a:spcPct val="100000"/>
              </a:lnSpc>
              <a:spcBef>
                <a:spcPts val="0"/>
              </a:spcBef>
              <a:spcAft>
                <a:spcPts val="0"/>
              </a:spcAft>
              <a:buClr>
                <a:srgbClr val="11B2EB"/>
              </a:buClr>
              <a:buSzPts val="1400"/>
              <a:buNone/>
              <a:defRPr/>
            </a:lvl1pPr>
            <a:lvl2pPr lvl="1" rtl="0" algn="l">
              <a:lnSpc>
                <a:spcPct val="100000"/>
              </a:lnSpc>
              <a:spcBef>
                <a:spcPts val="0"/>
              </a:spcBef>
              <a:spcAft>
                <a:spcPts val="0"/>
              </a:spcAft>
              <a:buSzPts val="1100"/>
              <a:buNone/>
              <a:defRPr/>
            </a:lvl2pPr>
            <a:lvl3pPr lvl="2" rtl="0" algn="l">
              <a:lnSpc>
                <a:spcPct val="100000"/>
              </a:lnSpc>
              <a:spcBef>
                <a:spcPts val="0"/>
              </a:spcBef>
              <a:spcAft>
                <a:spcPts val="0"/>
              </a:spcAft>
              <a:buSzPts val="1100"/>
              <a:buNone/>
              <a:defRPr/>
            </a:lvl3pPr>
            <a:lvl4pPr lvl="3" rtl="0" algn="l">
              <a:lnSpc>
                <a:spcPct val="100000"/>
              </a:lnSpc>
              <a:spcBef>
                <a:spcPts val="0"/>
              </a:spcBef>
              <a:spcAft>
                <a:spcPts val="0"/>
              </a:spcAft>
              <a:buSzPts val="1100"/>
              <a:buNone/>
              <a:defRPr/>
            </a:lvl4pPr>
            <a:lvl5pPr lvl="4" rtl="0" algn="l">
              <a:lnSpc>
                <a:spcPct val="100000"/>
              </a:lnSpc>
              <a:spcBef>
                <a:spcPts val="0"/>
              </a:spcBef>
              <a:spcAft>
                <a:spcPts val="0"/>
              </a:spcAft>
              <a:buSzPts val="1100"/>
              <a:buNone/>
              <a:defRPr/>
            </a:lvl5pPr>
            <a:lvl6pPr lvl="5" rtl="0" algn="l">
              <a:lnSpc>
                <a:spcPct val="100000"/>
              </a:lnSpc>
              <a:spcBef>
                <a:spcPts val="0"/>
              </a:spcBef>
              <a:spcAft>
                <a:spcPts val="0"/>
              </a:spcAft>
              <a:buSzPts val="1100"/>
              <a:buNone/>
              <a:defRPr/>
            </a:lvl6pPr>
            <a:lvl7pPr lvl="6" rtl="0" algn="l">
              <a:lnSpc>
                <a:spcPct val="100000"/>
              </a:lnSpc>
              <a:spcBef>
                <a:spcPts val="0"/>
              </a:spcBef>
              <a:spcAft>
                <a:spcPts val="0"/>
              </a:spcAft>
              <a:buSzPts val="1100"/>
              <a:buNone/>
              <a:defRPr/>
            </a:lvl7pPr>
            <a:lvl8pPr lvl="7" rtl="0" algn="l">
              <a:lnSpc>
                <a:spcPct val="100000"/>
              </a:lnSpc>
              <a:spcBef>
                <a:spcPts val="0"/>
              </a:spcBef>
              <a:spcAft>
                <a:spcPts val="0"/>
              </a:spcAft>
              <a:buSzPts val="1100"/>
              <a:buNone/>
              <a:defRPr/>
            </a:lvl8pPr>
            <a:lvl9pPr lvl="8" rtl="0" algn="l">
              <a:lnSpc>
                <a:spcPct val="100000"/>
              </a:lnSpc>
              <a:spcBef>
                <a:spcPts val="0"/>
              </a:spcBef>
              <a:spcAft>
                <a:spcPts val="0"/>
              </a:spcAft>
              <a:buSzPts val="1100"/>
              <a:buNone/>
              <a:defRPr/>
            </a:lvl9pPr>
          </a:lstStyle>
          <a:p/>
        </p:txBody>
      </p:sp>
      <p:sp>
        <p:nvSpPr>
          <p:cNvPr id="66" name="Google Shape;66;p13"/>
          <p:cNvSpPr txBox="1"/>
          <p:nvPr>
            <p:ph idx="1" type="body"/>
          </p:nvPr>
        </p:nvSpPr>
        <p:spPr>
          <a:xfrm>
            <a:off x="1941909" y="1600200"/>
            <a:ext cx="6686700" cy="2833200"/>
          </a:xfrm>
          <a:prstGeom prst="rect">
            <a:avLst/>
          </a:prstGeom>
          <a:noFill/>
          <a:ln>
            <a:noFill/>
          </a:ln>
        </p:spPr>
        <p:txBody>
          <a:bodyPr anchorCtr="0" anchor="t" bIns="34275" lIns="68575" spcFirstLastPara="1" rIns="68575" wrap="square" tIns="34275">
            <a:normAutofit/>
          </a:bodyPr>
          <a:lstStyle>
            <a:lvl1pPr indent="-317500" lvl="0" marL="457200" rtl="0" algn="l">
              <a:lnSpc>
                <a:spcPct val="100000"/>
              </a:lnSpc>
              <a:spcBef>
                <a:spcPts val="800"/>
              </a:spcBef>
              <a:spcAft>
                <a:spcPts val="0"/>
              </a:spcAft>
              <a:buSzPts val="1400"/>
              <a:buChar char="?"/>
              <a:defRPr/>
            </a:lvl1pPr>
            <a:lvl2pPr indent="-317500" lvl="1" marL="914400" rtl="0" algn="l">
              <a:lnSpc>
                <a:spcPct val="100000"/>
              </a:lnSpc>
              <a:spcBef>
                <a:spcPts val="800"/>
              </a:spcBef>
              <a:spcAft>
                <a:spcPts val="0"/>
              </a:spcAft>
              <a:buSzPts val="1400"/>
              <a:buChar char="?"/>
              <a:defRPr/>
            </a:lvl2pPr>
            <a:lvl3pPr indent="-317500" lvl="2" marL="1371600" rtl="0" algn="l">
              <a:lnSpc>
                <a:spcPct val="100000"/>
              </a:lnSpc>
              <a:spcBef>
                <a:spcPts val="800"/>
              </a:spcBef>
              <a:spcAft>
                <a:spcPts val="0"/>
              </a:spcAft>
              <a:buSzPts val="1400"/>
              <a:buChar char="?"/>
              <a:defRPr/>
            </a:lvl3pPr>
            <a:lvl4pPr indent="-317500" lvl="3" marL="1828800" rtl="0" algn="l">
              <a:lnSpc>
                <a:spcPct val="100000"/>
              </a:lnSpc>
              <a:spcBef>
                <a:spcPts val="800"/>
              </a:spcBef>
              <a:spcAft>
                <a:spcPts val="0"/>
              </a:spcAft>
              <a:buSzPts val="1400"/>
              <a:buChar char="?"/>
              <a:defRPr/>
            </a:lvl4pPr>
            <a:lvl5pPr indent="-317500" lvl="4" marL="2286000" rtl="0" algn="l">
              <a:lnSpc>
                <a:spcPct val="100000"/>
              </a:lnSpc>
              <a:spcBef>
                <a:spcPts val="800"/>
              </a:spcBef>
              <a:spcAft>
                <a:spcPts val="0"/>
              </a:spcAft>
              <a:buSzPts val="1400"/>
              <a:buChar char="?"/>
              <a:defRPr/>
            </a:lvl5pPr>
            <a:lvl6pPr indent="-317500" lvl="5" marL="2743200" rtl="0" algn="l">
              <a:lnSpc>
                <a:spcPct val="100000"/>
              </a:lnSpc>
              <a:spcBef>
                <a:spcPts val="800"/>
              </a:spcBef>
              <a:spcAft>
                <a:spcPts val="0"/>
              </a:spcAft>
              <a:buSzPts val="1400"/>
              <a:buChar char="?"/>
              <a:defRPr/>
            </a:lvl6pPr>
            <a:lvl7pPr indent="-317500" lvl="6" marL="3200400" rtl="0" algn="l">
              <a:lnSpc>
                <a:spcPct val="100000"/>
              </a:lnSpc>
              <a:spcBef>
                <a:spcPts val="800"/>
              </a:spcBef>
              <a:spcAft>
                <a:spcPts val="0"/>
              </a:spcAft>
              <a:buSzPts val="1400"/>
              <a:buChar char="?"/>
              <a:defRPr/>
            </a:lvl7pPr>
            <a:lvl8pPr indent="-317500" lvl="7" marL="3657600" rtl="0" algn="l">
              <a:lnSpc>
                <a:spcPct val="100000"/>
              </a:lnSpc>
              <a:spcBef>
                <a:spcPts val="800"/>
              </a:spcBef>
              <a:spcAft>
                <a:spcPts val="0"/>
              </a:spcAft>
              <a:buSzPts val="1400"/>
              <a:buChar char="?"/>
              <a:defRPr/>
            </a:lvl8pPr>
            <a:lvl9pPr indent="-317500" lvl="8" marL="4114800" rtl="0" algn="l">
              <a:lnSpc>
                <a:spcPct val="100000"/>
              </a:lnSpc>
              <a:spcBef>
                <a:spcPts val="800"/>
              </a:spcBef>
              <a:spcAft>
                <a:spcPts val="0"/>
              </a:spcAft>
              <a:buSzPts val="1400"/>
              <a:buChar char="?"/>
              <a:defRPr/>
            </a:lvl9pPr>
          </a:lstStyle>
          <a:p/>
        </p:txBody>
      </p:sp>
      <p:sp>
        <p:nvSpPr>
          <p:cNvPr id="67" name="Google Shape;67;p13"/>
          <p:cNvSpPr txBox="1"/>
          <p:nvPr>
            <p:ph idx="10" type="dt"/>
          </p:nvPr>
        </p:nvSpPr>
        <p:spPr>
          <a:xfrm>
            <a:off x="7771209" y="4597828"/>
            <a:ext cx="859800" cy="277800"/>
          </a:xfrm>
          <a:prstGeom prst="rect">
            <a:avLst/>
          </a:prstGeom>
          <a:noFill/>
          <a:ln>
            <a:noFill/>
          </a:ln>
        </p:spPr>
        <p:txBody>
          <a:bodyPr anchorCtr="0" anchor="ctr" bIns="34275" lIns="68575" spcFirstLastPara="1" rIns="68575" wrap="square" tIns="34275">
            <a:noAutofit/>
          </a:bodyPr>
          <a:lstStyle>
            <a:lvl1pPr lvl="0" rtl="0" algn="r">
              <a:lnSpc>
                <a:spcPct val="100000"/>
              </a:lnSpc>
              <a:spcBef>
                <a:spcPts val="0"/>
              </a:spcBef>
              <a:spcAft>
                <a:spcPts val="0"/>
              </a:spcAft>
              <a:buSzPts val="1100"/>
              <a:buNone/>
              <a:defRPr sz="1100"/>
            </a:lvl1pPr>
            <a:lvl2pPr lvl="1" rtl="0" algn="l">
              <a:lnSpc>
                <a:spcPct val="100000"/>
              </a:lnSpc>
              <a:spcBef>
                <a:spcPts val="0"/>
              </a:spcBef>
              <a:spcAft>
                <a:spcPts val="0"/>
              </a:spcAft>
              <a:buSzPts val="1100"/>
              <a:buNone/>
              <a:defRPr sz="1100"/>
            </a:lvl2pPr>
            <a:lvl3pPr lvl="2" rtl="0" algn="l">
              <a:lnSpc>
                <a:spcPct val="100000"/>
              </a:lnSpc>
              <a:spcBef>
                <a:spcPts val="0"/>
              </a:spcBef>
              <a:spcAft>
                <a:spcPts val="0"/>
              </a:spcAft>
              <a:buSzPts val="1100"/>
              <a:buNone/>
              <a:defRPr sz="1100"/>
            </a:lvl3pPr>
            <a:lvl4pPr lvl="3" rtl="0" algn="l">
              <a:lnSpc>
                <a:spcPct val="100000"/>
              </a:lnSpc>
              <a:spcBef>
                <a:spcPts val="0"/>
              </a:spcBef>
              <a:spcAft>
                <a:spcPts val="0"/>
              </a:spcAft>
              <a:buSzPts val="1100"/>
              <a:buNone/>
              <a:defRPr sz="1100"/>
            </a:lvl4pPr>
            <a:lvl5pPr lvl="4" rtl="0" algn="l">
              <a:lnSpc>
                <a:spcPct val="100000"/>
              </a:lnSpc>
              <a:spcBef>
                <a:spcPts val="0"/>
              </a:spcBef>
              <a:spcAft>
                <a:spcPts val="0"/>
              </a:spcAft>
              <a:buSzPts val="1100"/>
              <a:buNone/>
              <a:defRPr sz="1100"/>
            </a:lvl5pPr>
            <a:lvl6pPr lvl="5" rtl="0" algn="l">
              <a:lnSpc>
                <a:spcPct val="100000"/>
              </a:lnSpc>
              <a:spcBef>
                <a:spcPts val="0"/>
              </a:spcBef>
              <a:spcAft>
                <a:spcPts val="0"/>
              </a:spcAft>
              <a:buSzPts val="1100"/>
              <a:buNone/>
              <a:defRPr sz="1100"/>
            </a:lvl6pPr>
            <a:lvl7pPr lvl="6" rtl="0" algn="l">
              <a:lnSpc>
                <a:spcPct val="100000"/>
              </a:lnSpc>
              <a:spcBef>
                <a:spcPts val="0"/>
              </a:spcBef>
              <a:spcAft>
                <a:spcPts val="0"/>
              </a:spcAft>
              <a:buSzPts val="1100"/>
              <a:buNone/>
              <a:defRPr sz="1100"/>
            </a:lvl7pPr>
            <a:lvl8pPr lvl="7" rtl="0" algn="l">
              <a:lnSpc>
                <a:spcPct val="100000"/>
              </a:lnSpc>
              <a:spcBef>
                <a:spcPts val="0"/>
              </a:spcBef>
              <a:spcAft>
                <a:spcPts val="0"/>
              </a:spcAft>
              <a:buSzPts val="1100"/>
              <a:buNone/>
              <a:defRPr sz="1100"/>
            </a:lvl8pPr>
            <a:lvl9pPr lvl="8" rtl="0" algn="l">
              <a:lnSpc>
                <a:spcPct val="100000"/>
              </a:lnSpc>
              <a:spcBef>
                <a:spcPts val="0"/>
              </a:spcBef>
              <a:spcAft>
                <a:spcPts val="0"/>
              </a:spcAft>
              <a:buSzPts val="1100"/>
              <a:buNone/>
              <a:defRPr sz="1100"/>
            </a:lvl9pPr>
          </a:lstStyle>
          <a:p/>
        </p:txBody>
      </p:sp>
      <p:sp>
        <p:nvSpPr>
          <p:cNvPr id="68" name="Google Shape;68;p13"/>
          <p:cNvSpPr txBox="1"/>
          <p:nvPr>
            <p:ph idx="11" type="ftr"/>
          </p:nvPr>
        </p:nvSpPr>
        <p:spPr>
          <a:xfrm>
            <a:off x="1941909" y="4601856"/>
            <a:ext cx="5715000" cy="273900"/>
          </a:xfrm>
          <a:prstGeom prst="rect">
            <a:avLst/>
          </a:prstGeom>
          <a:noFill/>
          <a:ln>
            <a:noFill/>
          </a:ln>
        </p:spPr>
        <p:txBody>
          <a:bodyPr anchorCtr="0" anchor="ctr" bIns="34275" lIns="68575" spcFirstLastPara="1" rIns="68575" wrap="square" tIns="34275">
            <a:noAutofit/>
          </a:bodyPr>
          <a:lstStyle>
            <a:lvl1pPr lvl="0" rtl="0" algn="l">
              <a:lnSpc>
                <a:spcPct val="100000"/>
              </a:lnSpc>
              <a:spcBef>
                <a:spcPts val="0"/>
              </a:spcBef>
              <a:spcAft>
                <a:spcPts val="0"/>
              </a:spcAft>
              <a:buSzPts val="1100"/>
              <a:buNone/>
              <a:defRPr sz="1100"/>
            </a:lvl1pPr>
            <a:lvl2pPr lvl="1" rtl="0" algn="l">
              <a:lnSpc>
                <a:spcPct val="100000"/>
              </a:lnSpc>
              <a:spcBef>
                <a:spcPts val="0"/>
              </a:spcBef>
              <a:spcAft>
                <a:spcPts val="0"/>
              </a:spcAft>
              <a:buSzPts val="1100"/>
              <a:buNone/>
              <a:defRPr sz="1100"/>
            </a:lvl2pPr>
            <a:lvl3pPr lvl="2" rtl="0" algn="l">
              <a:lnSpc>
                <a:spcPct val="100000"/>
              </a:lnSpc>
              <a:spcBef>
                <a:spcPts val="0"/>
              </a:spcBef>
              <a:spcAft>
                <a:spcPts val="0"/>
              </a:spcAft>
              <a:buSzPts val="1100"/>
              <a:buNone/>
              <a:defRPr sz="1100"/>
            </a:lvl3pPr>
            <a:lvl4pPr lvl="3" rtl="0" algn="l">
              <a:lnSpc>
                <a:spcPct val="100000"/>
              </a:lnSpc>
              <a:spcBef>
                <a:spcPts val="0"/>
              </a:spcBef>
              <a:spcAft>
                <a:spcPts val="0"/>
              </a:spcAft>
              <a:buSzPts val="1100"/>
              <a:buNone/>
              <a:defRPr sz="1100"/>
            </a:lvl4pPr>
            <a:lvl5pPr lvl="4" rtl="0" algn="l">
              <a:lnSpc>
                <a:spcPct val="100000"/>
              </a:lnSpc>
              <a:spcBef>
                <a:spcPts val="0"/>
              </a:spcBef>
              <a:spcAft>
                <a:spcPts val="0"/>
              </a:spcAft>
              <a:buSzPts val="1100"/>
              <a:buNone/>
              <a:defRPr sz="1100"/>
            </a:lvl5pPr>
            <a:lvl6pPr lvl="5" rtl="0" algn="l">
              <a:lnSpc>
                <a:spcPct val="100000"/>
              </a:lnSpc>
              <a:spcBef>
                <a:spcPts val="0"/>
              </a:spcBef>
              <a:spcAft>
                <a:spcPts val="0"/>
              </a:spcAft>
              <a:buSzPts val="1100"/>
              <a:buNone/>
              <a:defRPr sz="1100"/>
            </a:lvl6pPr>
            <a:lvl7pPr lvl="6" rtl="0" algn="l">
              <a:lnSpc>
                <a:spcPct val="100000"/>
              </a:lnSpc>
              <a:spcBef>
                <a:spcPts val="0"/>
              </a:spcBef>
              <a:spcAft>
                <a:spcPts val="0"/>
              </a:spcAft>
              <a:buSzPts val="1100"/>
              <a:buNone/>
              <a:defRPr sz="1100"/>
            </a:lvl7pPr>
            <a:lvl8pPr lvl="7" rtl="0" algn="l">
              <a:lnSpc>
                <a:spcPct val="100000"/>
              </a:lnSpc>
              <a:spcBef>
                <a:spcPts val="0"/>
              </a:spcBef>
              <a:spcAft>
                <a:spcPts val="0"/>
              </a:spcAft>
              <a:buSzPts val="1100"/>
              <a:buNone/>
              <a:defRPr sz="1100"/>
            </a:lvl8pPr>
            <a:lvl9pPr lvl="8" rtl="0" algn="l">
              <a:lnSpc>
                <a:spcPct val="100000"/>
              </a:lnSpc>
              <a:spcBef>
                <a:spcPts val="0"/>
              </a:spcBef>
              <a:spcAft>
                <a:spcPts val="0"/>
              </a:spcAft>
              <a:buSzPts val="1100"/>
              <a:buNone/>
              <a:defRPr sz="1100"/>
            </a:lvl9pPr>
          </a:lstStyle>
          <a:p/>
        </p:txBody>
      </p:sp>
      <p:sp>
        <p:nvSpPr>
          <p:cNvPr id="69" name="Google Shape;69;p13"/>
          <p:cNvSpPr/>
          <p:nvPr/>
        </p:nvSpPr>
        <p:spPr>
          <a:xfrm flipH="1" rot="10800000">
            <a:off x="-3142" y="535779"/>
            <a:ext cx="1191397" cy="380475"/>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p:txBody>
      </p:sp>
      <p:sp>
        <p:nvSpPr>
          <p:cNvPr id="70" name="Google Shape;70;p13"/>
          <p:cNvSpPr txBox="1"/>
          <p:nvPr>
            <p:ph idx="12" type="sldNum"/>
          </p:nvPr>
        </p:nvSpPr>
        <p:spPr>
          <a:xfrm>
            <a:off x="398859" y="590837"/>
            <a:ext cx="584700" cy="273900"/>
          </a:xfrm>
          <a:prstGeom prst="rect">
            <a:avLst/>
          </a:prstGeom>
          <a:noFill/>
          <a:ln>
            <a:noFill/>
          </a:ln>
        </p:spPr>
        <p:txBody>
          <a:bodyPr anchorCtr="0" anchor="ctr" bIns="34275" lIns="68575" spcFirstLastPara="1" rIns="68575" wrap="square" tIns="34275">
            <a:noAutofit/>
          </a:bodyPr>
          <a:lstStyle>
            <a:lvl1pPr indent="0" lvl="0"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1pPr>
            <a:lvl2pPr indent="0" lvl="1"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2pPr>
            <a:lvl3pPr indent="0" lvl="2"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3pPr>
            <a:lvl4pPr indent="0" lvl="3"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4pPr>
            <a:lvl5pPr indent="0" lvl="4"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5pPr>
            <a:lvl6pPr indent="0" lvl="5"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6pPr>
            <a:lvl7pPr indent="0" lvl="6"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7pPr>
            <a:lvl8pPr indent="0" lvl="7"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8pPr>
            <a:lvl9pPr indent="0" lvl="8" marL="0" marR="0" rtl="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75" name="Shape 75"/>
        <p:cNvGrpSpPr/>
        <p:nvPr/>
      </p:nvGrpSpPr>
      <p:grpSpPr>
        <a:xfrm>
          <a:off x="0" y="0"/>
          <a:ext cx="0" cy="0"/>
          <a:chOff x="0" y="0"/>
          <a:chExt cx="0" cy="0"/>
        </a:xfrm>
      </p:grpSpPr>
      <p:sp>
        <p:nvSpPr>
          <p:cNvPr id="76" name="Google Shape;76;p15"/>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 name="Google Shape;77;p15"/>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78" name="Google Shape;78;p15"/>
          <p:cNvCxnSpPr/>
          <p:nvPr/>
        </p:nvCxnSpPr>
        <p:spPr>
          <a:xfrm>
            <a:off x="733219" y="2235351"/>
            <a:ext cx="385200" cy="0"/>
          </a:xfrm>
          <a:prstGeom prst="straightConnector1">
            <a:avLst/>
          </a:prstGeom>
          <a:noFill/>
          <a:ln cap="flat" cmpd="sng" w="28575">
            <a:solidFill>
              <a:schemeClr val="dk1"/>
            </a:solidFill>
            <a:prstDash val="solid"/>
            <a:round/>
            <a:headEnd len="sm" w="sm" type="none"/>
            <a:tailEnd len="sm" w="sm" type="none"/>
          </a:ln>
        </p:spPr>
      </p:cxnSp>
      <p:sp>
        <p:nvSpPr>
          <p:cNvPr id="79" name="Google Shape;79;p15"/>
          <p:cNvSpPr txBox="1"/>
          <p:nvPr>
            <p:ph type="ctrTitle"/>
          </p:nvPr>
        </p:nvSpPr>
        <p:spPr>
          <a:xfrm>
            <a:off x="630600" y="136800"/>
            <a:ext cx="7893000" cy="1853700"/>
          </a:xfrm>
          <a:prstGeom prst="rect">
            <a:avLst/>
          </a:prstGeom>
        </p:spPr>
        <p:txBody>
          <a:bodyPr anchorCtr="0" anchor="b" bIns="91425" lIns="91425" spcFirstLastPara="1" rIns="91425" wrap="square" tIns="91425">
            <a:normAutofit/>
          </a:bodyPr>
          <a:lstStyle>
            <a:lvl1pPr lvl="0">
              <a:spcBef>
                <a:spcPts val="100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80" name="Google Shape;80;p15"/>
          <p:cNvSpPr txBox="1"/>
          <p:nvPr>
            <p:ph idx="1" type="subTitle"/>
          </p:nvPr>
        </p:nvSpPr>
        <p:spPr>
          <a:xfrm>
            <a:off x="630600" y="3228375"/>
            <a:ext cx="7893000" cy="1274100"/>
          </a:xfrm>
          <a:prstGeom prst="rect">
            <a:avLst/>
          </a:prstGeom>
        </p:spPr>
        <p:txBody>
          <a:bodyPr anchorCtr="0" anchor="b" bIns="91425" lIns="91425" spcFirstLastPara="1" rIns="91425" wrap="square" tIns="91425">
            <a:normAutofit/>
          </a:bodyPr>
          <a:lstStyle>
            <a:lvl1pPr lvl="0">
              <a:lnSpc>
                <a:spcPct val="100000"/>
              </a:lnSpc>
              <a:spcBef>
                <a:spcPts val="1000"/>
              </a:spcBef>
              <a:spcAft>
                <a:spcPts val="0"/>
              </a:spcAft>
              <a:buClr>
                <a:schemeClr val="accent6"/>
              </a:buClr>
              <a:buSzPts val="2400"/>
              <a:buNone/>
              <a:defRPr sz="2400">
                <a:solidFill>
                  <a:schemeClr val="accent6"/>
                </a:solidFill>
              </a:defRPr>
            </a:lvl1pPr>
            <a:lvl2pPr lvl="1">
              <a:lnSpc>
                <a:spcPct val="100000"/>
              </a:lnSpc>
              <a:spcBef>
                <a:spcPts val="0"/>
              </a:spcBef>
              <a:spcAft>
                <a:spcPts val="0"/>
              </a:spcAft>
              <a:buClr>
                <a:schemeClr val="accent6"/>
              </a:buClr>
              <a:buSzPts val="2400"/>
              <a:buNone/>
              <a:defRPr sz="2400">
                <a:solidFill>
                  <a:schemeClr val="accent6"/>
                </a:solidFill>
              </a:defRPr>
            </a:lvl2pPr>
            <a:lvl3pPr lvl="2">
              <a:lnSpc>
                <a:spcPct val="100000"/>
              </a:lnSpc>
              <a:spcBef>
                <a:spcPts val="0"/>
              </a:spcBef>
              <a:spcAft>
                <a:spcPts val="0"/>
              </a:spcAft>
              <a:buClr>
                <a:schemeClr val="accent6"/>
              </a:buClr>
              <a:buSzPts val="2400"/>
              <a:buNone/>
              <a:defRPr sz="2400">
                <a:solidFill>
                  <a:schemeClr val="accent6"/>
                </a:solidFill>
              </a:defRPr>
            </a:lvl3pPr>
            <a:lvl4pPr lvl="3">
              <a:lnSpc>
                <a:spcPct val="100000"/>
              </a:lnSpc>
              <a:spcBef>
                <a:spcPts val="0"/>
              </a:spcBef>
              <a:spcAft>
                <a:spcPts val="0"/>
              </a:spcAft>
              <a:buClr>
                <a:schemeClr val="accent6"/>
              </a:buClr>
              <a:buSzPts val="2400"/>
              <a:buNone/>
              <a:defRPr sz="2400">
                <a:solidFill>
                  <a:schemeClr val="accent6"/>
                </a:solidFill>
              </a:defRPr>
            </a:lvl4pPr>
            <a:lvl5pPr lvl="4">
              <a:lnSpc>
                <a:spcPct val="100000"/>
              </a:lnSpc>
              <a:spcBef>
                <a:spcPts val="0"/>
              </a:spcBef>
              <a:spcAft>
                <a:spcPts val="0"/>
              </a:spcAft>
              <a:buClr>
                <a:schemeClr val="accent6"/>
              </a:buClr>
              <a:buSzPts val="2400"/>
              <a:buNone/>
              <a:defRPr sz="2400">
                <a:solidFill>
                  <a:schemeClr val="accent6"/>
                </a:solidFill>
              </a:defRPr>
            </a:lvl5pPr>
            <a:lvl6pPr lvl="5">
              <a:lnSpc>
                <a:spcPct val="100000"/>
              </a:lnSpc>
              <a:spcBef>
                <a:spcPts val="0"/>
              </a:spcBef>
              <a:spcAft>
                <a:spcPts val="0"/>
              </a:spcAft>
              <a:buClr>
                <a:schemeClr val="accent6"/>
              </a:buClr>
              <a:buSzPts val="2400"/>
              <a:buNone/>
              <a:defRPr sz="2400">
                <a:solidFill>
                  <a:schemeClr val="accent6"/>
                </a:solidFill>
              </a:defRPr>
            </a:lvl6pPr>
            <a:lvl7pPr lvl="6">
              <a:lnSpc>
                <a:spcPct val="100000"/>
              </a:lnSpc>
              <a:spcBef>
                <a:spcPts val="0"/>
              </a:spcBef>
              <a:spcAft>
                <a:spcPts val="0"/>
              </a:spcAft>
              <a:buClr>
                <a:schemeClr val="accent6"/>
              </a:buClr>
              <a:buSzPts val="2400"/>
              <a:buNone/>
              <a:defRPr sz="2400">
                <a:solidFill>
                  <a:schemeClr val="accent6"/>
                </a:solidFill>
              </a:defRPr>
            </a:lvl7pPr>
            <a:lvl8pPr lvl="7">
              <a:lnSpc>
                <a:spcPct val="100000"/>
              </a:lnSpc>
              <a:spcBef>
                <a:spcPts val="0"/>
              </a:spcBef>
              <a:spcAft>
                <a:spcPts val="0"/>
              </a:spcAft>
              <a:buClr>
                <a:schemeClr val="accent6"/>
              </a:buClr>
              <a:buSzPts val="2400"/>
              <a:buNone/>
              <a:defRPr sz="2400">
                <a:solidFill>
                  <a:schemeClr val="accent6"/>
                </a:solidFill>
              </a:defRPr>
            </a:lvl8pPr>
            <a:lvl9pPr lvl="8">
              <a:lnSpc>
                <a:spcPct val="100000"/>
              </a:lnSpc>
              <a:spcBef>
                <a:spcPts val="0"/>
              </a:spcBef>
              <a:spcAft>
                <a:spcPts val="0"/>
              </a:spcAft>
              <a:buClr>
                <a:schemeClr val="accent6"/>
              </a:buClr>
              <a:buSzPts val="2400"/>
              <a:buNone/>
              <a:defRPr sz="2400">
                <a:solidFill>
                  <a:schemeClr val="accent6"/>
                </a:solidFill>
              </a:defRPr>
            </a:lvl9pPr>
          </a:lstStyle>
          <a:p/>
        </p:txBody>
      </p:sp>
      <p:sp>
        <p:nvSpPr>
          <p:cNvPr id="81" name="Google Shape;81;p1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2" name="Shape 82"/>
        <p:cNvGrpSpPr/>
        <p:nvPr/>
      </p:nvGrpSpPr>
      <p:grpSpPr>
        <a:xfrm>
          <a:off x="0" y="0"/>
          <a:ext cx="0" cy="0"/>
          <a:chOff x="0" y="0"/>
          <a:chExt cx="0" cy="0"/>
        </a:xfrm>
      </p:grpSpPr>
      <p:sp>
        <p:nvSpPr>
          <p:cNvPr id="83" name="Google Shape;83;p16"/>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 name="Google Shape;84;p16"/>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 name="Google Shape;85;p16"/>
          <p:cNvSpPr txBox="1"/>
          <p:nvPr>
            <p:ph type="title"/>
          </p:nvPr>
        </p:nvSpPr>
        <p:spPr>
          <a:xfrm>
            <a:off x="509550" y="1921350"/>
            <a:ext cx="8124900" cy="1300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86" name="Google Shape;86;p1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87" name="Shape 87"/>
        <p:cNvGrpSpPr/>
        <p:nvPr/>
      </p:nvGrpSpPr>
      <p:grpSpPr>
        <a:xfrm>
          <a:off x="0" y="0"/>
          <a:ext cx="0" cy="0"/>
          <a:chOff x="0" y="0"/>
          <a:chExt cx="0" cy="0"/>
        </a:xfrm>
      </p:grpSpPr>
      <p:sp>
        <p:nvSpPr>
          <p:cNvPr id="88" name="Google Shape;88;p17"/>
          <p:cNvSpPr/>
          <p:nvPr/>
        </p:nvSpPr>
        <p:spPr>
          <a:xfrm>
            <a:off x="-125" y="5045700"/>
            <a:ext cx="9144000" cy="97800"/>
          </a:xfrm>
          <a:prstGeom prst="rect">
            <a:avLst/>
          </a:prstGeom>
          <a:solidFill>
            <a:schemeClr val="accent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17"/>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90" name="Google Shape;90;p17"/>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91" name="Google Shape;91;p17"/>
          <p:cNvSpPr txBox="1"/>
          <p:nvPr>
            <p:ph idx="1" type="body"/>
          </p:nvPr>
        </p:nvSpPr>
        <p:spPr>
          <a:xfrm>
            <a:off x="311700" y="1417800"/>
            <a:ext cx="8520600" cy="31509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92" name="Google Shape;92;p1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93" name="Shape 93"/>
        <p:cNvGrpSpPr/>
        <p:nvPr/>
      </p:nvGrpSpPr>
      <p:grpSpPr>
        <a:xfrm>
          <a:off x="0" y="0"/>
          <a:ext cx="0" cy="0"/>
          <a:chOff x="0" y="0"/>
          <a:chExt cx="0" cy="0"/>
        </a:xfrm>
      </p:grpSpPr>
      <p:cxnSp>
        <p:nvCxnSpPr>
          <p:cNvPr id="94" name="Google Shape;94;p18"/>
          <p:cNvCxnSpPr/>
          <p:nvPr/>
        </p:nvCxnSpPr>
        <p:spPr>
          <a:xfrm>
            <a:off x="419425" y="1154195"/>
            <a:ext cx="385200" cy="0"/>
          </a:xfrm>
          <a:prstGeom prst="straightConnector1">
            <a:avLst/>
          </a:prstGeom>
          <a:noFill/>
          <a:ln cap="flat" cmpd="sng" w="28575">
            <a:solidFill>
              <a:schemeClr val="dk1"/>
            </a:solidFill>
            <a:prstDash val="solid"/>
            <a:round/>
            <a:headEnd len="sm" w="sm" type="none"/>
            <a:tailEnd len="sm" w="sm" type="none"/>
          </a:ln>
        </p:spPr>
      </p:cxnSp>
      <p:sp>
        <p:nvSpPr>
          <p:cNvPr id="95" name="Google Shape;95;p18"/>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96" name="Google Shape;96;p18"/>
          <p:cNvSpPr txBox="1"/>
          <p:nvPr>
            <p:ph idx="1" type="body"/>
          </p:nvPr>
        </p:nvSpPr>
        <p:spPr>
          <a:xfrm>
            <a:off x="311700" y="1417950"/>
            <a:ext cx="3999900" cy="3150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97" name="Google Shape;97;p18"/>
          <p:cNvSpPr txBox="1"/>
          <p:nvPr>
            <p:ph idx="2" type="body"/>
          </p:nvPr>
        </p:nvSpPr>
        <p:spPr>
          <a:xfrm>
            <a:off x="4832400" y="1417950"/>
            <a:ext cx="3999900" cy="31509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98" name="Google Shape;98;p1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99" name="Shape 99"/>
        <p:cNvGrpSpPr/>
        <p:nvPr/>
      </p:nvGrpSpPr>
      <p:grpSpPr>
        <a:xfrm>
          <a:off x="0" y="0"/>
          <a:ext cx="0" cy="0"/>
          <a:chOff x="0" y="0"/>
          <a:chExt cx="0" cy="0"/>
        </a:xfrm>
      </p:grpSpPr>
      <p:sp>
        <p:nvSpPr>
          <p:cNvPr id="100" name="Google Shape;100;p19"/>
          <p:cNvSpPr txBox="1"/>
          <p:nvPr>
            <p:ph type="title"/>
          </p:nvPr>
        </p:nvSpPr>
        <p:spPr>
          <a:xfrm>
            <a:off x="311700" y="372725"/>
            <a:ext cx="8520600" cy="645000"/>
          </a:xfrm>
          <a:prstGeom prst="rect">
            <a:avLst/>
          </a:prstGeom>
        </p:spPr>
        <p:txBody>
          <a:bodyPr anchorCtr="0" anchor="t" bIns="91425" lIns="91425" spcFirstLastPara="1" rIns="91425" wrap="square" tIns="91425">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p:txBody>
      </p:sp>
      <p:sp>
        <p:nvSpPr>
          <p:cNvPr id="101" name="Google Shape;101;p1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02" name="Shape 102"/>
        <p:cNvGrpSpPr/>
        <p:nvPr/>
      </p:nvGrpSpPr>
      <p:grpSpPr>
        <a:xfrm>
          <a:off x="0" y="0"/>
          <a:ext cx="0" cy="0"/>
          <a:chOff x="0" y="0"/>
          <a:chExt cx="0" cy="0"/>
        </a:xfrm>
      </p:grpSpPr>
      <p:cxnSp>
        <p:nvCxnSpPr>
          <p:cNvPr id="103" name="Google Shape;103;p20"/>
          <p:cNvCxnSpPr/>
          <p:nvPr/>
        </p:nvCxnSpPr>
        <p:spPr>
          <a:xfrm>
            <a:off x="411044" y="1417772"/>
            <a:ext cx="385200" cy="0"/>
          </a:xfrm>
          <a:prstGeom prst="straightConnector1">
            <a:avLst/>
          </a:prstGeom>
          <a:noFill/>
          <a:ln cap="flat" cmpd="sng" w="28575">
            <a:solidFill>
              <a:schemeClr val="dk1"/>
            </a:solidFill>
            <a:prstDash val="solid"/>
            <a:round/>
            <a:headEnd len="sm" w="sm" type="none"/>
            <a:tailEnd len="sm" w="sm" type="none"/>
          </a:ln>
        </p:spPr>
      </p:cxnSp>
      <p:sp>
        <p:nvSpPr>
          <p:cNvPr id="104" name="Google Shape;104;p20"/>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105" name="Google Shape;105;p20"/>
          <p:cNvSpPr txBox="1"/>
          <p:nvPr>
            <p:ph idx="1" type="body"/>
          </p:nvPr>
        </p:nvSpPr>
        <p:spPr>
          <a:xfrm>
            <a:off x="311700" y="1640350"/>
            <a:ext cx="2808000" cy="29289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106" name="Google Shape;106;p2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07" name="Shape 107"/>
        <p:cNvGrpSpPr/>
        <p:nvPr/>
      </p:nvGrpSpPr>
      <p:grpSpPr>
        <a:xfrm>
          <a:off x="0" y="0"/>
          <a:ext cx="0" cy="0"/>
          <a:chOff x="0" y="0"/>
          <a:chExt cx="0" cy="0"/>
        </a:xfrm>
      </p:grpSpPr>
      <p:sp>
        <p:nvSpPr>
          <p:cNvPr id="108" name="Google Shape;108;p21"/>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 name="Google Shape;109;p21"/>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 name="Google Shape;110;p21"/>
          <p:cNvSpPr txBox="1"/>
          <p:nvPr>
            <p:ph type="title"/>
          </p:nvPr>
        </p:nvSpPr>
        <p:spPr>
          <a:xfrm>
            <a:off x="490250" y="526350"/>
            <a:ext cx="56187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p:txBody>
      </p:sp>
      <p:sp>
        <p:nvSpPr>
          <p:cNvPr id="111" name="Google Shape;111;p2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12" name="Shape 112"/>
        <p:cNvGrpSpPr/>
        <p:nvPr/>
      </p:nvGrpSpPr>
      <p:grpSpPr>
        <a:xfrm>
          <a:off x="0" y="0"/>
          <a:ext cx="0" cy="0"/>
          <a:chOff x="0" y="0"/>
          <a:chExt cx="0" cy="0"/>
        </a:xfrm>
      </p:grpSpPr>
      <p:sp>
        <p:nvSpPr>
          <p:cNvPr id="113" name="Google Shape;113;p22"/>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114" name="Google Shape;114;p22"/>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115" name="Google Shape;115;p22"/>
          <p:cNvSpPr txBox="1"/>
          <p:nvPr>
            <p:ph type="title"/>
          </p:nvPr>
        </p:nvSpPr>
        <p:spPr>
          <a:xfrm>
            <a:off x="265500" y="1084625"/>
            <a:ext cx="4045200" cy="17070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116" name="Google Shape;116;p22"/>
          <p:cNvSpPr txBox="1"/>
          <p:nvPr>
            <p:ph idx="1" type="subTitle"/>
          </p:nvPr>
        </p:nvSpPr>
        <p:spPr>
          <a:xfrm>
            <a:off x="265500" y="2845200"/>
            <a:ext cx="4045200" cy="14217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Clr>
                <a:schemeClr val="accent6"/>
              </a:buClr>
              <a:buSzPts val="2100"/>
              <a:buNone/>
              <a:defRPr sz="2100">
                <a:solidFill>
                  <a:schemeClr val="accent6"/>
                </a:solidFill>
              </a:defRPr>
            </a:lvl1pPr>
            <a:lvl2pPr lvl="1" algn="ctr">
              <a:lnSpc>
                <a:spcPct val="100000"/>
              </a:lnSpc>
              <a:spcBef>
                <a:spcPts val="0"/>
              </a:spcBef>
              <a:spcAft>
                <a:spcPts val="0"/>
              </a:spcAft>
              <a:buClr>
                <a:schemeClr val="accent6"/>
              </a:buClr>
              <a:buSzPts val="2100"/>
              <a:buNone/>
              <a:defRPr sz="2100">
                <a:solidFill>
                  <a:schemeClr val="accent6"/>
                </a:solidFill>
              </a:defRPr>
            </a:lvl2pPr>
            <a:lvl3pPr lvl="2" algn="ctr">
              <a:lnSpc>
                <a:spcPct val="100000"/>
              </a:lnSpc>
              <a:spcBef>
                <a:spcPts val="0"/>
              </a:spcBef>
              <a:spcAft>
                <a:spcPts val="0"/>
              </a:spcAft>
              <a:buClr>
                <a:schemeClr val="accent6"/>
              </a:buClr>
              <a:buSzPts val="2100"/>
              <a:buNone/>
              <a:defRPr sz="2100">
                <a:solidFill>
                  <a:schemeClr val="accent6"/>
                </a:solidFill>
              </a:defRPr>
            </a:lvl3pPr>
            <a:lvl4pPr lvl="3" algn="ctr">
              <a:lnSpc>
                <a:spcPct val="100000"/>
              </a:lnSpc>
              <a:spcBef>
                <a:spcPts val="0"/>
              </a:spcBef>
              <a:spcAft>
                <a:spcPts val="0"/>
              </a:spcAft>
              <a:buClr>
                <a:schemeClr val="accent6"/>
              </a:buClr>
              <a:buSzPts val="2100"/>
              <a:buNone/>
              <a:defRPr sz="2100">
                <a:solidFill>
                  <a:schemeClr val="accent6"/>
                </a:solidFill>
              </a:defRPr>
            </a:lvl4pPr>
            <a:lvl5pPr lvl="4" algn="ctr">
              <a:lnSpc>
                <a:spcPct val="100000"/>
              </a:lnSpc>
              <a:spcBef>
                <a:spcPts val="0"/>
              </a:spcBef>
              <a:spcAft>
                <a:spcPts val="0"/>
              </a:spcAft>
              <a:buClr>
                <a:schemeClr val="accent6"/>
              </a:buClr>
              <a:buSzPts val="2100"/>
              <a:buNone/>
              <a:defRPr sz="2100">
                <a:solidFill>
                  <a:schemeClr val="accent6"/>
                </a:solidFill>
              </a:defRPr>
            </a:lvl5pPr>
            <a:lvl6pPr lvl="5" algn="ctr">
              <a:lnSpc>
                <a:spcPct val="100000"/>
              </a:lnSpc>
              <a:spcBef>
                <a:spcPts val="0"/>
              </a:spcBef>
              <a:spcAft>
                <a:spcPts val="0"/>
              </a:spcAft>
              <a:buClr>
                <a:schemeClr val="accent6"/>
              </a:buClr>
              <a:buSzPts val="2100"/>
              <a:buNone/>
              <a:defRPr sz="2100">
                <a:solidFill>
                  <a:schemeClr val="accent6"/>
                </a:solidFill>
              </a:defRPr>
            </a:lvl6pPr>
            <a:lvl7pPr lvl="6" algn="ctr">
              <a:lnSpc>
                <a:spcPct val="100000"/>
              </a:lnSpc>
              <a:spcBef>
                <a:spcPts val="0"/>
              </a:spcBef>
              <a:spcAft>
                <a:spcPts val="0"/>
              </a:spcAft>
              <a:buClr>
                <a:schemeClr val="accent6"/>
              </a:buClr>
              <a:buSzPts val="2100"/>
              <a:buNone/>
              <a:defRPr sz="2100">
                <a:solidFill>
                  <a:schemeClr val="accent6"/>
                </a:solidFill>
              </a:defRPr>
            </a:lvl7pPr>
            <a:lvl8pPr lvl="7" algn="ctr">
              <a:lnSpc>
                <a:spcPct val="100000"/>
              </a:lnSpc>
              <a:spcBef>
                <a:spcPts val="0"/>
              </a:spcBef>
              <a:spcAft>
                <a:spcPts val="0"/>
              </a:spcAft>
              <a:buClr>
                <a:schemeClr val="accent6"/>
              </a:buClr>
              <a:buSzPts val="2100"/>
              <a:buNone/>
              <a:defRPr sz="2100">
                <a:solidFill>
                  <a:schemeClr val="accent6"/>
                </a:solidFill>
              </a:defRPr>
            </a:lvl8pPr>
            <a:lvl9pPr lvl="8" algn="ctr">
              <a:lnSpc>
                <a:spcPct val="100000"/>
              </a:lnSpc>
              <a:spcBef>
                <a:spcPts val="0"/>
              </a:spcBef>
              <a:spcAft>
                <a:spcPts val="0"/>
              </a:spcAft>
              <a:buClr>
                <a:schemeClr val="accent6"/>
              </a:buClr>
              <a:buSzPts val="2100"/>
              <a:buNone/>
              <a:defRPr sz="2100">
                <a:solidFill>
                  <a:schemeClr val="accent6"/>
                </a:solidFill>
              </a:defRPr>
            </a:lvl9pPr>
          </a:lstStyle>
          <a:p/>
        </p:txBody>
      </p:sp>
      <p:sp>
        <p:nvSpPr>
          <p:cNvPr id="117" name="Google Shape;117;p22"/>
          <p:cNvSpPr txBox="1"/>
          <p:nvPr>
            <p:ph idx="2" type="body"/>
          </p:nvPr>
        </p:nvSpPr>
        <p:spPr>
          <a:xfrm>
            <a:off x="4939500" y="724200"/>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Clr>
                <a:schemeClr val="accent1"/>
              </a:buClr>
              <a:buSzPts val="1800"/>
              <a:buChar char="●"/>
              <a:defRPr>
                <a:solidFill>
                  <a:schemeClr val="accent1"/>
                </a:solidFill>
              </a:defRPr>
            </a:lvl1pPr>
            <a:lvl2pPr indent="-317500" lvl="1" marL="914400">
              <a:spcBef>
                <a:spcPts val="0"/>
              </a:spcBef>
              <a:spcAft>
                <a:spcPts val="0"/>
              </a:spcAft>
              <a:buClr>
                <a:schemeClr val="accent1"/>
              </a:buClr>
              <a:buSzPts val="1400"/>
              <a:buChar char="○"/>
              <a:defRPr>
                <a:solidFill>
                  <a:schemeClr val="accent1"/>
                </a:solidFill>
              </a:defRPr>
            </a:lvl2pPr>
            <a:lvl3pPr indent="-317500" lvl="2" marL="1371600">
              <a:spcBef>
                <a:spcPts val="0"/>
              </a:spcBef>
              <a:spcAft>
                <a:spcPts val="0"/>
              </a:spcAft>
              <a:buClr>
                <a:schemeClr val="accent1"/>
              </a:buClr>
              <a:buSzPts val="1400"/>
              <a:buChar char="■"/>
              <a:defRPr>
                <a:solidFill>
                  <a:schemeClr val="accent1"/>
                </a:solidFill>
              </a:defRPr>
            </a:lvl3pPr>
            <a:lvl4pPr indent="-317500" lvl="3" marL="1828800">
              <a:spcBef>
                <a:spcPts val="0"/>
              </a:spcBef>
              <a:spcAft>
                <a:spcPts val="0"/>
              </a:spcAft>
              <a:buClr>
                <a:schemeClr val="accent1"/>
              </a:buClr>
              <a:buSzPts val="1400"/>
              <a:buChar char="●"/>
              <a:defRPr>
                <a:solidFill>
                  <a:schemeClr val="accent1"/>
                </a:solidFill>
              </a:defRPr>
            </a:lvl4pPr>
            <a:lvl5pPr indent="-317500" lvl="4" marL="2286000">
              <a:spcBef>
                <a:spcPts val="0"/>
              </a:spcBef>
              <a:spcAft>
                <a:spcPts val="0"/>
              </a:spcAft>
              <a:buClr>
                <a:schemeClr val="accent1"/>
              </a:buClr>
              <a:buSzPts val="1400"/>
              <a:buChar char="○"/>
              <a:defRPr>
                <a:solidFill>
                  <a:schemeClr val="accent1"/>
                </a:solidFill>
              </a:defRPr>
            </a:lvl5pPr>
            <a:lvl6pPr indent="-317500" lvl="5" marL="2743200">
              <a:spcBef>
                <a:spcPts val="0"/>
              </a:spcBef>
              <a:spcAft>
                <a:spcPts val="0"/>
              </a:spcAft>
              <a:buClr>
                <a:schemeClr val="accent1"/>
              </a:buClr>
              <a:buSzPts val="1400"/>
              <a:buChar char="■"/>
              <a:defRPr>
                <a:solidFill>
                  <a:schemeClr val="accent1"/>
                </a:solidFill>
              </a:defRPr>
            </a:lvl6pPr>
            <a:lvl7pPr indent="-317500" lvl="6" marL="3200400">
              <a:spcBef>
                <a:spcPts val="0"/>
              </a:spcBef>
              <a:spcAft>
                <a:spcPts val="0"/>
              </a:spcAft>
              <a:buClr>
                <a:schemeClr val="accent1"/>
              </a:buClr>
              <a:buSzPts val="1400"/>
              <a:buChar char="●"/>
              <a:defRPr>
                <a:solidFill>
                  <a:schemeClr val="accent1"/>
                </a:solidFill>
              </a:defRPr>
            </a:lvl7pPr>
            <a:lvl8pPr indent="-317500" lvl="7" marL="3657600">
              <a:spcBef>
                <a:spcPts val="0"/>
              </a:spcBef>
              <a:spcAft>
                <a:spcPts val="0"/>
              </a:spcAft>
              <a:buClr>
                <a:schemeClr val="accent1"/>
              </a:buClr>
              <a:buSzPts val="1400"/>
              <a:buChar char="○"/>
              <a:defRPr>
                <a:solidFill>
                  <a:schemeClr val="accent1"/>
                </a:solidFill>
              </a:defRPr>
            </a:lvl8pPr>
            <a:lvl9pPr indent="-317500" lvl="8" marL="4114800">
              <a:spcBef>
                <a:spcPts val="0"/>
              </a:spcBef>
              <a:spcAft>
                <a:spcPts val="0"/>
              </a:spcAft>
              <a:buClr>
                <a:schemeClr val="accent1"/>
              </a:buClr>
              <a:buSzPts val="1400"/>
              <a:buChar char="■"/>
              <a:defRPr>
                <a:solidFill>
                  <a:schemeClr val="accent1"/>
                </a:solidFill>
              </a:defRPr>
            </a:lvl9pPr>
          </a:lstStyle>
          <a:p/>
        </p:txBody>
      </p:sp>
      <p:sp>
        <p:nvSpPr>
          <p:cNvPr id="118" name="Google Shape;118;p2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19" name="Shape 119"/>
        <p:cNvGrpSpPr/>
        <p:nvPr/>
      </p:nvGrpSpPr>
      <p:grpSpPr>
        <a:xfrm>
          <a:off x="0" y="0"/>
          <a:ext cx="0" cy="0"/>
          <a:chOff x="0" y="0"/>
          <a:chExt cx="0" cy="0"/>
        </a:xfrm>
      </p:grpSpPr>
      <p:sp>
        <p:nvSpPr>
          <p:cNvPr id="120" name="Google Shape;120;p23"/>
          <p:cNvSpPr txBox="1"/>
          <p:nvPr>
            <p:ph idx="1" type="body"/>
          </p:nvPr>
        </p:nvSpPr>
        <p:spPr>
          <a:xfrm>
            <a:off x="319500" y="4230575"/>
            <a:ext cx="5998800" cy="5988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121" name="Google Shape;121;p2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2" name="Shape 122"/>
        <p:cNvGrpSpPr/>
        <p:nvPr/>
      </p:nvGrpSpPr>
      <p:grpSpPr>
        <a:xfrm>
          <a:off x="0" y="0"/>
          <a:ext cx="0" cy="0"/>
          <a:chOff x="0" y="0"/>
          <a:chExt cx="0" cy="0"/>
        </a:xfrm>
      </p:grpSpPr>
      <p:sp>
        <p:nvSpPr>
          <p:cNvPr id="123" name="Google Shape;123;p24"/>
          <p:cNvSpPr/>
          <p:nvPr/>
        </p:nvSpPr>
        <p:spPr>
          <a:xfrm>
            <a:off x="586721" y="0"/>
            <a:ext cx="7970700" cy="666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4"/>
          <p:cNvSpPr/>
          <p:nvPr/>
        </p:nvSpPr>
        <p:spPr>
          <a:xfrm>
            <a:off x="586721" y="5076900"/>
            <a:ext cx="7970700" cy="666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 name="Google Shape;125;p24"/>
          <p:cNvSpPr txBox="1"/>
          <p:nvPr>
            <p:ph hasCustomPrompt="1" type="title"/>
          </p:nvPr>
        </p:nvSpPr>
        <p:spPr>
          <a:xfrm>
            <a:off x="586725" y="1353788"/>
            <a:ext cx="7970700" cy="1538400"/>
          </a:xfrm>
          <a:prstGeom prst="rect">
            <a:avLst/>
          </a:prstGeom>
        </p:spPr>
        <p:txBody>
          <a:bodyPr anchorCtr="0" anchor="ctr" bIns="91425" lIns="91425" spcFirstLastPara="1" rIns="91425" wrap="square" tIns="91425">
            <a:normAutofit/>
          </a:bodyPr>
          <a:lstStyle>
            <a:lvl1pPr lvl="0" algn="ctr">
              <a:spcBef>
                <a:spcPts val="0"/>
              </a:spcBef>
              <a:spcAft>
                <a:spcPts val="0"/>
              </a:spcAft>
              <a:buClr>
                <a:schemeClr val="accent6"/>
              </a:buClr>
              <a:buSzPts val="10800"/>
              <a:buNone/>
              <a:defRPr sz="10800">
                <a:solidFill>
                  <a:schemeClr val="accent6"/>
                </a:solidFill>
              </a:defRPr>
            </a:lvl1pPr>
            <a:lvl2pPr lvl="1" algn="ctr">
              <a:spcBef>
                <a:spcPts val="0"/>
              </a:spcBef>
              <a:spcAft>
                <a:spcPts val="0"/>
              </a:spcAft>
              <a:buClr>
                <a:schemeClr val="accent6"/>
              </a:buClr>
              <a:buSzPts val="10800"/>
              <a:buNone/>
              <a:defRPr sz="10800">
                <a:solidFill>
                  <a:schemeClr val="accent6"/>
                </a:solidFill>
              </a:defRPr>
            </a:lvl2pPr>
            <a:lvl3pPr lvl="2" algn="ctr">
              <a:spcBef>
                <a:spcPts val="0"/>
              </a:spcBef>
              <a:spcAft>
                <a:spcPts val="0"/>
              </a:spcAft>
              <a:buClr>
                <a:schemeClr val="accent6"/>
              </a:buClr>
              <a:buSzPts val="10800"/>
              <a:buNone/>
              <a:defRPr sz="10800">
                <a:solidFill>
                  <a:schemeClr val="accent6"/>
                </a:solidFill>
              </a:defRPr>
            </a:lvl3pPr>
            <a:lvl4pPr lvl="3" algn="ctr">
              <a:spcBef>
                <a:spcPts val="0"/>
              </a:spcBef>
              <a:spcAft>
                <a:spcPts val="0"/>
              </a:spcAft>
              <a:buClr>
                <a:schemeClr val="accent6"/>
              </a:buClr>
              <a:buSzPts val="10800"/>
              <a:buNone/>
              <a:defRPr sz="10800">
                <a:solidFill>
                  <a:schemeClr val="accent6"/>
                </a:solidFill>
              </a:defRPr>
            </a:lvl4pPr>
            <a:lvl5pPr lvl="4" algn="ctr">
              <a:spcBef>
                <a:spcPts val="0"/>
              </a:spcBef>
              <a:spcAft>
                <a:spcPts val="0"/>
              </a:spcAft>
              <a:buClr>
                <a:schemeClr val="accent6"/>
              </a:buClr>
              <a:buSzPts val="10800"/>
              <a:buNone/>
              <a:defRPr sz="10800">
                <a:solidFill>
                  <a:schemeClr val="accent6"/>
                </a:solidFill>
              </a:defRPr>
            </a:lvl5pPr>
            <a:lvl6pPr lvl="5" algn="ctr">
              <a:spcBef>
                <a:spcPts val="0"/>
              </a:spcBef>
              <a:spcAft>
                <a:spcPts val="0"/>
              </a:spcAft>
              <a:buClr>
                <a:schemeClr val="accent6"/>
              </a:buClr>
              <a:buSzPts val="10800"/>
              <a:buNone/>
              <a:defRPr sz="10800">
                <a:solidFill>
                  <a:schemeClr val="accent6"/>
                </a:solidFill>
              </a:defRPr>
            </a:lvl6pPr>
            <a:lvl7pPr lvl="6" algn="ctr">
              <a:spcBef>
                <a:spcPts val="0"/>
              </a:spcBef>
              <a:spcAft>
                <a:spcPts val="0"/>
              </a:spcAft>
              <a:buClr>
                <a:schemeClr val="accent6"/>
              </a:buClr>
              <a:buSzPts val="10800"/>
              <a:buNone/>
              <a:defRPr sz="10800">
                <a:solidFill>
                  <a:schemeClr val="accent6"/>
                </a:solidFill>
              </a:defRPr>
            </a:lvl7pPr>
            <a:lvl8pPr lvl="7" algn="ctr">
              <a:spcBef>
                <a:spcPts val="0"/>
              </a:spcBef>
              <a:spcAft>
                <a:spcPts val="0"/>
              </a:spcAft>
              <a:buClr>
                <a:schemeClr val="accent6"/>
              </a:buClr>
              <a:buSzPts val="10800"/>
              <a:buNone/>
              <a:defRPr sz="10800">
                <a:solidFill>
                  <a:schemeClr val="accent6"/>
                </a:solidFill>
              </a:defRPr>
            </a:lvl8pPr>
            <a:lvl9pPr lvl="8" algn="ctr">
              <a:spcBef>
                <a:spcPts val="0"/>
              </a:spcBef>
              <a:spcAft>
                <a:spcPts val="0"/>
              </a:spcAft>
              <a:buClr>
                <a:schemeClr val="accent6"/>
              </a:buClr>
              <a:buSzPts val="10800"/>
              <a:buNone/>
              <a:defRPr sz="10800">
                <a:solidFill>
                  <a:schemeClr val="accent6"/>
                </a:solidFill>
              </a:defRPr>
            </a:lvl9pPr>
          </a:lstStyle>
          <a:p>
            <a:r>
              <a:t>xx%</a:t>
            </a:r>
          </a:p>
        </p:txBody>
      </p:sp>
      <p:sp>
        <p:nvSpPr>
          <p:cNvPr id="126" name="Google Shape;126;p24"/>
          <p:cNvSpPr txBox="1"/>
          <p:nvPr>
            <p:ph idx="1" type="body"/>
          </p:nvPr>
        </p:nvSpPr>
        <p:spPr>
          <a:xfrm>
            <a:off x="586725" y="2968388"/>
            <a:ext cx="7970700" cy="10716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127" name="Google Shape;127;p2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28" name="Shape 128"/>
        <p:cNvGrpSpPr/>
        <p:nvPr/>
      </p:nvGrpSpPr>
      <p:grpSpPr>
        <a:xfrm>
          <a:off x="0" y="0"/>
          <a:ext cx="0" cy="0"/>
          <a:chOff x="0" y="0"/>
          <a:chExt cx="0" cy="0"/>
        </a:xfrm>
      </p:grpSpPr>
      <p:sp>
        <p:nvSpPr>
          <p:cNvPr id="129" name="Google Shape;129;p2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re et contenu" type="obj">
  <p:cSld name="OBJECT">
    <p:spTree>
      <p:nvGrpSpPr>
        <p:cNvPr id="130" name="Shape 130"/>
        <p:cNvGrpSpPr/>
        <p:nvPr/>
      </p:nvGrpSpPr>
      <p:grpSpPr>
        <a:xfrm>
          <a:off x="0" y="0"/>
          <a:ext cx="0" cy="0"/>
          <a:chOff x="0" y="0"/>
          <a:chExt cx="0" cy="0"/>
        </a:xfrm>
      </p:grpSpPr>
      <p:sp>
        <p:nvSpPr>
          <p:cNvPr id="131" name="Google Shape;131;p26"/>
          <p:cNvSpPr txBox="1"/>
          <p:nvPr>
            <p:ph type="title"/>
          </p:nvPr>
        </p:nvSpPr>
        <p:spPr>
          <a:xfrm>
            <a:off x="1944694" y="468083"/>
            <a:ext cx="6684000" cy="960900"/>
          </a:xfrm>
          <a:prstGeom prst="rect">
            <a:avLst/>
          </a:prstGeom>
          <a:noFill/>
          <a:ln>
            <a:noFill/>
          </a:ln>
        </p:spPr>
        <p:txBody>
          <a:bodyPr anchorCtr="0" anchor="t" bIns="34275" lIns="68575" spcFirstLastPara="1" rIns="68575" wrap="square" tIns="34275">
            <a:normAutofit/>
          </a:bodyPr>
          <a:lstStyle>
            <a:lvl1pPr lvl="0" algn="l">
              <a:lnSpc>
                <a:spcPct val="100000"/>
              </a:lnSpc>
              <a:spcBef>
                <a:spcPts val="0"/>
              </a:spcBef>
              <a:spcAft>
                <a:spcPts val="0"/>
              </a:spcAft>
              <a:buClr>
                <a:srgbClr val="11B2EB"/>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p:txBody>
      </p:sp>
      <p:sp>
        <p:nvSpPr>
          <p:cNvPr id="132" name="Google Shape;132;p26"/>
          <p:cNvSpPr txBox="1"/>
          <p:nvPr>
            <p:ph idx="1" type="body"/>
          </p:nvPr>
        </p:nvSpPr>
        <p:spPr>
          <a:xfrm>
            <a:off x="1941909" y="1600200"/>
            <a:ext cx="6686700" cy="2833200"/>
          </a:xfrm>
          <a:prstGeom prst="rect">
            <a:avLst/>
          </a:prstGeom>
          <a:noFill/>
          <a:ln>
            <a:noFill/>
          </a:ln>
        </p:spPr>
        <p:txBody>
          <a:bodyPr anchorCtr="0" anchor="t" bIns="34275" lIns="68575" spcFirstLastPara="1" rIns="68575" wrap="square" tIns="34275">
            <a:normAutofit/>
          </a:bodyPr>
          <a:lstStyle>
            <a:lvl1pPr indent="-317500" lvl="0" marL="457200" algn="l">
              <a:lnSpc>
                <a:spcPct val="100000"/>
              </a:lnSpc>
              <a:spcBef>
                <a:spcPts val="800"/>
              </a:spcBef>
              <a:spcAft>
                <a:spcPts val="0"/>
              </a:spcAft>
              <a:buSzPts val="1400"/>
              <a:buChar char="?"/>
              <a:defRPr/>
            </a:lvl1pPr>
            <a:lvl2pPr indent="-317500" lvl="1" marL="914400" algn="l">
              <a:lnSpc>
                <a:spcPct val="100000"/>
              </a:lnSpc>
              <a:spcBef>
                <a:spcPts val="800"/>
              </a:spcBef>
              <a:spcAft>
                <a:spcPts val="0"/>
              </a:spcAft>
              <a:buSzPts val="1400"/>
              <a:buChar char="?"/>
              <a:defRPr/>
            </a:lvl2pPr>
            <a:lvl3pPr indent="-317500" lvl="2" marL="1371600" algn="l">
              <a:lnSpc>
                <a:spcPct val="100000"/>
              </a:lnSpc>
              <a:spcBef>
                <a:spcPts val="800"/>
              </a:spcBef>
              <a:spcAft>
                <a:spcPts val="0"/>
              </a:spcAft>
              <a:buSzPts val="1400"/>
              <a:buChar char="?"/>
              <a:defRPr/>
            </a:lvl3pPr>
            <a:lvl4pPr indent="-317500" lvl="3" marL="1828800" algn="l">
              <a:lnSpc>
                <a:spcPct val="100000"/>
              </a:lnSpc>
              <a:spcBef>
                <a:spcPts val="800"/>
              </a:spcBef>
              <a:spcAft>
                <a:spcPts val="0"/>
              </a:spcAft>
              <a:buSzPts val="1400"/>
              <a:buChar char="?"/>
              <a:defRPr/>
            </a:lvl4pPr>
            <a:lvl5pPr indent="-317500" lvl="4" marL="2286000" algn="l">
              <a:lnSpc>
                <a:spcPct val="100000"/>
              </a:lnSpc>
              <a:spcBef>
                <a:spcPts val="800"/>
              </a:spcBef>
              <a:spcAft>
                <a:spcPts val="0"/>
              </a:spcAft>
              <a:buSzPts val="1400"/>
              <a:buChar char="?"/>
              <a:defRPr/>
            </a:lvl5pPr>
            <a:lvl6pPr indent="-317500" lvl="5" marL="2743200" algn="l">
              <a:lnSpc>
                <a:spcPct val="100000"/>
              </a:lnSpc>
              <a:spcBef>
                <a:spcPts val="800"/>
              </a:spcBef>
              <a:spcAft>
                <a:spcPts val="0"/>
              </a:spcAft>
              <a:buSzPts val="1400"/>
              <a:buChar char="?"/>
              <a:defRPr/>
            </a:lvl6pPr>
            <a:lvl7pPr indent="-317500" lvl="6" marL="3200400" algn="l">
              <a:lnSpc>
                <a:spcPct val="100000"/>
              </a:lnSpc>
              <a:spcBef>
                <a:spcPts val="800"/>
              </a:spcBef>
              <a:spcAft>
                <a:spcPts val="0"/>
              </a:spcAft>
              <a:buSzPts val="1400"/>
              <a:buChar char="?"/>
              <a:defRPr/>
            </a:lvl7pPr>
            <a:lvl8pPr indent="-317500" lvl="7" marL="3657600" algn="l">
              <a:lnSpc>
                <a:spcPct val="100000"/>
              </a:lnSpc>
              <a:spcBef>
                <a:spcPts val="800"/>
              </a:spcBef>
              <a:spcAft>
                <a:spcPts val="0"/>
              </a:spcAft>
              <a:buSzPts val="1400"/>
              <a:buChar char="?"/>
              <a:defRPr/>
            </a:lvl8pPr>
            <a:lvl9pPr indent="-317500" lvl="8" marL="4114800" algn="l">
              <a:lnSpc>
                <a:spcPct val="100000"/>
              </a:lnSpc>
              <a:spcBef>
                <a:spcPts val="800"/>
              </a:spcBef>
              <a:spcAft>
                <a:spcPts val="0"/>
              </a:spcAft>
              <a:buSzPts val="1400"/>
              <a:buChar char="?"/>
              <a:defRPr/>
            </a:lvl9pPr>
          </a:lstStyle>
          <a:p/>
        </p:txBody>
      </p:sp>
      <p:sp>
        <p:nvSpPr>
          <p:cNvPr id="133" name="Google Shape;133;p26"/>
          <p:cNvSpPr txBox="1"/>
          <p:nvPr>
            <p:ph idx="10" type="dt"/>
          </p:nvPr>
        </p:nvSpPr>
        <p:spPr>
          <a:xfrm>
            <a:off x="7771209" y="4597828"/>
            <a:ext cx="859800" cy="277800"/>
          </a:xfrm>
          <a:prstGeom prst="rect">
            <a:avLst/>
          </a:prstGeom>
          <a:noFill/>
          <a:ln>
            <a:noFill/>
          </a:ln>
        </p:spPr>
        <p:txBody>
          <a:bodyPr anchorCtr="0" anchor="ctr" bIns="34275" lIns="68575" spcFirstLastPara="1" rIns="68575" wrap="square" tIns="34275">
            <a:noAutofit/>
          </a:bodyPr>
          <a:lstStyle>
            <a:lvl1pPr lvl="0" algn="r">
              <a:lnSpc>
                <a:spcPct val="100000"/>
              </a:lnSpc>
              <a:spcBef>
                <a:spcPts val="0"/>
              </a:spcBef>
              <a:spcAft>
                <a:spcPts val="0"/>
              </a:spcAft>
              <a:buSzPts val="1100"/>
              <a:buNone/>
              <a:defRPr sz="1100"/>
            </a:lvl1pPr>
            <a:lvl2pPr lvl="1" algn="l">
              <a:lnSpc>
                <a:spcPct val="100000"/>
              </a:lnSpc>
              <a:spcBef>
                <a:spcPts val="0"/>
              </a:spcBef>
              <a:spcAft>
                <a:spcPts val="0"/>
              </a:spcAft>
              <a:buSzPts val="1100"/>
              <a:buNone/>
              <a:defRPr sz="1100"/>
            </a:lvl2pPr>
            <a:lvl3pPr lvl="2" algn="l">
              <a:lnSpc>
                <a:spcPct val="100000"/>
              </a:lnSpc>
              <a:spcBef>
                <a:spcPts val="0"/>
              </a:spcBef>
              <a:spcAft>
                <a:spcPts val="0"/>
              </a:spcAft>
              <a:buSzPts val="1100"/>
              <a:buNone/>
              <a:defRPr sz="1100"/>
            </a:lvl3pPr>
            <a:lvl4pPr lvl="3" algn="l">
              <a:lnSpc>
                <a:spcPct val="100000"/>
              </a:lnSpc>
              <a:spcBef>
                <a:spcPts val="0"/>
              </a:spcBef>
              <a:spcAft>
                <a:spcPts val="0"/>
              </a:spcAft>
              <a:buSzPts val="1100"/>
              <a:buNone/>
              <a:defRPr sz="1100"/>
            </a:lvl4pPr>
            <a:lvl5pPr lvl="4" algn="l">
              <a:lnSpc>
                <a:spcPct val="100000"/>
              </a:lnSpc>
              <a:spcBef>
                <a:spcPts val="0"/>
              </a:spcBef>
              <a:spcAft>
                <a:spcPts val="0"/>
              </a:spcAft>
              <a:buSzPts val="1100"/>
              <a:buNone/>
              <a:defRPr sz="1100"/>
            </a:lvl5pPr>
            <a:lvl6pPr lvl="5" algn="l">
              <a:lnSpc>
                <a:spcPct val="100000"/>
              </a:lnSpc>
              <a:spcBef>
                <a:spcPts val="0"/>
              </a:spcBef>
              <a:spcAft>
                <a:spcPts val="0"/>
              </a:spcAft>
              <a:buSzPts val="1100"/>
              <a:buNone/>
              <a:defRPr sz="1100"/>
            </a:lvl6pPr>
            <a:lvl7pPr lvl="6" algn="l">
              <a:lnSpc>
                <a:spcPct val="100000"/>
              </a:lnSpc>
              <a:spcBef>
                <a:spcPts val="0"/>
              </a:spcBef>
              <a:spcAft>
                <a:spcPts val="0"/>
              </a:spcAft>
              <a:buSzPts val="1100"/>
              <a:buNone/>
              <a:defRPr sz="1100"/>
            </a:lvl7pPr>
            <a:lvl8pPr lvl="7" algn="l">
              <a:lnSpc>
                <a:spcPct val="100000"/>
              </a:lnSpc>
              <a:spcBef>
                <a:spcPts val="0"/>
              </a:spcBef>
              <a:spcAft>
                <a:spcPts val="0"/>
              </a:spcAft>
              <a:buSzPts val="1100"/>
              <a:buNone/>
              <a:defRPr sz="1100"/>
            </a:lvl8pPr>
            <a:lvl9pPr lvl="8" algn="l">
              <a:lnSpc>
                <a:spcPct val="100000"/>
              </a:lnSpc>
              <a:spcBef>
                <a:spcPts val="0"/>
              </a:spcBef>
              <a:spcAft>
                <a:spcPts val="0"/>
              </a:spcAft>
              <a:buSzPts val="1100"/>
              <a:buNone/>
              <a:defRPr sz="1100"/>
            </a:lvl9pPr>
          </a:lstStyle>
          <a:p/>
        </p:txBody>
      </p:sp>
      <p:sp>
        <p:nvSpPr>
          <p:cNvPr id="134" name="Google Shape;134;p26"/>
          <p:cNvSpPr txBox="1"/>
          <p:nvPr>
            <p:ph idx="11" type="ftr"/>
          </p:nvPr>
        </p:nvSpPr>
        <p:spPr>
          <a:xfrm>
            <a:off x="1941909" y="4601856"/>
            <a:ext cx="5715000" cy="273900"/>
          </a:xfrm>
          <a:prstGeom prst="rect">
            <a:avLst/>
          </a:prstGeom>
          <a:noFill/>
          <a:ln>
            <a:noFill/>
          </a:ln>
        </p:spPr>
        <p:txBody>
          <a:bodyPr anchorCtr="0" anchor="ctr" bIns="34275" lIns="68575" spcFirstLastPara="1" rIns="68575" wrap="square" tIns="34275">
            <a:noAutofit/>
          </a:bodyPr>
          <a:lstStyle>
            <a:lvl1pPr lvl="0" algn="l">
              <a:lnSpc>
                <a:spcPct val="100000"/>
              </a:lnSpc>
              <a:spcBef>
                <a:spcPts val="0"/>
              </a:spcBef>
              <a:spcAft>
                <a:spcPts val="0"/>
              </a:spcAft>
              <a:buSzPts val="1100"/>
              <a:buNone/>
              <a:defRPr sz="1100"/>
            </a:lvl1pPr>
            <a:lvl2pPr lvl="1" algn="l">
              <a:lnSpc>
                <a:spcPct val="100000"/>
              </a:lnSpc>
              <a:spcBef>
                <a:spcPts val="0"/>
              </a:spcBef>
              <a:spcAft>
                <a:spcPts val="0"/>
              </a:spcAft>
              <a:buSzPts val="1100"/>
              <a:buNone/>
              <a:defRPr sz="1100"/>
            </a:lvl2pPr>
            <a:lvl3pPr lvl="2" algn="l">
              <a:lnSpc>
                <a:spcPct val="100000"/>
              </a:lnSpc>
              <a:spcBef>
                <a:spcPts val="0"/>
              </a:spcBef>
              <a:spcAft>
                <a:spcPts val="0"/>
              </a:spcAft>
              <a:buSzPts val="1100"/>
              <a:buNone/>
              <a:defRPr sz="1100"/>
            </a:lvl3pPr>
            <a:lvl4pPr lvl="3" algn="l">
              <a:lnSpc>
                <a:spcPct val="100000"/>
              </a:lnSpc>
              <a:spcBef>
                <a:spcPts val="0"/>
              </a:spcBef>
              <a:spcAft>
                <a:spcPts val="0"/>
              </a:spcAft>
              <a:buSzPts val="1100"/>
              <a:buNone/>
              <a:defRPr sz="1100"/>
            </a:lvl4pPr>
            <a:lvl5pPr lvl="4" algn="l">
              <a:lnSpc>
                <a:spcPct val="100000"/>
              </a:lnSpc>
              <a:spcBef>
                <a:spcPts val="0"/>
              </a:spcBef>
              <a:spcAft>
                <a:spcPts val="0"/>
              </a:spcAft>
              <a:buSzPts val="1100"/>
              <a:buNone/>
              <a:defRPr sz="1100"/>
            </a:lvl5pPr>
            <a:lvl6pPr lvl="5" algn="l">
              <a:lnSpc>
                <a:spcPct val="100000"/>
              </a:lnSpc>
              <a:spcBef>
                <a:spcPts val="0"/>
              </a:spcBef>
              <a:spcAft>
                <a:spcPts val="0"/>
              </a:spcAft>
              <a:buSzPts val="1100"/>
              <a:buNone/>
              <a:defRPr sz="1100"/>
            </a:lvl6pPr>
            <a:lvl7pPr lvl="6" algn="l">
              <a:lnSpc>
                <a:spcPct val="100000"/>
              </a:lnSpc>
              <a:spcBef>
                <a:spcPts val="0"/>
              </a:spcBef>
              <a:spcAft>
                <a:spcPts val="0"/>
              </a:spcAft>
              <a:buSzPts val="1100"/>
              <a:buNone/>
              <a:defRPr sz="1100"/>
            </a:lvl7pPr>
            <a:lvl8pPr lvl="7" algn="l">
              <a:lnSpc>
                <a:spcPct val="100000"/>
              </a:lnSpc>
              <a:spcBef>
                <a:spcPts val="0"/>
              </a:spcBef>
              <a:spcAft>
                <a:spcPts val="0"/>
              </a:spcAft>
              <a:buSzPts val="1100"/>
              <a:buNone/>
              <a:defRPr sz="1100"/>
            </a:lvl8pPr>
            <a:lvl9pPr lvl="8" algn="l">
              <a:lnSpc>
                <a:spcPct val="100000"/>
              </a:lnSpc>
              <a:spcBef>
                <a:spcPts val="0"/>
              </a:spcBef>
              <a:spcAft>
                <a:spcPts val="0"/>
              </a:spcAft>
              <a:buSzPts val="1100"/>
              <a:buNone/>
              <a:defRPr sz="1100"/>
            </a:lvl9pPr>
          </a:lstStyle>
          <a:p/>
        </p:txBody>
      </p:sp>
      <p:sp>
        <p:nvSpPr>
          <p:cNvPr id="135" name="Google Shape;135;p26"/>
          <p:cNvSpPr/>
          <p:nvPr/>
        </p:nvSpPr>
        <p:spPr>
          <a:xfrm flipH="1" rot="10800000">
            <a:off x="-3142" y="535779"/>
            <a:ext cx="1191397" cy="380475"/>
          </a:xfrm>
          <a:custGeom>
            <a:rect b="b" l="l" r="r" t="t"/>
            <a:pathLst>
              <a:path extrusionOk="0" h="10000" w="9248">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txBody>
          <a:bodyPr anchorCtr="0" anchor="ctr" bIns="68575" lIns="68575" spcFirstLastPara="1" rIns="68575" wrap="square" tIns="68575">
            <a:noAutofit/>
          </a:bodyPr>
          <a:lstStyle/>
          <a:p>
            <a:pPr indent="0" lvl="0" marL="0" marR="0" rtl="0" algn="l">
              <a:lnSpc>
                <a:spcPct val="100000"/>
              </a:lnSpc>
              <a:spcBef>
                <a:spcPts val="0"/>
              </a:spcBef>
              <a:spcAft>
                <a:spcPts val="0"/>
              </a:spcAft>
              <a:buClr>
                <a:srgbClr val="000000"/>
              </a:buClr>
              <a:buSzPts val="1100"/>
              <a:buFont typeface="Arial"/>
              <a:buNone/>
            </a:pPr>
            <a:r>
              <a:t/>
            </a:r>
            <a:endParaRPr b="0" i="0" sz="1100" u="none" cap="none" strike="noStrike">
              <a:solidFill>
                <a:srgbClr val="000000"/>
              </a:solidFill>
              <a:latin typeface="Arial"/>
              <a:ea typeface="Arial"/>
              <a:cs typeface="Arial"/>
              <a:sym typeface="Arial"/>
            </a:endParaRPr>
          </a:p>
        </p:txBody>
      </p:sp>
      <p:sp>
        <p:nvSpPr>
          <p:cNvPr id="136" name="Google Shape;136;p26"/>
          <p:cNvSpPr txBox="1"/>
          <p:nvPr>
            <p:ph idx="12" type="sldNum"/>
          </p:nvPr>
        </p:nvSpPr>
        <p:spPr>
          <a:xfrm>
            <a:off x="398859" y="590837"/>
            <a:ext cx="584700" cy="273900"/>
          </a:xfrm>
          <a:prstGeom prst="rect">
            <a:avLst/>
          </a:prstGeom>
          <a:noFill/>
          <a:ln>
            <a:noFill/>
          </a:ln>
        </p:spPr>
        <p:txBody>
          <a:bodyPr anchorCtr="0" anchor="ctr" bIns="34275" lIns="68575" spcFirstLastPara="1" rIns="68575" wrap="square" tIns="34275">
            <a:noAutofit/>
          </a:bodyPr>
          <a:lstStyle>
            <a:lvl1pPr indent="0" lvl="0"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1pPr>
            <a:lvl2pPr indent="0" lvl="1"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2pPr>
            <a:lvl3pPr indent="0" lvl="2"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3pPr>
            <a:lvl4pPr indent="0" lvl="3"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4pPr>
            <a:lvl5pPr indent="0" lvl="4"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5pPr>
            <a:lvl6pPr indent="0" lvl="5"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6pPr>
            <a:lvl7pPr indent="0" lvl="6"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7pPr>
            <a:lvl8pPr indent="0" lvl="7"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8pPr>
            <a:lvl9pPr indent="0" lvl="8" marL="0" marR="0" algn="r">
              <a:lnSpc>
                <a:spcPct val="100000"/>
              </a:lnSpc>
              <a:spcBef>
                <a:spcPts val="0"/>
              </a:spcBef>
              <a:spcAft>
                <a:spcPts val="0"/>
              </a:spcAft>
              <a:buClr>
                <a:srgbClr val="000000"/>
              </a:buClr>
              <a:buSzPts val="1500"/>
              <a:buFont typeface="Arial"/>
              <a:buNone/>
              <a:defRPr b="0" i="0" sz="1500" u="none" cap="none" strike="noStrike">
                <a:solidFill>
                  <a:srgbClr val="FEFFFF"/>
                </a:solidFill>
                <a:latin typeface="Century Gothic"/>
                <a:ea typeface="Century Gothic"/>
                <a:cs typeface="Century Gothic"/>
                <a:sym typeface="Century Gothic"/>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theme" Target="../theme/theme3.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lue-gold">
    <p:bg>
      <p:bgPr>
        <a:solidFill>
          <a:srgbClr val="6714C1">
            <a:alpha val="89870"/>
          </a:srgbClr>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9pPr>
          </a:lstStyle>
          <a:p/>
        </p:txBody>
      </p:sp>
      <p:sp>
        <p:nvSpPr>
          <p:cNvPr id="7" name="Google Shape;7;p1"/>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Lato"/>
              <a:buChar char="●"/>
              <a:defRPr sz="1800">
                <a:solidFill>
                  <a:schemeClr val="dk1"/>
                </a:solidFill>
                <a:latin typeface="Lato"/>
                <a:ea typeface="Lato"/>
                <a:cs typeface="Lato"/>
                <a:sym typeface="Lato"/>
              </a:defRPr>
            </a:lvl1pPr>
            <a:lvl2pPr indent="-317500" lvl="1" marL="9144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2pPr>
            <a:lvl3pPr indent="-317500" lvl="2" marL="13716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3pPr>
            <a:lvl4pPr indent="-317500" lvl="3" marL="18288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4pPr>
            <a:lvl5pPr indent="-317500" lvl="4" marL="22860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5pPr>
            <a:lvl6pPr indent="-317500" lvl="5" marL="27432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6pPr>
            <a:lvl7pPr indent="-317500" lvl="6" marL="32004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7pPr>
            <a:lvl8pPr indent="-317500" lvl="7" marL="36576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8pPr>
            <a:lvl9pPr indent="-317500" lvl="8" marL="41148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1"/>
                </a:solidFill>
                <a:latin typeface="Lato"/>
                <a:ea typeface="Lato"/>
                <a:cs typeface="Lato"/>
                <a:sym typeface="Lato"/>
              </a:defRPr>
            </a:lvl1pPr>
            <a:lvl2pPr lvl="1" algn="r">
              <a:buNone/>
              <a:defRPr sz="1000">
                <a:solidFill>
                  <a:schemeClr val="dk1"/>
                </a:solidFill>
                <a:latin typeface="Lato"/>
                <a:ea typeface="Lato"/>
                <a:cs typeface="Lato"/>
                <a:sym typeface="Lato"/>
              </a:defRPr>
            </a:lvl2pPr>
            <a:lvl3pPr lvl="2" algn="r">
              <a:buNone/>
              <a:defRPr sz="1000">
                <a:solidFill>
                  <a:schemeClr val="dk1"/>
                </a:solidFill>
                <a:latin typeface="Lato"/>
                <a:ea typeface="Lato"/>
                <a:cs typeface="Lato"/>
                <a:sym typeface="Lato"/>
              </a:defRPr>
            </a:lvl3pPr>
            <a:lvl4pPr lvl="3" algn="r">
              <a:buNone/>
              <a:defRPr sz="1000">
                <a:solidFill>
                  <a:schemeClr val="dk1"/>
                </a:solidFill>
                <a:latin typeface="Lato"/>
                <a:ea typeface="Lato"/>
                <a:cs typeface="Lato"/>
                <a:sym typeface="Lato"/>
              </a:defRPr>
            </a:lvl4pPr>
            <a:lvl5pPr lvl="4" algn="r">
              <a:buNone/>
              <a:defRPr sz="1000">
                <a:solidFill>
                  <a:schemeClr val="dk1"/>
                </a:solidFill>
                <a:latin typeface="Lato"/>
                <a:ea typeface="Lato"/>
                <a:cs typeface="Lato"/>
                <a:sym typeface="Lato"/>
              </a:defRPr>
            </a:lvl5pPr>
            <a:lvl6pPr lvl="5" algn="r">
              <a:buNone/>
              <a:defRPr sz="1000">
                <a:solidFill>
                  <a:schemeClr val="dk1"/>
                </a:solidFill>
                <a:latin typeface="Lato"/>
                <a:ea typeface="Lato"/>
                <a:cs typeface="Lato"/>
                <a:sym typeface="Lato"/>
              </a:defRPr>
            </a:lvl6pPr>
            <a:lvl7pPr lvl="6" algn="r">
              <a:buNone/>
              <a:defRPr sz="1000">
                <a:solidFill>
                  <a:schemeClr val="dk1"/>
                </a:solidFill>
                <a:latin typeface="Lato"/>
                <a:ea typeface="Lato"/>
                <a:cs typeface="Lato"/>
                <a:sym typeface="Lato"/>
              </a:defRPr>
            </a:lvl7pPr>
            <a:lvl8pPr lvl="7" algn="r">
              <a:buNone/>
              <a:defRPr sz="1000">
                <a:solidFill>
                  <a:schemeClr val="dk1"/>
                </a:solidFill>
                <a:latin typeface="Lato"/>
                <a:ea typeface="Lato"/>
                <a:cs typeface="Lato"/>
                <a:sym typeface="Lato"/>
              </a:defRPr>
            </a:lvl8pPr>
            <a:lvl9pPr lvl="8" algn="r">
              <a:buNone/>
              <a:defRPr sz="1000">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fr"/>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blue-gold">
    <p:bg>
      <p:bgPr>
        <a:solidFill>
          <a:schemeClr val="lt1"/>
        </a:solidFill>
      </p:bgPr>
    </p:bg>
    <p:spTree>
      <p:nvGrpSpPr>
        <p:cNvPr id="71" name="Shape 71"/>
        <p:cNvGrpSpPr/>
        <p:nvPr/>
      </p:nvGrpSpPr>
      <p:grpSpPr>
        <a:xfrm>
          <a:off x="0" y="0"/>
          <a:ext cx="0" cy="0"/>
          <a:chOff x="0" y="0"/>
          <a:chExt cx="0" cy="0"/>
        </a:xfrm>
      </p:grpSpPr>
      <p:sp>
        <p:nvSpPr>
          <p:cNvPr id="72" name="Google Shape;72;p14"/>
          <p:cNvSpPr txBox="1"/>
          <p:nvPr>
            <p:ph type="title"/>
          </p:nvPr>
        </p:nvSpPr>
        <p:spPr>
          <a:xfrm>
            <a:off x="311700" y="372725"/>
            <a:ext cx="8520600" cy="6450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b="1" sz="3200">
                <a:solidFill>
                  <a:schemeClr val="dk1"/>
                </a:solidFill>
                <a:latin typeface="Playfair Display"/>
                <a:ea typeface="Playfair Display"/>
                <a:cs typeface="Playfair Display"/>
                <a:sym typeface="Playfair Display"/>
              </a:defRPr>
            </a:lvl9pPr>
          </a:lstStyle>
          <a:p/>
        </p:txBody>
      </p:sp>
      <p:sp>
        <p:nvSpPr>
          <p:cNvPr id="73" name="Google Shape;73;p14"/>
          <p:cNvSpPr txBox="1"/>
          <p:nvPr>
            <p:ph idx="1" type="body"/>
          </p:nvPr>
        </p:nvSpPr>
        <p:spPr>
          <a:xfrm>
            <a:off x="311700" y="1417800"/>
            <a:ext cx="8520600" cy="31509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1"/>
              </a:buClr>
              <a:buSzPts val="1800"/>
              <a:buFont typeface="Lato"/>
              <a:buChar char="●"/>
              <a:defRPr sz="1800">
                <a:solidFill>
                  <a:schemeClr val="dk1"/>
                </a:solidFill>
                <a:latin typeface="Lato"/>
                <a:ea typeface="Lato"/>
                <a:cs typeface="Lato"/>
                <a:sym typeface="Lato"/>
              </a:defRPr>
            </a:lvl1pPr>
            <a:lvl2pPr indent="-317500" lvl="1" marL="9144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2pPr>
            <a:lvl3pPr indent="-317500" lvl="2" marL="13716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3pPr>
            <a:lvl4pPr indent="-317500" lvl="3" marL="18288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4pPr>
            <a:lvl5pPr indent="-317500" lvl="4" marL="22860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5pPr>
            <a:lvl6pPr indent="-317500" lvl="5" marL="27432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6pPr>
            <a:lvl7pPr indent="-317500" lvl="6" marL="32004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7pPr>
            <a:lvl8pPr indent="-317500" lvl="7" marL="36576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8pPr>
            <a:lvl9pPr indent="-317500" lvl="8" marL="41148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9pPr>
          </a:lstStyle>
          <a:p/>
        </p:txBody>
      </p:sp>
      <p:sp>
        <p:nvSpPr>
          <p:cNvPr id="74" name="Google Shape;74;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1"/>
                </a:solidFill>
                <a:latin typeface="Lato"/>
                <a:ea typeface="Lato"/>
                <a:cs typeface="Lato"/>
                <a:sym typeface="Lato"/>
              </a:defRPr>
            </a:lvl1pPr>
            <a:lvl2pPr lvl="1" algn="r">
              <a:buNone/>
              <a:defRPr sz="1000">
                <a:solidFill>
                  <a:schemeClr val="dk1"/>
                </a:solidFill>
                <a:latin typeface="Lato"/>
                <a:ea typeface="Lato"/>
                <a:cs typeface="Lato"/>
                <a:sym typeface="Lato"/>
              </a:defRPr>
            </a:lvl2pPr>
            <a:lvl3pPr lvl="2" algn="r">
              <a:buNone/>
              <a:defRPr sz="1000">
                <a:solidFill>
                  <a:schemeClr val="dk1"/>
                </a:solidFill>
                <a:latin typeface="Lato"/>
                <a:ea typeface="Lato"/>
                <a:cs typeface="Lato"/>
                <a:sym typeface="Lato"/>
              </a:defRPr>
            </a:lvl3pPr>
            <a:lvl4pPr lvl="3" algn="r">
              <a:buNone/>
              <a:defRPr sz="1000">
                <a:solidFill>
                  <a:schemeClr val="dk1"/>
                </a:solidFill>
                <a:latin typeface="Lato"/>
                <a:ea typeface="Lato"/>
                <a:cs typeface="Lato"/>
                <a:sym typeface="Lato"/>
              </a:defRPr>
            </a:lvl4pPr>
            <a:lvl5pPr lvl="4" algn="r">
              <a:buNone/>
              <a:defRPr sz="1000">
                <a:solidFill>
                  <a:schemeClr val="dk1"/>
                </a:solidFill>
                <a:latin typeface="Lato"/>
                <a:ea typeface="Lato"/>
                <a:cs typeface="Lato"/>
                <a:sym typeface="Lato"/>
              </a:defRPr>
            </a:lvl5pPr>
            <a:lvl6pPr lvl="5" algn="r">
              <a:buNone/>
              <a:defRPr sz="1000">
                <a:solidFill>
                  <a:schemeClr val="dk1"/>
                </a:solidFill>
                <a:latin typeface="Lato"/>
                <a:ea typeface="Lato"/>
                <a:cs typeface="Lato"/>
                <a:sym typeface="Lato"/>
              </a:defRPr>
            </a:lvl6pPr>
            <a:lvl7pPr lvl="6" algn="r">
              <a:buNone/>
              <a:defRPr sz="1000">
                <a:solidFill>
                  <a:schemeClr val="dk1"/>
                </a:solidFill>
                <a:latin typeface="Lato"/>
                <a:ea typeface="Lato"/>
                <a:cs typeface="Lato"/>
                <a:sym typeface="Lato"/>
              </a:defRPr>
            </a:lvl7pPr>
            <a:lvl8pPr lvl="7" algn="r">
              <a:buNone/>
              <a:defRPr sz="1000">
                <a:solidFill>
                  <a:schemeClr val="dk1"/>
                </a:solidFill>
                <a:latin typeface="Lato"/>
                <a:ea typeface="Lato"/>
                <a:cs typeface="Lato"/>
                <a:sym typeface="Lato"/>
              </a:defRPr>
            </a:lvl8pPr>
            <a:lvl9pPr lvl="8" algn="r">
              <a:buNone/>
              <a:defRPr sz="1000">
                <a:solidFill>
                  <a:schemeClr val="dk1"/>
                </a:solidFill>
                <a:latin typeface="Lato"/>
                <a:ea typeface="Lato"/>
                <a:cs typeface="Lato"/>
                <a:sym typeface="Lato"/>
              </a:defRPr>
            </a:lvl9pPr>
          </a:lstStyle>
          <a:p>
            <a:pPr indent="0" lvl="0" marL="0" rtl="0" algn="r">
              <a:spcBef>
                <a:spcPts val="0"/>
              </a:spcBef>
              <a:spcAft>
                <a:spcPts val="0"/>
              </a:spcAft>
              <a:buNone/>
            </a:pPr>
            <a:fld id="{00000000-1234-1234-1234-123412341234}" type="slidenum">
              <a:rPr lang="fr"/>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2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image" Target="../media/image2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xml"/><Relationship Id="rId3" Type="http://schemas.openxmlformats.org/officeDocument/2006/relationships/image" Target="../media/image11.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1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xml"/><Relationship Id="rId3" Type="http://schemas.openxmlformats.org/officeDocument/2006/relationships/image" Target="../media/image13.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7.xml"/><Relationship Id="rId3" Type="http://schemas.openxmlformats.org/officeDocument/2006/relationships/image" Target="../media/image10.jpg"/><Relationship Id="rId4" Type="http://schemas.openxmlformats.org/officeDocument/2006/relationships/hyperlink" Target="http://www.youtube.com/watch?v=pCLTcS6m2AU" TargetMode="External"/><Relationship Id="rId5" Type="http://schemas.openxmlformats.org/officeDocument/2006/relationships/image" Target="../media/image1.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8.xml"/><Relationship Id="rId3" Type="http://schemas.openxmlformats.org/officeDocument/2006/relationships/image" Target="../media/image5.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9.xml"/><Relationship Id="rId3" Type="http://schemas.openxmlformats.org/officeDocument/2006/relationships/image" Target="../media/image7.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0.xml"/><Relationship Id="rId3" Type="http://schemas.openxmlformats.org/officeDocument/2006/relationships/image" Target="../media/image8.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1.xml"/><Relationship Id="rId3" Type="http://schemas.openxmlformats.org/officeDocument/2006/relationships/image" Target="../media/image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2.xml"/><Relationship Id="rId3" Type="http://schemas.openxmlformats.org/officeDocument/2006/relationships/image" Target="../media/image3.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2.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4.xml"/><Relationship Id="rId3" Type="http://schemas.openxmlformats.org/officeDocument/2006/relationships/image" Target="../media/image12.jpg"/><Relationship Id="rId4" Type="http://schemas.openxmlformats.org/officeDocument/2006/relationships/image" Target="../media/image14.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5.xml"/><Relationship Id="rId3" Type="http://schemas.openxmlformats.org/officeDocument/2006/relationships/image" Target="../media/image15.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4.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7.xml"/><Relationship Id="rId3" Type="http://schemas.openxmlformats.org/officeDocument/2006/relationships/image" Target="../media/image18.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hyperlink" Target="http://www.youtube.com/watch?v=myCJ-iqYE3Q" TargetMode="External"/><Relationship Id="rId4" Type="http://schemas.openxmlformats.org/officeDocument/2006/relationships/image" Target="../media/image17.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0.xml"/><Relationship Id="rId3" Type="http://schemas.openxmlformats.org/officeDocument/2006/relationships/image" Target="../media/image27.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1.xml"/><Relationship Id="rId3" Type="http://schemas.openxmlformats.org/officeDocument/2006/relationships/image" Target="../media/image26.jp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2.xml"/><Relationship Id="rId3" Type="http://schemas.openxmlformats.org/officeDocument/2006/relationships/image" Target="../media/image29.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3.xml"/><Relationship Id="rId3" Type="http://schemas.openxmlformats.org/officeDocument/2006/relationships/image" Target="../media/image23.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4.xml"/><Relationship Id="rId3" Type="http://schemas.openxmlformats.org/officeDocument/2006/relationships/image" Target="../media/image36.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5.xml"/><Relationship Id="rId3" Type="http://schemas.openxmlformats.org/officeDocument/2006/relationships/image" Target="../media/image30.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6.xml"/><Relationship Id="rId3" Type="http://schemas.openxmlformats.org/officeDocument/2006/relationships/image" Target="../media/image20.jp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7.xml"/><Relationship Id="rId3" Type="http://schemas.openxmlformats.org/officeDocument/2006/relationships/image" Target="../media/image28.jpg"/><Relationship Id="rId4" Type="http://schemas.openxmlformats.org/officeDocument/2006/relationships/hyperlink" Target="http://www.youtube.com/watch?v=GLjpCUJc7W4" TargetMode="External"/><Relationship Id="rId5" Type="http://schemas.openxmlformats.org/officeDocument/2006/relationships/image" Target="../media/image19.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8.xml"/><Relationship Id="rId3" Type="http://schemas.openxmlformats.org/officeDocument/2006/relationships/image" Target="../media/image33.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2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24.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2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hyperlink" Target="https://www.youtube.com/watch?v=0EbxzePq0f0" TargetMode="External"/><Relationship Id="rId4" Type="http://schemas.openxmlformats.org/officeDocument/2006/relationships/hyperlink" Target="http://www.youtube.com/watch?v=0EbxzePq0f0" TargetMode="External"/><Relationship Id="rId5" Type="http://schemas.openxmlformats.org/officeDocument/2006/relationships/image" Target="../media/image25.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hyperlink" Target="https://drive.google.com/drive/folders/1dTG_fxhKl8h50EsdEOJAL7zqp13xqfAq" TargetMode="External"/><Relationship Id="rId4" Type="http://schemas.openxmlformats.org/officeDocument/2006/relationships/hyperlink" Target="https://drive.google.com/drive/folders/1dTG_fxhKl8h50EsdEOJAL7zqp13xqfAq"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35.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5.xml"/><Relationship Id="rId3" Type="http://schemas.openxmlformats.org/officeDocument/2006/relationships/image" Target="../media/image37.jp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6.xml"/><Relationship Id="rId3" Type="http://schemas.openxmlformats.org/officeDocument/2006/relationships/image" Target="../media/image32.jp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7.xml"/><Relationship Id="rId3" Type="http://schemas.openxmlformats.org/officeDocument/2006/relationships/image" Target="../media/image34.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8.xml"/><Relationship Id="rId3" Type="http://schemas.openxmlformats.org/officeDocument/2006/relationships/image" Target="../media/image39.jp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39.xml"/><Relationship Id="rId3" Type="http://schemas.openxmlformats.org/officeDocument/2006/relationships/image" Target="../media/image31.jp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0.xml"/><Relationship Id="rId3" Type="http://schemas.openxmlformats.org/officeDocument/2006/relationships/image" Target="../media/image4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4.xml"/><Relationship Id="rId3" Type="http://schemas.openxmlformats.org/officeDocument/2006/relationships/image" Target="../media/image48.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5.xml"/><Relationship Id="rId3" Type="http://schemas.openxmlformats.org/officeDocument/2006/relationships/image" Target="../media/image55.jp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6.xml"/><Relationship Id="rId3" Type="http://schemas.openxmlformats.org/officeDocument/2006/relationships/image" Target="../media/image42.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7.xml"/><Relationship Id="rId3" Type="http://schemas.openxmlformats.org/officeDocument/2006/relationships/image" Target="../media/image38.jp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8.xml"/><Relationship Id="rId3" Type="http://schemas.openxmlformats.org/officeDocument/2006/relationships/image" Target="../media/image45.jp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9.xml"/><Relationship Id="rId3" Type="http://schemas.openxmlformats.org/officeDocument/2006/relationships/image" Target="../media/image46.jp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0.xml"/><Relationship Id="rId3" Type="http://schemas.openxmlformats.org/officeDocument/2006/relationships/image" Target="../media/image43.jp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1.xml"/><Relationship Id="rId3" Type="http://schemas.openxmlformats.org/officeDocument/2006/relationships/image" Target="../media/image47.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2.xml"/><Relationship Id="rId3" Type="http://schemas.openxmlformats.org/officeDocument/2006/relationships/image" Target="../media/image52.jp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3.xml"/><Relationship Id="rId3" Type="http://schemas.openxmlformats.org/officeDocument/2006/relationships/hyperlink" Target="http://www.youtube.com/watch?v=Lrx1UVtftYc" TargetMode="External"/><Relationship Id="rId4" Type="http://schemas.openxmlformats.org/officeDocument/2006/relationships/image" Target="../media/image40.jp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4.xml"/><Relationship Id="rId3" Type="http://schemas.openxmlformats.org/officeDocument/2006/relationships/image" Target="../media/image44.jp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5.xml"/><Relationship Id="rId3" Type="http://schemas.openxmlformats.org/officeDocument/2006/relationships/image" Target="../media/image53.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6.xml"/><Relationship Id="rId3" Type="http://schemas.openxmlformats.org/officeDocument/2006/relationships/image" Target="../media/image44.jp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7.xml"/><Relationship Id="rId3" Type="http://schemas.openxmlformats.org/officeDocument/2006/relationships/image" Target="../media/image56.jp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8.xml"/><Relationship Id="rId3" Type="http://schemas.openxmlformats.org/officeDocument/2006/relationships/image" Target="../media/image44.jp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59.xml"/><Relationship Id="rId3" Type="http://schemas.openxmlformats.org/officeDocument/2006/relationships/image" Target="../media/image57.jp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0.xml"/><Relationship Id="rId3" Type="http://schemas.openxmlformats.org/officeDocument/2006/relationships/image" Target="../media/image44.jpg"/></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61.xml"/><Relationship Id="rId3" Type="http://schemas.openxmlformats.org/officeDocument/2006/relationships/image" Target="../media/image51.jpg"/><Relationship Id="rId4" Type="http://schemas.openxmlformats.org/officeDocument/2006/relationships/image" Target="../media/image22.jpg"/></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2.xml"/><Relationship Id="rId3" Type="http://schemas.openxmlformats.org/officeDocument/2006/relationships/hyperlink" Target="https://www.youtube.com/watch?v=copaYIkuUzY" TargetMode="External"/><Relationship Id="rId4" Type="http://schemas.openxmlformats.org/officeDocument/2006/relationships/hyperlink" Target="http://www.youtube.com/watch?v=copaYIkuUzY" TargetMode="External"/><Relationship Id="rId5" Type="http://schemas.openxmlformats.org/officeDocument/2006/relationships/image" Target="../media/image50.jp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4.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5.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6.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9.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0.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pic>
        <p:nvPicPr>
          <p:cNvPr id="141" name="Google Shape;141;p27"/>
          <p:cNvPicPr preferRelativeResize="0"/>
          <p:nvPr/>
        </p:nvPicPr>
        <p:blipFill rotWithShape="1">
          <a:blip r:embed="rId3">
            <a:alphaModFix/>
          </a:blip>
          <a:srcRect b="0" l="29" r="19" t="0"/>
          <a:stretch/>
        </p:blipFill>
        <p:spPr>
          <a:xfrm>
            <a:off x="-35700" y="0"/>
            <a:ext cx="9210675" cy="5147686"/>
          </a:xfrm>
          <a:prstGeom prst="rect">
            <a:avLst/>
          </a:prstGeom>
          <a:noFill/>
          <a:ln>
            <a:noFill/>
          </a:ln>
        </p:spPr>
      </p:pic>
      <p:pic>
        <p:nvPicPr>
          <p:cNvPr id="142" name="Google Shape;142;p27" title="CEFFA_Logo_hori_cmyk (1).jpg"/>
          <p:cNvPicPr preferRelativeResize="0"/>
          <p:nvPr/>
        </p:nvPicPr>
        <p:blipFill>
          <a:blip r:embed="rId4">
            <a:alphaModFix/>
          </a:blip>
          <a:stretch>
            <a:fillRect/>
          </a:stretch>
        </p:blipFill>
        <p:spPr>
          <a:xfrm>
            <a:off x="8207625" y="4405350"/>
            <a:ext cx="840150" cy="3803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46" name="Shape 146"/>
        <p:cNvGrpSpPr/>
        <p:nvPr/>
      </p:nvGrpSpPr>
      <p:grpSpPr>
        <a:xfrm>
          <a:off x="0" y="0"/>
          <a:ext cx="0" cy="0"/>
          <a:chOff x="0" y="0"/>
          <a:chExt cx="0" cy="0"/>
        </a:xfrm>
      </p:grpSpPr>
      <p:sp>
        <p:nvSpPr>
          <p:cNvPr id="147" name="Google Shape;147;p28"/>
          <p:cNvSpPr txBox="1"/>
          <p:nvPr>
            <p:ph type="title"/>
          </p:nvPr>
        </p:nvSpPr>
        <p:spPr>
          <a:xfrm>
            <a:off x="311700" y="219200"/>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680"/>
              <a:t>Reconnaissance des territoires</a:t>
            </a:r>
            <a:endParaRPr sz="3980"/>
          </a:p>
        </p:txBody>
      </p:sp>
      <p:sp>
        <p:nvSpPr>
          <p:cNvPr id="148" name="Google Shape;148;p28"/>
          <p:cNvSpPr txBox="1"/>
          <p:nvPr>
            <p:ph idx="1" type="body"/>
          </p:nvPr>
        </p:nvSpPr>
        <p:spPr>
          <a:xfrm>
            <a:off x="311700" y="1768725"/>
            <a:ext cx="8520600" cy="3150900"/>
          </a:xfrm>
          <a:prstGeom prst="rect">
            <a:avLst/>
          </a:prstGeom>
        </p:spPr>
        <p:txBody>
          <a:bodyPr anchorCtr="0" anchor="t" bIns="91425" lIns="91425" spcFirstLastPara="1" rIns="91425" wrap="square" tIns="91425">
            <a:normAutofit fontScale="77500" lnSpcReduction="20000"/>
          </a:bodyPr>
          <a:lstStyle/>
          <a:p>
            <a:pPr indent="0" lvl="0" marL="0" rtl="0" algn="just">
              <a:lnSpc>
                <a:spcPct val="100000"/>
              </a:lnSpc>
              <a:spcBef>
                <a:spcPts val="1000"/>
              </a:spcBef>
              <a:spcAft>
                <a:spcPts val="0"/>
              </a:spcAft>
              <a:buClr>
                <a:srgbClr val="000000"/>
              </a:buClr>
              <a:buSzPct val="100000"/>
              <a:buFont typeface="Arial"/>
              <a:buNone/>
            </a:pPr>
            <a:r>
              <a:rPr b="1" lang="fr" sz="3600">
                <a:latin typeface="Playfair Display"/>
                <a:ea typeface="Playfair Display"/>
                <a:cs typeface="Playfair Display"/>
                <a:sym typeface="Playfair Display"/>
              </a:rPr>
              <a:t>Dans l’esprit de la réconciliation, les Conseils scolaires francophones de l’Alberta reconnaissent que nous apprenons et travaillons sur les terres ancestrales des Traités 6, 7 et 8 et des Métis, le lieu de rassemblement de nombreux peuples autochtones.</a:t>
            </a:r>
            <a:endParaRPr b="1" sz="3600">
              <a:latin typeface="Playfair Display"/>
              <a:ea typeface="Playfair Display"/>
              <a:cs typeface="Playfair Display"/>
              <a:sym typeface="Playfair Display"/>
            </a:endParaRPr>
          </a:p>
          <a:p>
            <a:pPr indent="0" lvl="0" marL="0" rtl="0" algn="just">
              <a:lnSpc>
                <a:spcPct val="100000"/>
              </a:lnSpc>
              <a:spcBef>
                <a:spcPts val="1000"/>
              </a:spcBef>
              <a:spcAft>
                <a:spcPts val="0"/>
              </a:spcAft>
              <a:buClr>
                <a:srgbClr val="000000"/>
              </a:buClr>
              <a:buSzPct val="100000"/>
              <a:buFont typeface="Arial"/>
              <a:buNone/>
            </a:pPr>
            <a:r>
              <a:rPr b="1" lang="fr" sz="3600">
                <a:latin typeface="Playfair Display"/>
                <a:ea typeface="Playfair Display"/>
                <a:cs typeface="Playfair Display"/>
                <a:sym typeface="Playfair Display"/>
              </a:rPr>
              <a:t>C'est là que nous nous efforcerons d'honorer et de transformer nos relations les uns avec les autres.</a:t>
            </a:r>
            <a:endParaRPr>
              <a:latin typeface="Playfair Display"/>
              <a:ea typeface="Playfair Display"/>
              <a:cs typeface="Playfair Display"/>
              <a:sym typeface="Playfair Display"/>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pic>
        <p:nvPicPr>
          <p:cNvPr descr="Améliorer cette diapositive" id="153" name="Google Shape;153;p29"/>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pic>
        <p:nvPicPr>
          <p:cNvPr descr="Améliorer cette diapositive" id="158" name="Google Shape;158;p30"/>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pic>
        <p:nvPicPr>
          <p:cNvPr descr="Améliorer cette diapositive" id="163" name="Google Shape;163;p31"/>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167" name="Shape 167"/>
        <p:cNvGrpSpPr/>
        <p:nvPr/>
      </p:nvGrpSpPr>
      <p:grpSpPr>
        <a:xfrm>
          <a:off x="0" y="0"/>
          <a:ext cx="0" cy="0"/>
          <a:chOff x="0" y="0"/>
          <a:chExt cx="0" cy="0"/>
        </a:xfrm>
      </p:grpSpPr>
      <p:sp>
        <p:nvSpPr>
          <p:cNvPr id="168" name="Google Shape;168;p32"/>
          <p:cNvSpPr txBox="1"/>
          <p:nvPr>
            <p:ph type="title"/>
          </p:nvPr>
        </p:nvSpPr>
        <p:spPr>
          <a:xfrm>
            <a:off x="311700" y="169600"/>
            <a:ext cx="8704800" cy="641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2570">
                <a:solidFill>
                  <a:srgbClr val="1155CC"/>
                </a:solidFill>
              </a:rPr>
              <a:t>Merci de vous lever pour le chant d’entrée</a:t>
            </a:r>
            <a:r>
              <a:rPr lang="fr" sz="3280">
                <a:solidFill>
                  <a:srgbClr val="1155CC"/>
                </a:solidFill>
              </a:rPr>
              <a:t> </a:t>
            </a:r>
            <a:endParaRPr sz="3280">
              <a:solidFill>
                <a:srgbClr val="1155CC"/>
              </a:solidFill>
            </a:endParaRPr>
          </a:p>
        </p:txBody>
      </p:sp>
      <p:pic>
        <p:nvPicPr>
          <p:cNvPr id="169" name="Google Shape;169;p32"/>
          <p:cNvPicPr preferRelativeResize="0"/>
          <p:nvPr/>
        </p:nvPicPr>
        <p:blipFill>
          <a:blip r:embed="rId3">
            <a:alphaModFix/>
          </a:blip>
          <a:stretch>
            <a:fillRect/>
          </a:stretch>
        </p:blipFill>
        <p:spPr>
          <a:xfrm>
            <a:off x="1958750" y="1453525"/>
            <a:ext cx="5503925" cy="30959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3" name="Shape 173"/>
        <p:cNvGrpSpPr/>
        <p:nvPr/>
      </p:nvGrpSpPr>
      <p:grpSpPr>
        <a:xfrm>
          <a:off x="0" y="0"/>
          <a:ext cx="0" cy="0"/>
          <a:chOff x="0" y="0"/>
          <a:chExt cx="0" cy="0"/>
        </a:xfrm>
      </p:grpSpPr>
      <p:pic>
        <p:nvPicPr>
          <p:cNvPr id="174" name="Google Shape;174;p33"/>
          <p:cNvPicPr preferRelativeResize="0"/>
          <p:nvPr/>
        </p:nvPicPr>
        <p:blipFill rotWithShape="1">
          <a:blip r:embed="rId3">
            <a:alphaModFix/>
          </a:blip>
          <a:srcRect b="0" l="69" r="59" t="0"/>
          <a:stretch/>
        </p:blipFill>
        <p:spPr>
          <a:xfrm>
            <a:off x="-35700" y="0"/>
            <a:ext cx="9210675" cy="5143500"/>
          </a:xfrm>
          <a:prstGeom prst="rect">
            <a:avLst/>
          </a:prstGeom>
          <a:noFill/>
          <a:ln>
            <a:noFill/>
          </a:ln>
        </p:spPr>
      </p:pic>
      <p:pic>
        <p:nvPicPr>
          <p:cNvPr descr="Provided to YouTube by TuneCore&#10;&#10;Pour toi nos vies se lèvent · Be Witness&#10;&#10;Pour toi nos vies se lèvent&#10;&#10;℗ 2022 BW PROD&#10;&#10;Released on: 2022-06-10&#10;&#10;Auto-generated by YouTube." id="175" name="Google Shape;175;p33" title="Pour toi nos vies se lèvent">
            <a:hlinkClick r:id="rId4"/>
          </p:cNvPr>
          <p:cNvPicPr preferRelativeResize="0"/>
          <p:nvPr/>
        </p:nvPicPr>
        <p:blipFill>
          <a:blip r:embed="rId5">
            <a:alphaModFix/>
          </a:blip>
          <a:stretch>
            <a:fillRect/>
          </a:stretch>
        </p:blipFill>
        <p:spPr>
          <a:xfrm>
            <a:off x="6716425" y="3713375"/>
            <a:ext cx="2458550" cy="138292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75"/>
                                        </p:tgtEl>
                                        <p:attrNameLst>
                                          <p:attrName>style.visibility</p:attrName>
                                        </p:attrNameLst>
                                      </p:cBhvr>
                                      <p:to>
                                        <p:strVal val="visible"/>
                                      </p:to>
                                    </p:set>
                                    <p:animEffect filter="fade" transition="in">
                                      <p:cBhvr>
                                        <p:cTn dur="1000"/>
                                        <p:tgtEl>
                                          <p:spTgt spid="17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pic>
        <p:nvPicPr>
          <p:cNvPr descr="Améliorer cette diapositive" id="180" name="Google Shape;180;p34"/>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4" name="Shape 184"/>
        <p:cNvGrpSpPr/>
        <p:nvPr/>
      </p:nvGrpSpPr>
      <p:grpSpPr>
        <a:xfrm>
          <a:off x="0" y="0"/>
          <a:ext cx="0" cy="0"/>
          <a:chOff x="0" y="0"/>
          <a:chExt cx="0" cy="0"/>
        </a:xfrm>
      </p:grpSpPr>
      <p:pic>
        <p:nvPicPr>
          <p:cNvPr descr="Améliorer cette diapositive" id="185" name="Google Shape;185;p35"/>
          <p:cNvPicPr preferRelativeResize="0"/>
          <p:nvPr/>
        </p:nvPicPr>
        <p:blipFill>
          <a:blip r:embed="rId3">
            <a:alphaModFix/>
          </a:blip>
          <a:stretch>
            <a:fillRect/>
          </a:stretch>
        </p:blipFill>
        <p:spPr>
          <a:xfrm>
            <a:off x="-36937" y="0"/>
            <a:ext cx="9210675" cy="514350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pic>
        <p:nvPicPr>
          <p:cNvPr descr="Améliorer cette diapositive" id="190" name="Google Shape;190;p36"/>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pic>
        <p:nvPicPr>
          <p:cNvPr descr="Améliorer cette diapositive" id="195" name="Google Shape;195;p37"/>
          <p:cNvPicPr preferRelativeResize="0"/>
          <p:nvPr/>
        </p:nvPicPr>
        <p:blipFill>
          <a:blip r:embed="rId3">
            <a:alphaModFix/>
          </a:blip>
          <a:stretch>
            <a:fillRect/>
          </a:stretch>
        </p:blipFill>
        <p:spPr>
          <a:xfrm>
            <a:off x="-36937" y="0"/>
            <a:ext cx="9210675" cy="5143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pic>
        <p:nvPicPr>
          <p:cNvPr descr="Améliorer cette diapositive" id="200" name="Google Shape;200;p38"/>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pic>
        <p:nvPicPr>
          <p:cNvPr id="205" name="Google Shape;205;p39"/>
          <p:cNvPicPr preferRelativeResize="0"/>
          <p:nvPr/>
        </p:nvPicPr>
        <p:blipFill rotWithShape="1">
          <a:blip r:embed="rId3">
            <a:alphaModFix/>
          </a:blip>
          <a:srcRect b="0" l="29" r="19" t="0"/>
          <a:stretch/>
        </p:blipFill>
        <p:spPr>
          <a:xfrm>
            <a:off x="-35700" y="0"/>
            <a:ext cx="9210675" cy="514768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pic>
        <p:nvPicPr>
          <p:cNvPr id="210" name="Google Shape;210;p40"/>
          <p:cNvPicPr preferRelativeResize="0"/>
          <p:nvPr/>
        </p:nvPicPr>
        <p:blipFill rotWithShape="1">
          <a:blip r:embed="rId3">
            <a:alphaModFix/>
          </a:blip>
          <a:srcRect b="139" l="0" r="0" t="149"/>
          <a:stretch/>
        </p:blipFill>
        <p:spPr>
          <a:xfrm>
            <a:off x="0" y="-67900"/>
            <a:ext cx="9364349" cy="5215641"/>
          </a:xfrm>
          <a:prstGeom prst="rect">
            <a:avLst/>
          </a:prstGeom>
          <a:noFill/>
          <a:ln>
            <a:noFill/>
          </a:ln>
        </p:spPr>
      </p:pic>
      <p:pic>
        <p:nvPicPr>
          <p:cNvPr id="211" name="Google Shape;211;p40"/>
          <p:cNvPicPr preferRelativeResize="0"/>
          <p:nvPr/>
        </p:nvPicPr>
        <p:blipFill rotWithShape="1">
          <a:blip r:embed="rId4">
            <a:alphaModFix/>
          </a:blip>
          <a:srcRect b="69" l="0" r="0" t="59"/>
          <a:stretch/>
        </p:blipFill>
        <p:spPr>
          <a:xfrm>
            <a:off x="0" y="-67900"/>
            <a:ext cx="9364349" cy="5224143"/>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pic>
        <p:nvPicPr>
          <p:cNvPr descr="Améliorer cette diapositive" id="216" name="Google Shape;216;p41"/>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20" name="Shape 220"/>
        <p:cNvGrpSpPr/>
        <p:nvPr/>
      </p:nvGrpSpPr>
      <p:grpSpPr>
        <a:xfrm>
          <a:off x="0" y="0"/>
          <a:ext cx="0" cy="0"/>
          <a:chOff x="0" y="0"/>
          <a:chExt cx="0" cy="0"/>
        </a:xfrm>
      </p:grpSpPr>
      <p:sp>
        <p:nvSpPr>
          <p:cNvPr id="221" name="Google Shape;221;p42"/>
          <p:cNvSpPr txBox="1"/>
          <p:nvPr>
            <p:ph type="title"/>
          </p:nvPr>
        </p:nvSpPr>
        <p:spPr>
          <a:xfrm>
            <a:off x="311700" y="169600"/>
            <a:ext cx="8520600" cy="641700"/>
          </a:xfrm>
          <a:prstGeom prst="rect">
            <a:avLst/>
          </a:prstGeom>
          <a:noFill/>
          <a:ln>
            <a:noFill/>
          </a:ln>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121549"/>
              <a:buFont typeface="Arial"/>
              <a:buNone/>
            </a:pPr>
            <a:r>
              <a:rPr lang="fr" sz="2369">
                <a:solidFill>
                  <a:srgbClr val="0B5394"/>
                </a:solidFill>
              </a:rPr>
              <a:t>Merci de vous asseoir </a:t>
            </a:r>
            <a:r>
              <a:rPr lang="fr" sz="2369">
                <a:solidFill>
                  <a:srgbClr val="0B5394"/>
                </a:solidFill>
                <a:highlight>
                  <a:schemeClr val="accent6"/>
                </a:highlight>
              </a:rPr>
              <a:t>tranquillement</a:t>
            </a:r>
            <a:r>
              <a:rPr lang="fr" sz="2369">
                <a:solidFill>
                  <a:srgbClr val="0B5394"/>
                </a:solidFill>
              </a:rPr>
              <a:t> pour écouter les lectures</a:t>
            </a:r>
            <a:endParaRPr>
              <a:solidFill>
                <a:srgbClr val="0B5394"/>
              </a:solidFill>
            </a:endParaRPr>
          </a:p>
        </p:txBody>
      </p:sp>
      <p:pic>
        <p:nvPicPr>
          <p:cNvPr id="222" name="Google Shape;222;p42"/>
          <p:cNvPicPr preferRelativeResize="0"/>
          <p:nvPr/>
        </p:nvPicPr>
        <p:blipFill rotWithShape="1">
          <a:blip r:embed="rId3">
            <a:alphaModFix/>
          </a:blip>
          <a:srcRect b="0" l="0" r="0" t="0"/>
          <a:stretch/>
        </p:blipFill>
        <p:spPr>
          <a:xfrm>
            <a:off x="420975" y="1117325"/>
            <a:ext cx="4382975" cy="3506375"/>
          </a:xfrm>
          <a:prstGeom prst="rect">
            <a:avLst/>
          </a:prstGeom>
          <a:noFill/>
          <a:ln>
            <a:noFill/>
          </a:ln>
        </p:spPr>
      </p:pic>
      <p:pic>
        <p:nvPicPr>
          <p:cNvPr id="223" name="Google Shape;223;p42"/>
          <p:cNvPicPr preferRelativeResize="0"/>
          <p:nvPr/>
        </p:nvPicPr>
        <p:blipFill rotWithShape="1">
          <a:blip r:embed="rId4">
            <a:alphaModFix/>
          </a:blip>
          <a:srcRect b="0" l="0" r="0" t="0"/>
          <a:stretch/>
        </p:blipFill>
        <p:spPr>
          <a:xfrm>
            <a:off x="4910425" y="1730613"/>
            <a:ext cx="4035250" cy="227980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pic>
        <p:nvPicPr>
          <p:cNvPr descr="Améliorer cette diapositive" id="228" name="Google Shape;228;p43"/>
          <p:cNvPicPr preferRelativeResize="0"/>
          <p:nvPr/>
        </p:nvPicPr>
        <p:blipFill>
          <a:blip r:embed="rId3">
            <a:alphaModFix/>
          </a:blip>
          <a:stretch>
            <a:fillRect/>
          </a:stretch>
        </p:blipFill>
        <p:spPr>
          <a:xfrm>
            <a:off x="-33338" y="0"/>
            <a:ext cx="9210675" cy="51435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32" name="Shape 232"/>
        <p:cNvGrpSpPr/>
        <p:nvPr/>
      </p:nvGrpSpPr>
      <p:grpSpPr>
        <a:xfrm>
          <a:off x="0" y="0"/>
          <a:ext cx="0" cy="0"/>
          <a:chOff x="0" y="0"/>
          <a:chExt cx="0" cy="0"/>
        </a:xfrm>
      </p:grpSpPr>
      <p:sp>
        <p:nvSpPr>
          <p:cNvPr id="233" name="Google Shape;233;p44"/>
          <p:cNvSpPr txBox="1"/>
          <p:nvPr>
            <p:ph type="title"/>
          </p:nvPr>
        </p:nvSpPr>
        <p:spPr>
          <a:xfrm>
            <a:off x="311700" y="120500"/>
            <a:ext cx="8704800" cy="645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fr">
                <a:solidFill>
                  <a:srgbClr val="0B5394"/>
                </a:solidFill>
              </a:rPr>
              <a:t>Lecture </a:t>
            </a:r>
            <a:r>
              <a:rPr lang="fr" sz="3155">
                <a:solidFill>
                  <a:srgbClr val="0B5394"/>
                </a:solidFill>
              </a:rPr>
              <a:t>du livre des Actes des apôtres</a:t>
            </a:r>
            <a:r>
              <a:rPr b="0" lang="fr" sz="3600">
                <a:solidFill>
                  <a:srgbClr val="0B5394"/>
                </a:solidFill>
                <a:latin typeface="Arial"/>
                <a:ea typeface="Arial"/>
                <a:cs typeface="Arial"/>
                <a:sym typeface="Arial"/>
              </a:rPr>
              <a:t> </a:t>
            </a:r>
            <a:r>
              <a:rPr b="0" lang="fr" sz="2022">
                <a:solidFill>
                  <a:srgbClr val="0B5394"/>
                </a:solidFill>
                <a:latin typeface="Arial"/>
                <a:ea typeface="Arial"/>
                <a:cs typeface="Arial"/>
                <a:sym typeface="Arial"/>
              </a:rPr>
              <a:t>(2, 42-46)</a:t>
            </a:r>
            <a:endParaRPr sz="2311">
              <a:solidFill>
                <a:srgbClr val="0B5394"/>
              </a:solidFill>
            </a:endParaRPr>
          </a:p>
        </p:txBody>
      </p:sp>
      <p:sp>
        <p:nvSpPr>
          <p:cNvPr id="234" name="Google Shape;234;p44"/>
          <p:cNvSpPr txBox="1"/>
          <p:nvPr>
            <p:ph idx="1" type="body"/>
          </p:nvPr>
        </p:nvSpPr>
        <p:spPr>
          <a:xfrm>
            <a:off x="500700" y="1164475"/>
            <a:ext cx="7671000" cy="3767700"/>
          </a:xfrm>
          <a:prstGeom prst="rect">
            <a:avLst/>
          </a:prstGeom>
        </p:spPr>
        <p:txBody>
          <a:bodyPr anchorCtr="0" anchor="t" bIns="91425" lIns="91425" spcFirstLastPara="1" rIns="91425" wrap="square" tIns="91425">
            <a:noAutofit/>
          </a:bodyPr>
          <a:lstStyle/>
          <a:p>
            <a:pPr indent="0" lvl="0" marL="0" rtl="0" algn="l">
              <a:lnSpc>
                <a:spcPct val="100000"/>
              </a:lnSpc>
              <a:spcBef>
                <a:spcPts val="0"/>
              </a:spcBef>
              <a:spcAft>
                <a:spcPts val="0"/>
              </a:spcAft>
              <a:buNone/>
            </a:pPr>
            <a:r>
              <a:t/>
            </a:r>
            <a:endParaRPr sz="22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rPr lang="fr" sz="2200">
                <a:solidFill>
                  <a:srgbClr val="0B5394"/>
                </a:solidFill>
                <a:latin typeface="Playfair Display SemiBold"/>
                <a:ea typeface="Playfair Display SemiBold"/>
                <a:cs typeface="Playfair Display SemiBold"/>
                <a:sym typeface="Playfair Display SemiBold"/>
              </a:rPr>
              <a:t>Chaque jour, d’un même coeur, ils fréquentaient assidûment le Temple, ils rompaient le pain dans les maisons, ils prenaient leurs repas avec allégresse et simplicité de coeur ; ils louaient Dieu et avaient la faveur du peuple tout entier. </a:t>
            </a:r>
            <a:endParaRPr sz="2200">
              <a:solidFill>
                <a:srgbClr val="0B5394"/>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t/>
            </a:r>
            <a:endParaRPr sz="2400">
              <a:solidFill>
                <a:srgbClr val="0B5394"/>
              </a:solidFill>
              <a:latin typeface="Playfair Display"/>
              <a:ea typeface="Playfair Display"/>
              <a:cs typeface="Playfair Display"/>
              <a:sym typeface="Playfair Display"/>
            </a:endParaRPr>
          </a:p>
          <a:p>
            <a:pPr indent="0" lvl="0" marL="0" rtl="0" algn="l">
              <a:lnSpc>
                <a:spcPct val="100000"/>
              </a:lnSpc>
              <a:spcBef>
                <a:spcPts val="0"/>
              </a:spcBef>
              <a:spcAft>
                <a:spcPts val="0"/>
              </a:spcAft>
              <a:buNone/>
            </a:pPr>
            <a:r>
              <a:rPr lang="fr" sz="2400">
                <a:solidFill>
                  <a:srgbClr val="0B5394"/>
                </a:solidFill>
                <a:latin typeface="Playfair Display"/>
                <a:ea typeface="Playfair Display"/>
                <a:cs typeface="Playfair Display"/>
                <a:sym typeface="Playfair Display"/>
              </a:rPr>
              <a:t>Parole du Seigneur. </a:t>
            </a:r>
            <a:r>
              <a:rPr b="1" lang="fr" sz="2400">
                <a:solidFill>
                  <a:srgbClr val="0B5394"/>
                </a:solidFill>
                <a:latin typeface="Playfair Display"/>
                <a:ea typeface="Playfair Display"/>
                <a:cs typeface="Playfair Display"/>
                <a:sym typeface="Playfair Display"/>
              </a:rPr>
              <a:t>R. Nous rendons gloire à Dieu.</a:t>
            </a:r>
            <a:endParaRPr sz="2300">
              <a:solidFill>
                <a:srgbClr val="0B5394"/>
              </a:solidFill>
              <a:latin typeface="Playfair Display Medium"/>
              <a:ea typeface="Playfair Display Medium"/>
              <a:cs typeface="Playfair Display Medium"/>
              <a:sym typeface="Playfair Display Medium"/>
            </a:endParaRPr>
          </a:p>
          <a:p>
            <a:pPr indent="0" lvl="0" marL="0" rtl="0" algn="l">
              <a:lnSpc>
                <a:spcPct val="100000"/>
              </a:lnSpc>
              <a:spcBef>
                <a:spcPts val="0"/>
              </a:spcBef>
              <a:spcAft>
                <a:spcPts val="0"/>
              </a:spcAft>
              <a:buNone/>
            </a:pPr>
            <a:r>
              <a:t/>
            </a:r>
            <a:endParaRPr sz="2300">
              <a:solidFill>
                <a:srgbClr val="1155CC"/>
              </a:solidFill>
              <a:latin typeface="Playfair Display SemiBold"/>
              <a:ea typeface="Playfair Display SemiBold"/>
              <a:cs typeface="Playfair Display SemiBold"/>
              <a:sym typeface="Playfair Display SemiBold"/>
            </a:endParaRPr>
          </a:p>
          <a:p>
            <a:pPr indent="0" lvl="0" marL="0" rtl="0" algn="l">
              <a:lnSpc>
                <a:spcPct val="100000"/>
              </a:lnSpc>
              <a:spcBef>
                <a:spcPts val="0"/>
              </a:spcBef>
              <a:spcAft>
                <a:spcPts val="0"/>
              </a:spcAft>
              <a:buNone/>
            </a:pPr>
            <a:r>
              <a:t/>
            </a:r>
            <a:endParaRPr sz="2500">
              <a:latin typeface="Playfair Display"/>
              <a:ea typeface="Playfair Display"/>
              <a:cs typeface="Playfair Display"/>
              <a:sym typeface="Playfair Display"/>
            </a:endParaRPr>
          </a:p>
          <a:p>
            <a:pPr indent="0" lvl="0" marL="0" rtl="0" algn="l">
              <a:lnSpc>
                <a:spcPct val="100000"/>
              </a:lnSpc>
              <a:spcBef>
                <a:spcPts val="0"/>
              </a:spcBef>
              <a:spcAft>
                <a:spcPts val="0"/>
              </a:spcAft>
              <a:buNone/>
            </a:pPr>
            <a:r>
              <a:t/>
            </a:r>
            <a:endParaRPr sz="2500">
              <a:latin typeface="Playfair Display"/>
              <a:ea typeface="Playfair Display"/>
              <a:cs typeface="Playfair Display"/>
              <a:sym typeface="Playfair Display"/>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38" name="Shape 238"/>
        <p:cNvGrpSpPr/>
        <p:nvPr/>
      </p:nvGrpSpPr>
      <p:grpSpPr>
        <a:xfrm>
          <a:off x="0" y="0"/>
          <a:ext cx="0" cy="0"/>
          <a:chOff x="0" y="0"/>
          <a:chExt cx="0" cy="0"/>
        </a:xfrm>
      </p:grpSpPr>
      <p:sp>
        <p:nvSpPr>
          <p:cNvPr id="239" name="Google Shape;239;p45"/>
          <p:cNvSpPr txBox="1"/>
          <p:nvPr>
            <p:ph type="title"/>
          </p:nvPr>
        </p:nvSpPr>
        <p:spPr>
          <a:xfrm>
            <a:off x="311700" y="22730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sz="3755">
                <a:solidFill>
                  <a:srgbClr val="1155CC"/>
                </a:solidFill>
              </a:rPr>
              <a:t>PSAUME 117</a:t>
            </a:r>
            <a:endParaRPr>
              <a:solidFill>
                <a:srgbClr val="1155CC"/>
              </a:solidFill>
            </a:endParaRPr>
          </a:p>
        </p:txBody>
      </p:sp>
      <p:pic>
        <p:nvPicPr>
          <p:cNvPr descr="🎤 Les plus beaux chants chrétiens avec paroles: http://bit.ly/Paroles_YT&#10;🎵 Louanges et chants d'adoration pour Pâques, Assomption et Pentecôte: http://bit.ly/38gJXVI&#10;👉 Abonnez-vous pour plus de musique religieuse et célébrer Dieu: http://bit.ly/2gtkFK3&#10;&#10;↓ PAROLES ↓&#10;&#10;Alléluia, alléluia, alléluia&#10;Alléluia, alléluia, alléluia&#10;&#10;Proclamez que le Seigneur est bon,&#10;Éternel est son amour !&#10;Que le dise la maison d'lsraël,&#10;Éternel est son amour !&#10;&#10;Alléluia, alléluia, alléluia&#10;Alléluia, alléluia, alléluia&#10;&#10;Dans l'angoisse j'ai crié vers lui,&#10;Le Seigneur m'a exaucé&#10;Le Seigneur est là pour me défendre,&#10;J'ai bravé mes ennemis&#10;&#10;Alléluia, alléluia, alléluia&#10;Alléluia, alléluia, alléluia&#10;&#10;Le Seigneur est ma force et mon chant,&#10;Le Seigneur est mon salut&#10;Je ne mourrai pas, non, je vivrai,&#10;Je dirai l'oeuvre de Dieu&#10;&#10;Alléluia, alléluia, alléluia&#10;Alléluia, alléluia, alléluia&#10;&#10;Ouvrez-moi les portes de justice&#10;J'entrerai, je rendrai grâce&#10;C'est ici la porte du Seigneur,&#10;Tous les justes y entreront&#10;&#10;Alléluia, alléluia, alléluia&#10;Alléluia, alléluia, alléluia&#10;&#10;Oui, c'est toi mon Dieu, je te rends grâce,&#10;Seigneur mon Dieu je t'exalte&#10;Proclamez que le Seigneur est bon,&#10;Éternel est son amour !&#10;&#10;Alléluia, alléluia, alléluia&#10;Alléluia, alléluia, alléluia&#10;Alléluia, alléluia, alléluia" id="240" name="Google Shape;240;p45" title="Alléluia - Psaume 117  l Chant catholique avec paroles pour le Carême et Pâques">
            <a:hlinkClick r:id="rId3"/>
          </p:cNvPr>
          <p:cNvPicPr preferRelativeResize="0"/>
          <p:nvPr/>
        </p:nvPicPr>
        <p:blipFill>
          <a:blip r:embed="rId4">
            <a:alphaModFix/>
          </a:blip>
          <a:stretch>
            <a:fillRect/>
          </a:stretch>
        </p:blipFill>
        <p:spPr>
          <a:xfrm>
            <a:off x="1647325" y="1224625"/>
            <a:ext cx="6245700" cy="35132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40"/>
                                        </p:tgtEl>
                                        <p:attrNameLst>
                                          <p:attrName>style.visibility</p:attrName>
                                        </p:attrNameLst>
                                      </p:cBhvr>
                                      <p:to>
                                        <p:strVal val="visible"/>
                                      </p:to>
                                    </p:set>
                                    <p:animEffect filter="fade" transition="in">
                                      <p:cBhvr>
                                        <p:cTn dur="1000"/>
                                        <p:tgtEl>
                                          <p:spTgt spid="24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4" name="Shape 244"/>
        <p:cNvGrpSpPr/>
        <p:nvPr/>
      </p:nvGrpSpPr>
      <p:grpSpPr>
        <a:xfrm>
          <a:off x="0" y="0"/>
          <a:ext cx="0" cy="0"/>
          <a:chOff x="0" y="0"/>
          <a:chExt cx="0" cy="0"/>
        </a:xfrm>
      </p:grpSpPr>
      <p:pic>
        <p:nvPicPr>
          <p:cNvPr descr="Améliorer cette diapositive" id="245" name="Google Shape;245;p46"/>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pic>
        <p:nvPicPr>
          <p:cNvPr descr="Améliorer cette diapositive" id="250" name="Google Shape;250;p47"/>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pic>
        <p:nvPicPr>
          <p:cNvPr descr="Améliorer cette diapositive" id="255" name="Google Shape;255;p48"/>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descr="Améliorer cette diapositive" id="260" name="Google Shape;260;p49"/>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pic>
        <p:nvPicPr>
          <p:cNvPr descr="Améliorer cette diapositive" id="265" name="Google Shape;265;p50"/>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9" name="Shape 269"/>
        <p:cNvGrpSpPr/>
        <p:nvPr/>
      </p:nvGrpSpPr>
      <p:grpSpPr>
        <a:xfrm>
          <a:off x="0" y="0"/>
          <a:ext cx="0" cy="0"/>
          <a:chOff x="0" y="0"/>
          <a:chExt cx="0" cy="0"/>
        </a:xfrm>
      </p:grpSpPr>
      <p:pic>
        <p:nvPicPr>
          <p:cNvPr descr="Améliorer cette diapositive" id="270" name="Google Shape;270;p51"/>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4" name="Shape 274"/>
        <p:cNvGrpSpPr/>
        <p:nvPr/>
      </p:nvGrpSpPr>
      <p:grpSpPr>
        <a:xfrm>
          <a:off x="0" y="0"/>
          <a:ext cx="0" cy="0"/>
          <a:chOff x="0" y="0"/>
          <a:chExt cx="0" cy="0"/>
        </a:xfrm>
      </p:grpSpPr>
      <p:pic>
        <p:nvPicPr>
          <p:cNvPr descr="Améliorer cette diapositive" id="275" name="Google Shape;275;p52"/>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pic>
        <p:nvPicPr>
          <p:cNvPr descr="Améliorer cette diapositive" id="280" name="Google Shape;280;p53"/>
          <p:cNvPicPr preferRelativeResize="0"/>
          <p:nvPr/>
        </p:nvPicPr>
        <p:blipFill>
          <a:blip r:embed="rId3">
            <a:alphaModFix/>
          </a:blip>
          <a:stretch>
            <a:fillRect/>
          </a:stretch>
        </p:blipFill>
        <p:spPr>
          <a:xfrm>
            <a:off x="-35700" y="0"/>
            <a:ext cx="9210675" cy="5143500"/>
          </a:xfrm>
          <a:prstGeom prst="rect">
            <a:avLst/>
          </a:prstGeom>
          <a:noFill/>
          <a:ln>
            <a:noFill/>
          </a:ln>
        </p:spPr>
      </p:pic>
      <p:pic>
        <p:nvPicPr>
          <p:cNvPr descr="Provided to YouTube by TuneCore&#10;&#10;Alléluia, proclamez que le Seigneur est bon · Emmanuel Music&#10;&#10;Best of : Pâques&#10;&#10;℗ 2018 Il est vivant - Editions de l'Emmanuel&#10;&#10;Released on: 2018-02-01&#10;&#10;Auto-generated by YouTube." id="281" name="Google Shape;281;p53" title="Alléluia, proclamez que le Seigneur est bon">
            <a:hlinkClick r:id="rId4"/>
          </p:cNvPr>
          <p:cNvPicPr preferRelativeResize="0"/>
          <p:nvPr/>
        </p:nvPicPr>
        <p:blipFill>
          <a:blip r:embed="rId5">
            <a:alphaModFix/>
          </a:blip>
          <a:stretch>
            <a:fillRect/>
          </a:stretch>
        </p:blipFill>
        <p:spPr>
          <a:xfrm>
            <a:off x="6582750" y="682275"/>
            <a:ext cx="2478225" cy="139400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281"/>
                                        </p:tgtEl>
                                        <p:attrNameLst>
                                          <p:attrName>style.visibility</p:attrName>
                                        </p:attrNameLst>
                                      </p:cBhvr>
                                      <p:to>
                                        <p:strVal val="visible"/>
                                      </p:to>
                                    </p:set>
                                    <p:animEffect filter="fade" transition="in">
                                      <p:cBhvr>
                                        <p:cTn dur="1000"/>
                                        <p:tgtEl>
                                          <p:spTgt spid="2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pic>
        <p:nvPicPr>
          <p:cNvPr descr="Améliorer cette diapositive" id="286" name="Google Shape;286;p54"/>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90" name="Shape 290"/>
        <p:cNvGrpSpPr/>
        <p:nvPr/>
      </p:nvGrpSpPr>
      <p:grpSpPr>
        <a:xfrm>
          <a:off x="0" y="0"/>
          <a:ext cx="0" cy="0"/>
          <a:chOff x="0" y="0"/>
          <a:chExt cx="0" cy="0"/>
        </a:xfrm>
      </p:grpSpPr>
      <p:sp>
        <p:nvSpPr>
          <p:cNvPr id="291" name="Google Shape;291;p55"/>
          <p:cNvSpPr txBox="1"/>
          <p:nvPr>
            <p:ph type="title"/>
          </p:nvPr>
        </p:nvSpPr>
        <p:spPr>
          <a:xfrm>
            <a:off x="272375" y="0"/>
            <a:ext cx="6661500" cy="645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fr">
                <a:solidFill>
                  <a:srgbClr val="0B5394"/>
                </a:solidFill>
              </a:rPr>
              <a:t>Évangile de Jésus-Christ selon saint Jean</a:t>
            </a:r>
            <a:r>
              <a:rPr lang="fr"/>
              <a:t> </a:t>
            </a:r>
            <a:r>
              <a:rPr lang="fr" sz="2200">
                <a:solidFill>
                  <a:srgbClr val="FF0000"/>
                </a:solidFill>
              </a:rPr>
              <a:t>(20, 11-18)</a:t>
            </a:r>
            <a:r>
              <a:rPr lang="fr" sz="2200"/>
              <a:t> </a:t>
            </a:r>
            <a:endParaRPr sz="2200"/>
          </a:p>
        </p:txBody>
      </p:sp>
      <p:sp>
        <p:nvSpPr>
          <p:cNvPr id="292" name="Google Shape;292;p55"/>
          <p:cNvSpPr txBox="1"/>
          <p:nvPr>
            <p:ph idx="1" type="body"/>
          </p:nvPr>
        </p:nvSpPr>
        <p:spPr>
          <a:xfrm>
            <a:off x="379225" y="1073400"/>
            <a:ext cx="8638200" cy="4070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En ce temps-là,</a:t>
            </a:r>
            <a:br>
              <a:rPr b="1" lang="fr" sz="2000">
                <a:solidFill>
                  <a:srgbClr val="0B5394"/>
                </a:solidFill>
                <a:latin typeface="Playfair Display"/>
                <a:ea typeface="Playfair Display"/>
                <a:cs typeface="Playfair Display"/>
                <a:sym typeface="Playfair Display"/>
              </a:rPr>
            </a:br>
            <a:r>
              <a:rPr b="1" lang="fr" sz="2000">
                <a:solidFill>
                  <a:srgbClr val="0B5394"/>
                </a:solidFill>
                <a:latin typeface="Playfair Display"/>
                <a:ea typeface="Playfair Display"/>
                <a:cs typeface="Playfair Display"/>
                <a:sym typeface="Playfair Display"/>
              </a:rPr>
              <a:t>Marie-Madeleine se tenait près du tombeau,</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au dehors, tout en pleurs.</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Et, en pleurant, elle se pencha vers le tombeau.</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Elle aperçoit deux anges vêtus de blanc,</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assis l’un à la tête et l’autre aux pieds,</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à l’endroit où avait reposé le corps de Jésus.</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Ils lui demandent:</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Femme, pourquoi pleures-tu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Elle leur répond:</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On a enlevé mon Seigneur, et je ne sais pas où on l’a déposé. »</a:t>
            </a:r>
            <a:endParaRPr b="1" sz="2000">
              <a:solidFill>
                <a:srgbClr val="0B5394"/>
              </a:solidFill>
              <a:latin typeface="Playfair Display"/>
              <a:ea typeface="Playfair Display"/>
              <a:cs typeface="Playfair Display"/>
              <a:sym typeface="Playfair Display"/>
            </a:endParaRPr>
          </a:p>
          <a:p>
            <a:pPr indent="0" lvl="0" marL="0" rtl="0" algn="l">
              <a:spcBef>
                <a:spcPts val="1000"/>
              </a:spcBef>
              <a:spcAft>
                <a:spcPts val="0"/>
              </a:spcAft>
              <a:buNone/>
            </a:pPr>
            <a:r>
              <a:t/>
            </a:r>
            <a:endParaRPr sz="2700">
              <a:solidFill>
                <a:srgbClr val="FEFFFF"/>
              </a:solidFill>
              <a:latin typeface="Playfair Display Medium"/>
              <a:ea typeface="Playfair Display Medium"/>
              <a:cs typeface="Playfair Display Medium"/>
              <a:sym typeface="Playfair Display Medium"/>
            </a:endParaRPr>
          </a:p>
          <a:p>
            <a:pPr indent="0" lvl="0" marL="0" rtl="0" algn="l">
              <a:spcBef>
                <a:spcPts val="1000"/>
              </a:spcBef>
              <a:spcAft>
                <a:spcPts val="0"/>
              </a:spcAft>
              <a:buNone/>
            </a:pPr>
            <a:r>
              <a:t/>
            </a:r>
            <a:endParaRPr sz="2300">
              <a:latin typeface="Playfair Display Medium"/>
              <a:ea typeface="Playfair Display Medium"/>
              <a:cs typeface="Playfair Display Medium"/>
              <a:sym typeface="Playfair Display Medium"/>
            </a:endParaRPr>
          </a:p>
          <a:p>
            <a:pPr indent="0" lvl="0" marL="0" rtl="0" algn="l">
              <a:lnSpc>
                <a:spcPct val="100000"/>
              </a:lnSpc>
              <a:spcBef>
                <a:spcPts val="0"/>
              </a:spcBef>
              <a:spcAft>
                <a:spcPts val="0"/>
              </a:spcAft>
              <a:buNone/>
            </a:pPr>
            <a:r>
              <a:t/>
            </a:r>
            <a:endParaRPr b="1" sz="2000">
              <a:latin typeface="Playfair Display"/>
              <a:ea typeface="Playfair Display"/>
              <a:cs typeface="Playfair Display"/>
              <a:sym typeface="Playfair Display"/>
            </a:endParaRPr>
          </a:p>
        </p:txBody>
      </p:sp>
      <p:pic>
        <p:nvPicPr>
          <p:cNvPr id="293" name="Google Shape;293;p55"/>
          <p:cNvPicPr preferRelativeResize="0"/>
          <p:nvPr/>
        </p:nvPicPr>
        <p:blipFill>
          <a:blip r:embed="rId3">
            <a:alphaModFix/>
          </a:blip>
          <a:stretch>
            <a:fillRect/>
          </a:stretch>
        </p:blipFill>
        <p:spPr>
          <a:xfrm>
            <a:off x="6866000" y="0"/>
            <a:ext cx="2278000" cy="227800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297" name="Shape 297"/>
        <p:cNvGrpSpPr/>
        <p:nvPr/>
      </p:nvGrpSpPr>
      <p:grpSpPr>
        <a:xfrm>
          <a:off x="0" y="0"/>
          <a:ext cx="0" cy="0"/>
          <a:chOff x="0" y="0"/>
          <a:chExt cx="0" cy="0"/>
        </a:xfrm>
      </p:grpSpPr>
      <p:sp>
        <p:nvSpPr>
          <p:cNvPr id="298" name="Google Shape;298;p56"/>
          <p:cNvSpPr txBox="1"/>
          <p:nvPr>
            <p:ph type="title"/>
          </p:nvPr>
        </p:nvSpPr>
        <p:spPr>
          <a:xfrm>
            <a:off x="272375" y="0"/>
            <a:ext cx="6661500" cy="645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fr">
                <a:solidFill>
                  <a:srgbClr val="0B5394"/>
                </a:solidFill>
              </a:rPr>
              <a:t>Évangile de Jésus-Christ selon saint Jean</a:t>
            </a:r>
            <a:r>
              <a:rPr lang="fr"/>
              <a:t> </a:t>
            </a:r>
            <a:r>
              <a:rPr lang="fr" sz="2200">
                <a:solidFill>
                  <a:srgbClr val="FF0000"/>
                </a:solidFill>
              </a:rPr>
              <a:t>(20, 11-18)</a:t>
            </a:r>
            <a:r>
              <a:rPr lang="fr" sz="2200"/>
              <a:t> </a:t>
            </a:r>
            <a:endParaRPr sz="2200"/>
          </a:p>
        </p:txBody>
      </p:sp>
      <p:sp>
        <p:nvSpPr>
          <p:cNvPr id="299" name="Google Shape;299;p56"/>
          <p:cNvSpPr txBox="1"/>
          <p:nvPr>
            <p:ph idx="1" type="body"/>
          </p:nvPr>
        </p:nvSpPr>
        <p:spPr>
          <a:xfrm>
            <a:off x="379225" y="1073400"/>
            <a:ext cx="8638200" cy="40701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Ayant dit cela, elle se retourna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elle aperçoit Jésus qui se tenait là,</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mais elle ne savait pas c’était Jésus.</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Jésus lui dit: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Femme, pourquoi pleures-tu ? Qui cherches-tu ?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Le prenant pour le jardinier, elle lui répond:</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Si c’est toi qui l’a emporté, dis-moi où tu l’as déposé, et moi j’irai le prendre.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Jésus lui dit alors:</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Marie !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S’étant retournée, elle lui dit en hébreu: « Rabbouni !»,</a:t>
            </a:r>
            <a:endParaRPr b="1" sz="2000">
              <a:solidFill>
                <a:srgbClr val="0B5394"/>
              </a:solidFill>
              <a:latin typeface="Playfair Display"/>
              <a:ea typeface="Playfair Display"/>
              <a:cs typeface="Playfair Display"/>
              <a:sym typeface="Playfair Display"/>
            </a:endParaRPr>
          </a:p>
          <a:p>
            <a:pPr indent="0" lvl="0" marL="0" rtl="0" algn="l">
              <a:spcBef>
                <a:spcPts val="1000"/>
              </a:spcBef>
              <a:spcAft>
                <a:spcPts val="0"/>
              </a:spcAft>
              <a:buNone/>
            </a:pPr>
            <a:r>
              <a:t/>
            </a:r>
            <a:endParaRPr sz="2300">
              <a:latin typeface="Playfair Display Medium"/>
              <a:ea typeface="Playfair Display Medium"/>
              <a:cs typeface="Playfair Display Medium"/>
              <a:sym typeface="Playfair Display Medium"/>
            </a:endParaRPr>
          </a:p>
          <a:p>
            <a:pPr indent="0" lvl="0" marL="0" rtl="0" algn="l">
              <a:lnSpc>
                <a:spcPct val="100000"/>
              </a:lnSpc>
              <a:spcBef>
                <a:spcPts val="0"/>
              </a:spcBef>
              <a:spcAft>
                <a:spcPts val="0"/>
              </a:spcAft>
              <a:buNone/>
            </a:pPr>
            <a:r>
              <a:t/>
            </a:r>
            <a:endParaRPr b="1" sz="2000">
              <a:latin typeface="Playfair Display"/>
              <a:ea typeface="Playfair Display"/>
              <a:cs typeface="Playfair Display"/>
              <a:sym typeface="Playfair Display"/>
            </a:endParaRPr>
          </a:p>
        </p:txBody>
      </p:sp>
      <p:pic>
        <p:nvPicPr>
          <p:cNvPr id="300" name="Google Shape;300;p56"/>
          <p:cNvPicPr preferRelativeResize="0"/>
          <p:nvPr/>
        </p:nvPicPr>
        <p:blipFill>
          <a:blip r:embed="rId3">
            <a:alphaModFix/>
          </a:blip>
          <a:stretch>
            <a:fillRect/>
          </a:stretch>
        </p:blipFill>
        <p:spPr>
          <a:xfrm>
            <a:off x="6866000" y="0"/>
            <a:ext cx="2278000" cy="22780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04" name="Shape 304"/>
        <p:cNvGrpSpPr/>
        <p:nvPr/>
      </p:nvGrpSpPr>
      <p:grpSpPr>
        <a:xfrm>
          <a:off x="0" y="0"/>
          <a:ext cx="0" cy="0"/>
          <a:chOff x="0" y="0"/>
          <a:chExt cx="0" cy="0"/>
        </a:xfrm>
      </p:grpSpPr>
      <p:sp>
        <p:nvSpPr>
          <p:cNvPr id="305" name="Google Shape;305;p57"/>
          <p:cNvSpPr txBox="1"/>
          <p:nvPr>
            <p:ph type="title"/>
          </p:nvPr>
        </p:nvSpPr>
        <p:spPr>
          <a:xfrm>
            <a:off x="272375" y="0"/>
            <a:ext cx="6661500" cy="645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fr">
                <a:solidFill>
                  <a:srgbClr val="0B5394"/>
                </a:solidFill>
              </a:rPr>
              <a:t>Évangile de Jésus-Christ selon saint Jean</a:t>
            </a:r>
            <a:r>
              <a:rPr lang="fr"/>
              <a:t> </a:t>
            </a:r>
            <a:r>
              <a:rPr lang="fr" sz="2200">
                <a:solidFill>
                  <a:srgbClr val="FF0000"/>
                </a:solidFill>
              </a:rPr>
              <a:t>(20, 11-18)</a:t>
            </a:r>
            <a:r>
              <a:rPr lang="fr" sz="2200"/>
              <a:t> </a:t>
            </a:r>
            <a:endParaRPr sz="2200"/>
          </a:p>
        </p:txBody>
      </p:sp>
      <p:sp>
        <p:nvSpPr>
          <p:cNvPr id="306" name="Google Shape;306;p57"/>
          <p:cNvSpPr txBox="1"/>
          <p:nvPr>
            <p:ph idx="1" type="body"/>
          </p:nvPr>
        </p:nvSpPr>
        <p:spPr>
          <a:xfrm>
            <a:off x="252900" y="1299600"/>
            <a:ext cx="8638200" cy="3610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c’est-à-dire : Maître.</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Jésus reprend: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Ne me retiens pas, car je ne suis pas encore monté</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vers le Père. Va trouver mes frères pour leur dire</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que je monte vers mon Père et votre Père,</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vers mon Dieu et votre Dieu.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Marie Madeleine s’en va donc annoncer aux disciples:</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 J’ai vu le Seigneur ! »,</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rPr b="1" lang="fr" sz="2000">
                <a:solidFill>
                  <a:srgbClr val="0B5394"/>
                </a:solidFill>
                <a:latin typeface="Playfair Display"/>
                <a:ea typeface="Playfair Display"/>
                <a:cs typeface="Playfair Display"/>
                <a:sym typeface="Playfair Display"/>
              </a:rPr>
              <a:t>et elle raconta ce qu’il lui avait dit.</a:t>
            </a:r>
            <a:endParaRPr b="1" sz="2000">
              <a:solidFill>
                <a:srgbClr val="0B5394"/>
              </a:solidFill>
              <a:latin typeface="Playfair Display"/>
              <a:ea typeface="Playfair Display"/>
              <a:cs typeface="Playfair Display"/>
              <a:sym typeface="Playfair Display"/>
            </a:endParaRPr>
          </a:p>
          <a:p>
            <a:pPr indent="0" lvl="0" marL="0" rtl="0" algn="l">
              <a:spcBef>
                <a:spcPts val="0"/>
              </a:spcBef>
              <a:spcAft>
                <a:spcPts val="0"/>
              </a:spcAft>
              <a:buNone/>
            </a:pPr>
            <a:r>
              <a:t/>
            </a:r>
            <a:endParaRPr b="1" sz="2000">
              <a:solidFill>
                <a:srgbClr val="1155CC"/>
              </a:solidFill>
              <a:latin typeface="Playfair Display"/>
              <a:ea typeface="Playfair Display"/>
              <a:cs typeface="Playfair Display"/>
              <a:sym typeface="Playfair Display"/>
            </a:endParaRPr>
          </a:p>
          <a:p>
            <a:pPr indent="0" lvl="0" marL="0" rtl="0" algn="l">
              <a:spcBef>
                <a:spcPts val="1000"/>
              </a:spcBef>
              <a:spcAft>
                <a:spcPts val="0"/>
              </a:spcAft>
              <a:buNone/>
            </a:pPr>
            <a:r>
              <a:t/>
            </a:r>
            <a:endParaRPr sz="2300">
              <a:latin typeface="Playfair Display Medium"/>
              <a:ea typeface="Playfair Display Medium"/>
              <a:cs typeface="Playfair Display Medium"/>
              <a:sym typeface="Playfair Display Medium"/>
            </a:endParaRPr>
          </a:p>
          <a:p>
            <a:pPr indent="0" lvl="0" marL="0" rtl="0" algn="l">
              <a:lnSpc>
                <a:spcPct val="100000"/>
              </a:lnSpc>
              <a:spcBef>
                <a:spcPts val="0"/>
              </a:spcBef>
              <a:spcAft>
                <a:spcPts val="0"/>
              </a:spcAft>
              <a:buNone/>
            </a:pPr>
            <a:r>
              <a:t/>
            </a:r>
            <a:endParaRPr b="1" sz="2000">
              <a:latin typeface="Playfair Display"/>
              <a:ea typeface="Playfair Display"/>
              <a:cs typeface="Playfair Display"/>
              <a:sym typeface="Playfair Display"/>
            </a:endParaRPr>
          </a:p>
        </p:txBody>
      </p:sp>
      <p:pic>
        <p:nvPicPr>
          <p:cNvPr id="307" name="Google Shape;307;p57"/>
          <p:cNvPicPr preferRelativeResize="0"/>
          <p:nvPr/>
        </p:nvPicPr>
        <p:blipFill>
          <a:blip r:embed="rId3">
            <a:alphaModFix/>
          </a:blip>
          <a:stretch>
            <a:fillRect/>
          </a:stretch>
        </p:blipFill>
        <p:spPr>
          <a:xfrm>
            <a:off x="6866000" y="0"/>
            <a:ext cx="2278000" cy="2278000"/>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11" name="Shape 311"/>
        <p:cNvGrpSpPr/>
        <p:nvPr/>
      </p:nvGrpSpPr>
      <p:grpSpPr>
        <a:xfrm>
          <a:off x="0" y="0"/>
          <a:ext cx="0" cy="0"/>
          <a:chOff x="0" y="0"/>
          <a:chExt cx="0" cy="0"/>
        </a:xfrm>
      </p:grpSpPr>
      <p:sp>
        <p:nvSpPr>
          <p:cNvPr id="312" name="Google Shape;312;p58"/>
          <p:cNvSpPr txBox="1"/>
          <p:nvPr>
            <p:ph type="title"/>
          </p:nvPr>
        </p:nvSpPr>
        <p:spPr>
          <a:xfrm>
            <a:off x="310650" y="122450"/>
            <a:ext cx="8790000" cy="6450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fr">
                <a:solidFill>
                  <a:srgbClr val="1155CC"/>
                </a:solidFill>
              </a:rPr>
              <a:t>Version Vidéo :</a:t>
            </a:r>
            <a:r>
              <a:rPr lang="fr"/>
              <a:t> </a:t>
            </a:r>
            <a:r>
              <a:rPr lang="fr" u="sng">
                <a:solidFill>
                  <a:schemeClr val="hlink"/>
                </a:solidFill>
                <a:hlinkClick r:id="rId3"/>
              </a:rPr>
              <a:t>Jésus est vivant! | La vie de Jésus | 45/49</a:t>
            </a:r>
            <a:endParaRPr/>
          </a:p>
        </p:txBody>
      </p:sp>
      <p:pic>
        <p:nvPicPr>
          <p:cNvPr descr="https://www.topchretien.com/&#10;Cette série vidéo présente la vie de Jésus selon l'évangile de Jean. Elle contient 49 vidéos courtes, chacune vous permettant de découvrir et approfondir à votre rythme, l'extraordinaire vie de Jésus. &#10;&#10;Jean 20:8 : “Alors l'autre disciple, qui était arrivé le premier au tombeau, entra aussi, il vit et il crut.&quot;&#10;&#10;Découvrez d'autres vidéos sur https://www.topchretien.com/auteurs/la-vie-de-jesus/&#10;&#10;*********************************************************************************&#10;&#10;► ACTIVEZ LES NOTIFICATIONS A NOTRE CHAÎNE EN CLIQUANT SUR LA CLOCHE  &quot;🔔&quot; ! VOUS SAUREZ TOUT DE NOS NOUVELLES VIDÉOS !&#10;&#10;► ABONNEZ-VOUS A NOTRE CHAÎNE YOUTUBE : &#10;https://topc.com/LaViedeJesus&#10;&#10;► POUR SOUTENIR NOTRE CHAÎNE : &#10;https://topc.com/SoutenirleTop&#10;&#10;*********************************************************************************&#10;&#10;QUI EST LE TOPCHRETIEN ?&#10;&#10;► Le TopChrétien est un site web chrétien qui existe depuis 1999. Chaque mois, plus d'un million de personnes fréquentent le TopChrétien. Les services sont tous gratuits et soutenus par des donateurs. Les principales rubriques du TopChrétien sont : la Pensée du Jour, TopBible, TopMusic, TopMessages, TopFormations. Le TopChrétien dispose également d'une application mobile disponible sur iOS et Android. Notre vocation est d'annoncer la Bonne Nouvelle de Jésus-Christ à tous et d'encourager les chrétiens par le moyen d'Internet et des nouvelles technologies.&#10;&#10;Pour en savoir plus : https://www.topchretien.com/&#10;&#10;Nous contacter : https://www.topchretien.com/letop/nou...&#10;&#10;*********************************************************************************&#10;&#10;RESTONS EN CONTACT&#10;&#10;► FACEBOOK : https://www.facebook.com/topchretien/&#10;► INSTAGRAM : https://www.instagram.com/topchretien/&#10;► YOUTUBE : https://www.youtube.com/c/topchretientv1" id="313" name="Google Shape;313;p58" title="Jésus est vivant! | La vie de Jésus | 45/49">
            <a:hlinkClick r:id="rId4"/>
          </p:cNvPr>
          <p:cNvPicPr preferRelativeResize="0"/>
          <p:nvPr/>
        </p:nvPicPr>
        <p:blipFill>
          <a:blip r:embed="rId5">
            <a:alphaModFix/>
          </a:blip>
          <a:stretch>
            <a:fillRect/>
          </a:stretch>
        </p:blipFill>
        <p:spPr>
          <a:xfrm>
            <a:off x="1607500" y="1324350"/>
            <a:ext cx="6020025" cy="33862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313"/>
                                        </p:tgtEl>
                                        <p:attrNameLst>
                                          <p:attrName>style.visibility</p:attrName>
                                        </p:attrNameLst>
                                      </p:cBhvr>
                                      <p:to>
                                        <p:strVal val="visible"/>
                                      </p:to>
                                    </p:set>
                                    <p:animEffect filter="fade" transition="in">
                                      <p:cBhvr>
                                        <p:cTn dur="1000"/>
                                        <p:tgtEl>
                                          <p:spTgt spid="31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17" name="Shape 317"/>
        <p:cNvGrpSpPr/>
        <p:nvPr/>
      </p:nvGrpSpPr>
      <p:grpSpPr>
        <a:xfrm>
          <a:off x="0" y="0"/>
          <a:ext cx="0" cy="0"/>
          <a:chOff x="0" y="0"/>
          <a:chExt cx="0" cy="0"/>
        </a:xfrm>
      </p:grpSpPr>
      <p:sp>
        <p:nvSpPr>
          <p:cNvPr id="318" name="Google Shape;318;p59"/>
          <p:cNvSpPr txBox="1"/>
          <p:nvPr>
            <p:ph type="title"/>
          </p:nvPr>
        </p:nvSpPr>
        <p:spPr>
          <a:xfrm>
            <a:off x="310650" y="122450"/>
            <a:ext cx="87900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fr">
                <a:solidFill>
                  <a:srgbClr val="1155CC"/>
                </a:solidFill>
              </a:rPr>
              <a:t>Version Saynètes </a:t>
            </a:r>
            <a:endParaRPr>
              <a:solidFill>
                <a:srgbClr val="1155CC"/>
              </a:solidFill>
            </a:endParaRPr>
          </a:p>
        </p:txBody>
      </p:sp>
      <p:sp>
        <p:nvSpPr>
          <p:cNvPr id="319" name="Google Shape;319;p59"/>
          <p:cNvSpPr txBox="1"/>
          <p:nvPr/>
        </p:nvSpPr>
        <p:spPr>
          <a:xfrm>
            <a:off x="650600" y="941450"/>
            <a:ext cx="7860600" cy="3720000"/>
          </a:xfrm>
          <a:prstGeom prst="rect">
            <a:avLst/>
          </a:prstGeom>
          <a:noFill/>
          <a:ln>
            <a:noFill/>
          </a:ln>
        </p:spPr>
        <p:txBody>
          <a:bodyPr anchorCtr="0" anchor="t" bIns="91425" lIns="91425" spcFirstLastPara="1" rIns="91425" wrap="square" tIns="91425">
            <a:noAutofit/>
          </a:bodyPr>
          <a:lstStyle/>
          <a:p>
            <a:pPr indent="-342900" lvl="0" marL="457200" rtl="0" algn="l">
              <a:spcBef>
                <a:spcPts val="0"/>
              </a:spcBef>
              <a:spcAft>
                <a:spcPts val="0"/>
              </a:spcAft>
              <a:buClr>
                <a:srgbClr val="1155CC"/>
              </a:buClr>
              <a:buSzPts val="1800"/>
              <a:buFont typeface="Playfair Display SemiBold"/>
              <a:buChar char="➔"/>
            </a:pPr>
            <a:r>
              <a:rPr lang="fr" sz="1800">
                <a:solidFill>
                  <a:srgbClr val="1155CC"/>
                </a:solidFill>
                <a:latin typeface="Playfair Display SemiBold"/>
                <a:ea typeface="Playfair Display SemiBold"/>
                <a:cs typeface="Playfair Display SemiBold"/>
                <a:sym typeface="Playfair Display SemiBold"/>
              </a:rPr>
              <a:t>La mort de Jésus : </a:t>
            </a:r>
            <a:r>
              <a:rPr lang="fr" sz="1800">
                <a:solidFill>
                  <a:srgbClr val="1155CC"/>
                </a:solidFill>
                <a:latin typeface="Playfair Display SemiBold"/>
                <a:ea typeface="Playfair Display SemiBold"/>
                <a:cs typeface="Playfair Display SemiBold"/>
                <a:sym typeface="Playfair Display SemiBold"/>
              </a:rPr>
              <a:t>Script </a:t>
            </a:r>
            <a:r>
              <a:rPr lang="fr" sz="1800" u="sng">
                <a:solidFill>
                  <a:schemeClr val="hlink"/>
                </a:solidFill>
                <a:latin typeface="Playfair Display SemiBold"/>
                <a:ea typeface="Playfair Display SemiBold"/>
                <a:cs typeface="Playfair Display SemiBold"/>
                <a:sym typeface="Playfair Display SemiBold"/>
                <a:hlinkClick r:id="rId3"/>
              </a:rPr>
              <a:t>ICI</a:t>
            </a:r>
            <a:r>
              <a:rPr lang="fr" sz="1800">
                <a:solidFill>
                  <a:srgbClr val="1155CC"/>
                </a:solidFill>
                <a:latin typeface="Playfair Display SemiBold"/>
                <a:ea typeface="Playfair Display SemiBold"/>
                <a:cs typeface="Playfair Display SemiBold"/>
                <a:sym typeface="Playfair Display SemiBold"/>
              </a:rPr>
              <a:t> : reprendre seulement quelques épisodes du chemin de croix et ne lire que la partie ‘‘Celui qui préside’’</a:t>
            </a:r>
            <a:endParaRPr sz="1800">
              <a:solidFill>
                <a:srgbClr val="1155CC"/>
              </a:solidFill>
              <a:latin typeface="Playfair Display SemiBold"/>
              <a:ea typeface="Playfair Display SemiBold"/>
              <a:cs typeface="Playfair Display SemiBold"/>
              <a:sym typeface="Playfair Display SemiBold"/>
            </a:endParaRPr>
          </a:p>
          <a:p>
            <a:pPr indent="0" lvl="0" marL="457200" rtl="0" algn="l">
              <a:spcBef>
                <a:spcPts val="0"/>
              </a:spcBef>
              <a:spcAft>
                <a:spcPts val="0"/>
              </a:spcAft>
              <a:buNone/>
            </a:pPr>
            <a:r>
              <a:t/>
            </a:r>
            <a:endParaRPr sz="1800">
              <a:solidFill>
                <a:srgbClr val="1155CC"/>
              </a:solidFill>
              <a:latin typeface="Playfair Display SemiBold"/>
              <a:ea typeface="Playfair Display SemiBold"/>
              <a:cs typeface="Playfair Display SemiBold"/>
              <a:sym typeface="Playfair Display SemiBold"/>
            </a:endParaRPr>
          </a:p>
          <a:p>
            <a:pPr indent="-342900" lvl="0" marL="457200" rtl="0" algn="l">
              <a:spcBef>
                <a:spcPts val="0"/>
              </a:spcBef>
              <a:spcAft>
                <a:spcPts val="0"/>
              </a:spcAft>
              <a:buClr>
                <a:srgbClr val="1155CC"/>
              </a:buClr>
              <a:buSzPts val="1800"/>
              <a:buFont typeface="Playfair Display SemiBold"/>
              <a:buChar char="➔"/>
            </a:pPr>
            <a:r>
              <a:rPr lang="fr" sz="1800">
                <a:solidFill>
                  <a:srgbClr val="1155CC"/>
                </a:solidFill>
                <a:latin typeface="Playfair Display SemiBold"/>
                <a:ea typeface="Playfair Display SemiBold"/>
                <a:cs typeface="Playfair Display SemiBold"/>
                <a:sym typeface="Playfair Display SemiBold"/>
              </a:rPr>
              <a:t>La Résurrection: Script </a:t>
            </a:r>
            <a:r>
              <a:rPr lang="fr" sz="1800" u="sng">
                <a:solidFill>
                  <a:schemeClr val="hlink"/>
                </a:solidFill>
                <a:latin typeface="Playfair Display SemiBold"/>
                <a:ea typeface="Playfair Display SemiBold"/>
                <a:cs typeface="Playfair Display SemiBold"/>
                <a:sym typeface="Playfair Display SemiBold"/>
                <a:hlinkClick r:id="rId4"/>
              </a:rPr>
              <a:t>ICI</a:t>
            </a:r>
            <a:endParaRPr sz="1800">
              <a:solidFill>
                <a:srgbClr val="1155CC"/>
              </a:solidFill>
              <a:latin typeface="Playfair Display SemiBold"/>
              <a:ea typeface="Playfair Display SemiBold"/>
              <a:cs typeface="Playfair Display SemiBold"/>
              <a:sym typeface="Playfair Display SemiBold"/>
            </a:endParaRPr>
          </a:p>
          <a:p>
            <a:pPr indent="0" lvl="0" marL="0" rtl="0" algn="l">
              <a:spcBef>
                <a:spcPts val="0"/>
              </a:spcBef>
              <a:spcAft>
                <a:spcPts val="0"/>
              </a:spcAft>
              <a:buNone/>
            </a:pPr>
            <a:r>
              <a:t/>
            </a:r>
            <a:endParaRPr sz="1800">
              <a:solidFill>
                <a:srgbClr val="1155CC"/>
              </a:solidFill>
              <a:latin typeface="Lato"/>
              <a:ea typeface="Lato"/>
              <a:cs typeface="Lato"/>
              <a:sym typeface="Lato"/>
            </a:endParaRPr>
          </a:p>
          <a:p>
            <a:pPr indent="0" lvl="0" marL="0" rtl="0" algn="l">
              <a:spcBef>
                <a:spcPts val="0"/>
              </a:spcBef>
              <a:spcAft>
                <a:spcPts val="0"/>
              </a:spcAft>
              <a:buNone/>
            </a:pPr>
            <a:r>
              <a:t/>
            </a:r>
            <a:endParaRPr sz="1800">
              <a:solidFill>
                <a:srgbClr val="1155CC"/>
              </a:solidFill>
              <a:latin typeface="Lato"/>
              <a:ea typeface="Lato"/>
              <a:cs typeface="Lato"/>
              <a:sym typeface="Lat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23" name="Shape 323"/>
        <p:cNvGrpSpPr/>
        <p:nvPr/>
      </p:nvGrpSpPr>
      <p:grpSpPr>
        <a:xfrm>
          <a:off x="0" y="0"/>
          <a:ext cx="0" cy="0"/>
          <a:chOff x="0" y="0"/>
          <a:chExt cx="0" cy="0"/>
        </a:xfrm>
      </p:grpSpPr>
      <p:sp>
        <p:nvSpPr>
          <p:cNvPr id="324" name="Google Shape;324;p60"/>
          <p:cNvSpPr txBox="1"/>
          <p:nvPr>
            <p:ph type="title"/>
          </p:nvPr>
        </p:nvSpPr>
        <p:spPr>
          <a:xfrm>
            <a:off x="311700" y="169600"/>
            <a:ext cx="8520600" cy="641700"/>
          </a:xfrm>
          <a:prstGeom prst="rect">
            <a:avLst/>
          </a:prstGeom>
          <a:noFill/>
          <a:ln>
            <a:noFill/>
          </a:ln>
        </p:spPr>
        <p:txBody>
          <a:bodyPr anchorCtr="0" anchor="t" bIns="91425" lIns="91425" spcFirstLastPara="1" rIns="91425" wrap="square" tIns="91425">
            <a:normAutofit fontScale="90000"/>
          </a:bodyPr>
          <a:lstStyle/>
          <a:p>
            <a:pPr indent="0" lvl="0" marL="0" rtl="0" algn="ctr">
              <a:spcBef>
                <a:spcPts val="0"/>
              </a:spcBef>
              <a:spcAft>
                <a:spcPts val="0"/>
              </a:spcAft>
              <a:buSzPct val="107889"/>
              <a:buNone/>
            </a:pPr>
            <a:r>
              <a:rPr lang="fr" sz="2966">
                <a:solidFill>
                  <a:srgbClr val="0B5394"/>
                </a:solidFill>
              </a:rPr>
              <a:t>Merci de vous asseoir </a:t>
            </a:r>
            <a:r>
              <a:rPr lang="fr" sz="2966">
                <a:solidFill>
                  <a:srgbClr val="0B5394"/>
                </a:solidFill>
                <a:highlight>
                  <a:srgbClr val="FFFF00"/>
                </a:highlight>
              </a:rPr>
              <a:t>tranquillement </a:t>
            </a:r>
            <a:r>
              <a:rPr lang="fr" sz="2966">
                <a:solidFill>
                  <a:srgbClr val="0B5394"/>
                </a:solidFill>
              </a:rPr>
              <a:t>pour écouter l’homélie</a:t>
            </a:r>
            <a:endParaRPr>
              <a:solidFill>
                <a:srgbClr val="0B5394"/>
              </a:solidFill>
            </a:endParaRPr>
          </a:p>
        </p:txBody>
      </p:sp>
      <p:pic>
        <p:nvPicPr>
          <p:cNvPr id="325" name="Google Shape;325;p60"/>
          <p:cNvPicPr preferRelativeResize="0"/>
          <p:nvPr/>
        </p:nvPicPr>
        <p:blipFill rotWithShape="1">
          <a:blip r:embed="rId3">
            <a:alphaModFix/>
          </a:blip>
          <a:srcRect b="0" l="0" r="0" t="0"/>
          <a:stretch/>
        </p:blipFill>
        <p:spPr>
          <a:xfrm>
            <a:off x="1802875" y="1340279"/>
            <a:ext cx="5444726" cy="3076100"/>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29" name="Shape 329"/>
        <p:cNvGrpSpPr/>
        <p:nvPr/>
      </p:nvGrpSpPr>
      <p:grpSpPr>
        <a:xfrm>
          <a:off x="0" y="0"/>
          <a:ext cx="0" cy="0"/>
          <a:chOff x="0" y="0"/>
          <a:chExt cx="0" cy="0"/>
        </a:xfrm>
      </p:grpSpPr>
      <p:sp>
        <p:nvSpPr>
          <p:cNvPr id="330" name="Google Shape;330;p61"/>
          <p:cNvSpPr txBox="1"/>
          <p:nvPr>
            <p:ph type="title"/>
          </p:nvPr>
        </p:nvSpPr>
        <p:spPr>
          <a:xfrm>
            <a:off x="311700" y="372725"/>
            <a:ext cx="85206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280"/>
              <a:t>HOMÉLIE / RÉFLEXION</a:t>
            </a:r>
            <a:endParaRPr sz="3280"/>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4" name="Shape 334"/>
        <p:cNvGrpSpPr/>
        <p:nvPr/>
      </p:nvGrpSpPr>
      <p:grpSpPr>
        <a:xfrm>
          <a:off x="0" y="0"/>
          <a:ext cx="0" cy="0"/>
          <a:chOff x="0" y="0"/>
          <a:chExt cx="0" cy="0"/>
        </a:xfrm>
      </p:grpSpPr>
      <p:pic>
        <p:nvPicPr>
          <p:cNvPr id="335" name="Google Shape;335;p62"/>
          <p:cNvPicPr preferRelativeResize="0"/>
          <p:nvPr/>
        </p:nvPicPr>
        <p:blipFill rotWithShape="1">
          <a:blip r:embed="rId3">
            <a:alphaModFix/>
          </a:blip>
          <a:srcRect b="0" l="69" r="59" t="0"/>
          <a:stretch/>
        </p:blipFill>
        <p:spPr>
          <a:xfrm>
            <a:off x="-35700" y="0"/>
            <a:ext cx="9210675" cy="515187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pic>
        <p:nvPicPr>
          <p:cNvPr descr="Améliorer cette diapositive" id="340" name="Google Shape;340;p63"/>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pic>
        <p:nvPicPr>
          <p:cNvPr descr="Améliorer cette diapositive" id="345" name="Google Shape;345;p64"/>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9" name="Shape 349"/>
        <p:cNvGrpSpPr/>
        <p:nvPr/>
      </p:nvGrpSpPr>
      <p:grpSpPr>
        <a:xfrm>
          <a:off x="0" y="0"/>
          <a:ext cx="0" cy="0"/>
          <a:chOff x="0" y="0"/>
          <a:chExt cx="0" cy="0"/>
        </a:xfrm>
      </p:grpSpPr>
      <p:pic>
        <p:nvPicPr>
          <p:cNvPr descr="Améliorer cette diapositive" id="350" name="Google Shape;350;p65"/>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54" name="Shape 354"/>
        <p:cNvGrpSpPr/>
        <p:nvPr/>
      </p:nvGrpSpPr>
      <p:grpSpPr>
        <a:xfrm>
          <a:off x="0" y="0"/>
          <a:ext cx="0" cy="0"/>
          <a:chOff x="0" y="0"/>
          <a:chExt cx="0" cy="0"/>
        </a:xfrm>
      </p:grpSpPr>
      <p:sp>
        <p:nvSpPr>
          <p:cNvPr id="355" name="Google Shape;355;p66"/>
          <p:cNvSpPr txBox="1"/>
          <p:nvPr>
            <p:ph type="title"/>
          </p:nvPr>
        </p:nvSpPr>
        <p:spPr>
          <a:xfrm>
            <a:off x="96300" y="85850"/>
            <a:ext cx="90000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080">
                <a:solidFill>
                  <a:srgbClr val="0B5394"/>
                </a:solidFill>
              </a:rPr>
              <a:t>Réflexion en l’absence de prêtre</a:t>
            </a:r>
            <a:endParaRPr sz="2580">
              <a:solidFill>
                <a:srgbClr val="0B5394"/>
              </a:solidFill>
            </a:endParaRPr>
          </a:p>
        </p:txBody>
      </p:sp>
      <p:sp>
        <p:nvSpPr>
          <p:cNvPr id="356" name="Google Shape;356;p66"/>
          <p:cNvSpPr txBox="1"/>
          <p:nvPr>
            <p:ph idx="1" type="body"/>
          </p:nvPr>
        </p:nvSpPr>
        <p:spPr>
          <a:xfrm>
            <a:off x="229600" y="902550"/>
            <a:ext cx="3651000" cy="3919500"/>
          </a:xfrm>
          <a:prstGeom prst="rect">
            <a:avLst/>
          </a:prstGeom>
        </p:spPr>
        <p:txBody>
          <a:bodyPr anchorCtr="0" anchor="t" bIns="91425" lIns="91425" spcFirstLastPara="1" rIns="91425" wrap="square" tIns="91425">
            <a:normAutofit fontScale="85000" lnSpcReduction="10000"/>
          </a:bodyPr>
          <a:lstStyle/>
          <a:p>
            <a:pPr indent="0" lvl="0" marL="0" rtl="0" algn="just">
              <a:lnSpc>
                <a:spcPct val="100000"/>
              </a:lnSpc>
              <a:spcBef>
                <a:spcPts val="1000"/>
              </a:spcBef>
              <a:spcAft>
                <a:spcPts val="0"/>
              </a:spcAft>
              <a:buNone/>
            </a:pPr>
            <a:r>
              <a:t/>
            </a:r>
            <a:endParaRPr b="1" sz="2900">
              <a:solidFill>
                <a:srgbClr val="1155CC"/>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900">
                <a:solidFill>
                  <a:srgbClr val="0B5394"/>
                </a:solidFill>
                <a:latin typeface="Playfair Display"/>
                <a:ea typeface="Playfair Display"/>
                <a:cs typeface="Playfair Display"/>
                <a:sym typeface="Playfair Display"/>
              </a:rPr>
              <a:t>Pâques est un jour de fête ! Nous fêtons le jour où Jésus est ressuscité, après être mort sur la croix. Mais qu’est-ce que cela change dans nos vies que Jésus soit ressuscité ? </a:t>
            </a:r>
            <a:r>
              <a:rPr b="1" lang="fr" sz="2900">
                <a:solidFill>
                  <a:srgbClr val="1155CC"/>
                </a:solidFill>
                <a:latin typeface="Playfair Display"/>
                <a:ea typeface="Playfair Display"/>
                <a:cs typeface="Playfair Display"/>
                <a:sym typeface="Playfair Display"/>
              </a:rPr>
              <a:t> </a:t>
            </a:r>
            <a:endParaRPr b="1" sz="2900">
              <a:solidFill>
                <a:srgbClr val="1155CC"/>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t/>
            </a:r>
            <a:endParaRPr b="1" sz="2900">
              <a:solidFill>
                <a:srgbClr val="1155CC"/>
              </a:solidFill>
              <a:latin typeface="Playfair Display"/>
              <a:ea typeface="Playfair Display"/>
              <a:cs typeface="Playfair Display"/>
              <a:sym typeface="Playfair Display"/>
            </a:endParaRPr>
          </a:p>
        </p:txBody>
      </p:sp>
      <p:pic>
        <p:nvPicPr>
          <p:cNvPr id="357" name="Google Shape;357;p66"/>
          <p:cNvPicPr preferRelativeResize="0"/>
          <p:nvPr/>
        </p:nvPicPr>
        <p:blipFill>
          <a:blip r:embed="rId3">
            <a:alphaModFix/>
          </a:blip>
          <a:stretch>
            <a:fillRect/>
          </a:stretch>
        </p:blipFill>
        <p:spPr>
          <a:xfrm>
            <a:off x="3999525" y="1231675"/>
            <a:ext cx="4997999" cy="2824950"/>
          </a:xfrm>
          <a:prstGeom prst="rect">
            <a:avLst/>
          </a:prstGeom>
          <a:noFill/>
          <a:ln>
            <a:noFill/>
          </a:ln>
        </p:spPr>
      </p:pic>
      <p:sp>
        <p:nvSpPr>
          <p:cNvPr id="358" name="Google Shape;358;p66"/>
          <p:cNvSpPr txBox="1"/>
          <p:nvPr/>
        </p:nvSpPr>
        <p:spPr>
          <a:xfrm>
            <a:off x="4018575" y="3773425"/>
            <a:ext cx="4959900" cy="3291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fr" sz="1100">
                <a:solidFill>
                  <a:schemeClr val="dk1"/>
                </a:solidFill>
                <a:latin typeface="Lato"/>
                <a:ea typeface="Lato"/>
                <a:cs typeface="Lato"/>
                <a:sym typeface="Lato"/>
              </a:rPr>
              <a:t>Généré par l’IA (Canva)</a:t>
            </a:r>
            <a:endParaRPr sz="1100">
              <a:solidFill>
                <a:schemeClr val="dk1"/>
              </a:solidFill>
              <a:latin typeface="Lato"/>
              <a:ea typeface="Lato"/>
              <a:cs typeface="Lato"/>
              <a:sym typeface="Lato"/>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62" name="Shape 362"/>
        <p:cNvGrpSpPr/>
        <p:nvPr/>
      </p:nvGrpSpPr>
      <p:grpSpPr>
        <a:xfrm>
          <a:off x="0" y="0"/>
          <a:ext cx="0" cy="0"/>
          <a:chOff x="0" y="0"/>
          <a:chExt cx="0" cy="0"/>
        </a:xfrm>
      </p:grpSpPr>
      <p:sp>
        <p:nvSpPr>
          <p:cNvPr id="363" name="Google Shape;363;p67"/>
          <p:cNvSpPr txBox="1"/>
          <p:nvPr>
            <p:ph type="title"/>
          </p:nvPr>
        </p:nvSpPr>
        <p:spPr>
          <a:xfrm>
            <a:off x="96300" y="85850"/>
            <a:ext cx="90000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080">
                <a:solidFill>
                  <a:srgbClr val="0B5394"/>
                </a:solidFill>
              </a:rPr>
              <a:t>Réflexion en l’absence de prêtre</a:t>
            </a:r>
            <a:endParaRPr sz="2580">
              <a:solidFill>
                <a:srgbClr val="0B5394"/>
              </a:solidFill>
            </a:endParaRPr>
          </a:p>
        </p:txBody>
      </p:sp>
      <p:sp>
        <p:nvSpPr>
          <p:cNvPr id="364" name="Google Shape;364;p67"/>
          <p:cNvSpPr txBox="1"/>
          <p:nvPr>
            <p:ph idx="1" type="body"/>
          </p:nvPr>
        </p:nvSpPr>
        <p:spPr>
          <a:xfrm>
            <a:off x="463550" y="1065425"/>
            <a:ext cx="8409900" cy="3973500"/>
          </a:xfrm>
          <a:prstGeom prst="rect">
            <a:avLst/>
          </a:prstGeom>
        </p:spPr>
        <p:txBody>
          <a:bodyPr anchorCtr="0" anchor="t" bIns="91425" lIns="91425" spcFirstLastPara="1" rIns="91425" wrap="square" tIns="91425">
            <a:normAutofit/>
          </a:bodyPr>
          <a:lstStyle/>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Le fait que Jésus soit ressuscité est très important pour nous car cela veut dire qu’Il est Vivant ! </a:t>
            </a:r>
            <a:endParaRPr b="1" sz="33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Durant le Carême, nous avons peut-être réfléchi à ce que l’Église nous enseigne pour bien vivre : respecter la dignité de tous, penser au bien-être des autres, aider les personnes en difficulté en l’aidant à trouver des solutions. Nous avons peut-être choisi une seule personne à qui faire du bien. Cela nous a aidé à grandir dans l’Amour ! </a:t>
            </a:r>
            <a:endParaRPr b="1" sz="21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Et c’est bien le rêve de Dieu pour tous les êtres humains: être une civilisation de l’Amour !</a:t>
            </a:r>
            <a:endParaRPr b="1" sz="2100">
              <a:solidFill>
                <a:srgbClr val="0B5394"/>
              </a:solidFill>
              <a:latin typeface="Playfair Display"/>
              <a:ea typeface="Playfair Display"/>
              <a:cs typeface="Playfair Display"/>
              <a:sym typeface="Playfair Display"/>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68" name="Shape 368"/>
        <p:cNvGrpSpPr/>
        <p:nvPr/>
      </p:nvGrpSpPr>
      <p:grpSpPr>
        <a:xfrm>
          <a:off x="0" y="0"/>
          <a:ext cx="0" cy="0"/>
          <a:chOff x="0" y="0"/>
          <a:chExt cx="0" cy="0"/>
        </a:xfrm>
      </p:grpSpPr>
      <p:sp>
        <p:nvSpPr>
          <p:cNvPr id="369" name="Google Shape;369;p68"/>
          <p:cNvSpPr txBox="1"/>
          <p:nvPr>
            <p:ph type="title"/>
          </p:nvPr>
        </p:nvSpPr>
        <p:spPr>
          <a:xfrm>
            <a:off x="96300" y="85850"/>
            <a:ext cx="90000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080">
                <a:solidFill>
                  <a:srgbClr val="0B5394"/>
                </a:solidFill>
              </a:rPr>
              <a:t>Réflexion en l’absence de prêtre</a:t>
            </a:r>
            <a:endParaRPr sz="2580">
              <a:solidFill>
                <a:srgbClr val="0B5394"/>
              </a:solidFill>
            </a:endParaRPr>
          </a:p>
        </p:txBody>
      </p:sp>
      <p:sp>
        <p:nvSpPr>
          <p:cNvPr id="370" name="Google Shape;370;p68"/>
          <p:cNvSpPr txBox="1"/>
          <p:nvPr>
            <p:ph idx="1" type="body"/>
          </p:nvPr>
        </p:nvSpPr>
        <p:spPr>
          <a:xfrm>
            <a:off x="422775" y="910825"/>
            <a:ext cx="8409900" cy="3973500"/>
          </a:xfrm>
          <a:prstGeom prst="rect">
            <a:avLst/>
          </a:prstGeom>
        </p:spPr>
        <p:txBody>
          <a:bodyPr anchorCtr="0" anchor="t" bIns="91425" lIns="91425" spcFirstLastPara="1" rIns="91425" wrap="square" tIns="91425">
            <a:normAutofit lnSpcReduction="20000"/>
          </a:bodyPr>
          <a:lstStyle/>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La </a:t>
            </a:r>
            <a:r>
              <a:rPr b="1" lang="fr" sz="2100">
                <a:solidFill>
                  <a:srgbClr val="0B5394"/>
                </a:solidFill>
                <a:latin typeface="Playfair Display"/>
                <a:ea typeface="Playfair Display"/>
                <a:cs typeface="Playfair Display"/>
                <a:sym typeface="Playfair Display"/>
              </a:rPr>
              <a:t>Civilisation de l’Amour</a:t>
            </a:r>
            <a:r>
              <a:rPr b="1" lang="fr" sz="2100">
                <a:solidFill>
                  <a:srgbClr val="0B5394"/>
                </a:solidFill>
                <a:latin typeface="Playfair Display"/>
                <a:ea typeface="Playfair Display"/>
                <a:cs typeface="Playfair Display"/>
                <a:sym typeface="Playfair Display"/>
              </a:rPr>
              <a:t> est le dernier enseignement social de l’Église</a:t>
            </a:r>
            <a:r>
              <a:rPr b="1" lang="fr" sz="2100">
                <a:solidFill>
                  <a:srgbClr val="0B5394"/>
                </a:solidFill>
                <a:latin typeface="Playfair Display"/>
                <a:ea typeface="Playfair Display"/>
                <a:cs typeface="Playfair Display"/>
                <a:sym typeface="Playfair Display"/>
              </a:rPr>
              <a:t>. </a:t>
            </a:r>
            <a:endParaRPr b="1" sz="21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Qu’est-ce que cela signifie ? L’Église croit qu’il y a en chaque être humain un bonté fondamentale. Cette bonté est le reflet de la bonté de Dieu. Rappelez-vous la Bible nous dit que nous avons été créé à l’image et à la ressemblance de Dieu. Ressembler à Dieu, c’est croire que la bonté qui nous habite, vient de Dieu et qu’elle définit Dieu. </a:t>
            </a:r>
            <a:r>
              <a:rPr b="1" lang="fr" sz="2100">
                <a:solidFill>
                  <a:srgbClr val="0B5394"/>
                </a:solidFill>
                <a:latin typeface="Playfair Display"/>
                <a:ea typeface="Playfair Display"/>
                <a:cs typeface="Playfair Display"/>
                <a:sym typeface="Playfair Display"/>
              </a:rPr>
              <a:t> </a:t>
            </a:r>
            <a:endParaRPr b="1" sz="21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La résurrection de Jésus, après sa mort sur le croix, c’est pour nous le triomphe de l’Amour sur le mal et sur la mort. Victoire sur le mal et sur la mort, parce que Jésus a été ressuscité par Dieu. Cela signifie pour nous que la mort n’existe pas la mort est un passage vers le Royaume de Dieu d’amour et de paix</a:t>
            </a:r>
            <a:r>
              <a:rPr b="1" lang="fr" sz="2100">
                <a:solidFill>
                  <a:srgbClr val="0B5394"/>
                </a:solidFill>
                <a:latin typeface="Playfair Display"/>
                <a:ea typeface="Playfair Display"/>
                <a:cs typeface="Playfair Display"/>
                <a:sym typeface="Playfair Display"/>
              </a:rPr>
              <a:t>.</a:t>
            </a:r>
            <a:r>
              <a:rPr b="1" lang="fr" sz="2100">
                <a:solidFill>
                  <a:srgbClr val="0B5394"/>
                </a:solidFill>
                <a:latin typeface="Playfair Display"/>
                <a:ea typeface="Playfair Display"/>
                <a:cs typeface="Playfair Display"/>
                <a:sym typeface="Playfair Display"/>
              </a:rPr>
              <a:t> </a:t>
            </a:r>
            <a:endParaRPr b="1" sz="2100">
              <a:solidFill>
                <a:srgbClr val="0B5394"/>
              </a:solidFill>
              <a:latin typeface="Playfair Display"/>
              <a:ea typeface="Playfair Display"/>
              <a:cs typeface="Playfair Display"/>
              <a:sym typeface="Playfair Display"/>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74" name="Shape 374"/>
        <p:cNvGrpSpPr/>
        <p:nvPr/>
      </p:nvGrpSpPr>
      <p:grpSpPr>
        <a:xfrm>
          <a:off x="0" y="0"/>
          <a:ext cx="0" cy="0"/>
          <a:chOff x="0" y="0"/>
          <a:chExt cx="0" cy="0"/>
        </a:xfrm>
      </p:grpSpPr>
      <p:sp>
        <p:nvSpPr>
          <p:cNvPr id="375" name="Google Shape;375;p69"/>
          <p:cNvSpPr txBox="1"/>
          <p:nvPr>
            <p:ph type="title"/>
          </p:nvPr>
        </p:nvSpPr>
        <p:spPr>
          <a:xfrm>
            <a:off x="96300" y="85850"/>
            <a:ext cx="9000000" cy="6450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fr" sz="3080">
                <a:solidFill>
                  <a:srgbClr val="0B5394"/>
                </a:solidFill>
              </a:rPr>
              <a:t>Réflexion en l’absence de prêtre</a:t>
            </a:r>
            <a:endParaRPr sz="2580">
              <a:solidFill>
                <a:srgbClr val="0B5394"/>
              </a:solidFill>
            </a:endParaRPr>
          </a:p>
        </p:txBody>
      </p:sp>
      <p:sp>
        <p:nvSpPr>
          <p:cNvPr id="376" name="Google Shape;376;p69"/>
          <p:cNvSpPr txBox="1"/>
          <p:nvPr>
            <p:ph idx="1" type="body"/>
          </p:nvPr>
        </p:nvSpPr>
        <p:spPr>
          <a:xfrm>
            <a:off x="422775" y="910825"/>
            <a:ext cx="8409900" cy="3973500"/>
          </a:xfrm>
          <a:prstGeom prst="rect">
            <a:avLst/>
          </a:prstGeom>
        </p:spPr>
        <p:txBody>
          <a:bodyPr anchorCtr="0" anchor="t" bIns="91425" lIns="91425" spcFirstLastPara="1" rIns="91425" wrap="square" tIns="91425">
            <a:normAutofit lnSpcReduction="10000"/>
          </a:bodyPr>
          <a:lstStyle/>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Et ce Royaume, nous pouvons déjà y habiter durant notre vie en contribuant à bâtir la civilisation de l’Amour.</a:t>
            </a:r>
            <a:endParaRPr b="1" sz="21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Cette civilisation de l’amour repose sur un seul fondement: le commandement nouveau que Jésus nous a donné Aimez-vous les uns les autres comme je vous ai aimé.</a:t>
            </a:r>
            <a:endParaRPr b="1" sz="21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Nous somme appelés à nous connecter à la bonté/l’amour qui est en nous, et à tout faire par et avec amour: aimer, pardonner, être solidaire, attentif aux autres, ne pas juger, servir et se donner soi-même. </a:t>
            </a:r>
            <a:endParaRPr b="1" sz="2100">
              <a:solidFill>
                <a:srgbClr val="0B5394"/>
              </a:solidFill>
              <a:latin typeface="Playfair Display"/>
              <a:ea typeface="Playfair Display"/>
              <a:cs typeface="Playfair Display"/>
              <a:sym typeface="Playfair Display"/>
            </a:endParaRPr>
          </a:p>
          <a:p>
            <a:pPr indent="0" lvl="0" marL="0" rtl="0" algn="just">
              <a:lnSpc>
                <a:spcPct val="100000"/>
              </a:lnSpc>
              <a:spcBef>
                <a:spcPts val="1000"/>
              </a:spcBef>
              <a:spcAft>
                <a:spcPts val="0"/>
              </a:spcAft>
              <a:buNone/>
            </a:pPr>
            <a:r>
              <a:rPr b="1" lang="fr" sz="2100">
                <a:solidFill>
                  <a:srgbClr val="0B5394"/>
                </a:solidFill>
                <a:latin typeface="Playfair Display"/>
                <a:ea typeface="Playfair Display"/>
                <a:cs typeface="Playfair Display"/>
                <a:sym typeface="Playfair Display"/>
              </a:rPr>
              <a:t>Si vous faites cela, vous habitez déjà le Royaume de Dieu, la civilisation de l’Amour !</a:t>
            </a:r>
            <a:endParaRPr b="1" sz="2100">
              <a:solidFill>
                <a:srgbClr val="0B5394"/>
              </a:solidFill>
              <a:latin typeface="Playfair Display"/>
              <a:ea typeface="Playfair Display"/>
              <a:cs typeface="Playfair Display"/>
              <a:sym typeface="Playfair Display"/>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380" name="Shape 380"/>
        <p:cNvGrpSpPr/>
        <p:nvPr/>
      </p:nvGrpSpPr>
      <p:grpSpPr>
        <a:xfrm>
          <a:off x="0" y="0"/>
          <a:ext cx="0" cy="0"/>
          <a:chOff x="0" y="0"/>
          <a:chExt cx="0" cy="0"/>
        </a:xfrm>
      </p:grpSpPr>
      <p:sp>
        <p:nvSpPr>
          <p:cNvPr id="381" name="Google Shape;381;p70"/>
          <p:cNvSpPr txBox="1"/>
          <p:nvPr>
            <p:ph type="title"/>
          </p:nvPr>
        </p:nvSpPr>
        <p:spPr>
          <a:xfrm>
            <a:off x="311700" y="169600"/>
            <a:ext cx="8520600" cy="641700"/>
          </a:xfrm>
          <a:prstGeom prst="rect">
            <a:avLst/>
          </a:prstGeom>
          <a:noFill/>
          <a:ln>
            <a:noFill/>
          </a:ln>
        </p:spPr>
        <p:txBody>
          <a:bodyPr anchorCtr="0" anchor="t" bIns="91425" lIns="91425" spcFirstLastPara="1" rIns="91425" wrap="square" tIns="91425">
            <a:normAutofit fontScale="90000"/>
          </a:bodyPr>
          <a:lstStyle/>
          <a:p>
            <a:pPr indent="0" lvl="0" marL="0" rtl="0" algn="ctr">
              <a:spcBef>
                <a:spcPts val="0"/>
              </a:spcBef>
              <a:spcAft>
                <a:spcPts val="0"/>
              </a:spcAft>
              <a:buSzPct val="107889"/>
              <a:buNone/>
            </a:pPr>
            <a:r>
              <a:rPr lang="fr" sz="2966">
                <a:solidFill>
                  <a:srgbClr val="0B5394"/>
                </a:solidFill>
                <a:latin typeface="EB Garamond ExtraBold"/>
                <a:ea typeface="EB Garamond ExtraBold"/>
                <a:cs typeface="EB Garamond ExtraBold"/>
                <a:sym typeface="EB Garamond ExtraBold"/>
              </a:rPr>
              <a:t>Merci de vous lever </a:t>
            </a:r>
            <a:r>
              <a:rPr lang="fr" sz="2966">
                <a:solidFill>
                  <a:srgbClr val="0B5394"/>
                </a:solidFill>
                <a:highlight>
                  <a:schemeClr val="accent6"/>
                </a:highlight>
                <a:latin typeface="EB Garamond ExtraBold"/>
                <a:ea typeface="EB Garamond ExtraBold"/>
                <a:cs typeface="EB Garamond ExtraBold"/>
                <a:sym typeface="EB Garamond ExtraBold"/>
              </a:rPr>
              <a:t>tranquillement</a:t>
            </a:r>
            <a:r>
              <a:rPr lang="fr" sz="2966">
                <a:solidFill>
                  <a:srgbClr val="0B5394"/>
                </a:solidFill>
                <a:latin typeface="EB Garamond ExtraBold"/>
                <a:ea typeface="EB Garamond ExtraBold"/>
                <a:cs typeface="EB Garamond ExtraBold"/>
                <a:sym typeface="EB Garamond ExtraBold"/>
              </a:rPr>
              <a:t> jusqu’à la fin de la célébration</a:t>
            </a:r>
            <a:endParaRPr>
              <a:solidFill>
                <a:srgbClr val="0B5394"/>
              </a:solidFill>
            </a:endParaRPr>
          </a:p>
        </p:txBody>
      </p:sp>
      <p:pic>
        <p:nvPicPr>
          <p:cNvPr id="382" name="Google Shape;382;p70"/>
          <p:cNvPicPr preferRelativeResize="0"/>
          <p:nvPr/>
        </p:nvPicPr>
        <p:blipFill rotWithShape="1">
          <a:blip r:embed="rId3">
            <a:alphaModFix/>
          </a:blip>
          <a:srcRect b="0" l="0" r="0" t="0"/>
          <a:stretch/>
        </p:blipFill>
        <p:spPr>
          <a:xfrm>
            <a:off x="2196025" y="1139700"/>
            <a:ext cx="4845675" cy="3231699"/>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pic>
        <p:nvPicPr>
          <p:cNvPr descr="Améliorer cette diapositive" id="387" name="Google Shape;387;p71"/>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pic>
        <p:nvPicPr>
          <p:cNvPr descr="Améliorer cette diapositive" id="392" name="Google Shape;392;p72"/>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6" name="Shape 396"/>
        <p:cNvGrpSpPr/>
        <p:nvPr/>
      </p:nvGrpSpPr>
      <p:grpSpPr>
        <a:xfrm>
          <a:off x="0" y="0"/>
          <a:ext cx="0" cy="0"/>
          <a:chOff x="0" y="0"/>
          <a:chExt cx="0" cy="0"/>
        </a:xfrm>
      </p:grpSpPr>
      <p:pic>
        <p:nvPicPr>
          <p:cNvPr descr="Améliorer cette diapositive" id="397" name="Google Shape;397;p73"/>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pic>
        <p:nvPicPr>
          <p:cNvPr descr="Améliorer cette diapositive" id="402" name="Google Shape;402;p74"/>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pic>
        <p:nvPicPr>
          <p:cNvPr descr="Améliorer cette diapositive" id="407" name="Google Shape;407;p75"/>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1" name="Shape 411"/>
        <p:cNvGrpSpPr/>
        <p:nvPr/>
      </p:nvGrpSpPr>
      <p:grpSpPr>
        <a:xfrm>
          <a:off x="0" y="0"/>
          <a:ext cx="0" cy="0"/>
          <a:chOff x="0" y="0"/>
          <a:chExt cx="0" cy="0"/>
        </a:xfrm>
      </p:grpSpPr>
      <p:pic>
        <p:nvPicPr>
          <p:cNvPr descr="Améliorer cette diapositive" id="412" name="Google Shape;412;p76"/>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pic>
        <p:nvPicPr>
          <p:cNvPr id="417" name="Google Shape;417;p77"/>
          <p:cNvPicPr preferRelativeResize="0"/>
          <p:nvPr/>
        </p:nvPicPr>
        <p:blipFill rotWithShape="1">
          <a:blip r:embed="rId3">
            <a:alphaModFix/>
          </a:blip>
          <a:srcRect b="0" l="29" r="19" t="0"/>
          <a:stretch/>
        </p:blipFill>
        <p:spPr>
          <a:xfrm>
            <a:off x="-35700" y="0"/>
            <a:ext cx="9210675" cy="5147686"/>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1" name="Shape 421"/>
        <p:cNvGrpSpPr/>
        <p:nvPr/>
      </p:nvGrpSpPr>
      <p:grpSpPr>
        <a:xfrm>
          <a:off x="0" y="0"/>
          <a:ext cx="0" cy="0"/>
          <a:chOff x="0" y="0"/>
          <a:chExt cx="0" cy="0"/>
        </a:xfrm>
      </p:grpSpPr>
      <p:pic>
        <p:nvPicPr>
          <p:cNvPr descr="Améliorer cette diapositive" id="422" name="Google Shape;422;p78"/>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26" name="Shape 426"/>
        <p:cNvGrpSpPr/>
        <p:nvPr/>
      </p:nvGrpSpPr>
      <p:grpSpPr>
        <a:xfrm>
          <a:off x="0" y="0"/>
          <a:ext cx="0" cy="0"/>
          <a:chOff x="0" y="0"/>
          <a:chExt cx="0" cy="0"/>
        </a:xfrm>
      </p:grpSpPr>
      <p:sp>
        <p:nvSpPr>
          <p:cNvPr id="427" name="Google Shape;427;p79"/>
          <p:cNvSpPr txBox="1"/>
          <p:nvPr>
            <p:ph type="title"/>
          </p:nvPr>
        </p:nvSpPr>
        <p:spPr>
          <a:xfrm>
            <a:off x="351000" y="12040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0B5394"/>
                </a:solidFill>
              </a:rPr>
              <a:t>Ouvrons</a:t>
            </a:r>
            <a:r>
              <a:rPr lang="fr" sz="3380">
                <a:solidFill>
                  <a:srgbClr val="0B5394"/>
                </a:solidFill>
              </a:rPr>
              <a:t> ses portes (Hosanna) </a:t>
            </a:r>
            <a:endParaRPr sz="3380">
              <a:solidFill>
                <a:srgbClr val="0B5394"/>
              </a:solidFill>
            </a:endParaRPr>
          </a:p>
          <a:p>
            <a:pPr indent="0" lvl="0" marL="0" rtl="0" algn="ctr">
              <a:spcBef>
                <a:spcPts val="0"/>
              </a:spcBef>
              <a:spcAft>
                <a:spcPts val="0"/>
              </a:spcAft>
              <a:buClr>
                <a:srgbClr val="000000"/>
              </a:buClr>
              <a:buSzPct val="38372"/>
              <a:buFont typeface="Arial"/>
              <a:buNone/>
            </a:pPr>
            <a:r>
              <a:rPr lang="fr" sz="2580">
                <a:solidFill>
                  <a:srgbClr val="0B5394"/>
                </a:solidFill>
              </a:rPr>
              <a:t>(Exo, interprété par Glorious)</a:t>
            </a:r>
            <a:endParaRPr>
              <a:solidFill>
                <a:srgbClr val="0B5394"/>
              </a:solidFill>
            </a:endParaRPr>
          </a:p>
        </p:txBody>
      </p:sp>
      <p:pic>
        <p:nvPicPr>
          <p:cNvPr descr="Découvre notre dernier album de louange : https://www.glorious.fr/accueil/125-yeshua-cd.html&#10;&#10;Ce chant composé par Exo en 1995 a changé notre vie. Nous étions adolescent quand nous l'avons connu. Il a retenti en nos coeurs d'une façon particulière, comme un appel à nous lever pour proclamer Jésus d'une manière nouvelle en France et dans la Francophonie.&#10;Si nous sommes ce que nous sommes aujourd'hui, c'est un peu grâce à Exo. Nous voulions leur rendre hommage.&#10;--------------&#10;&#10;✨EXO &amp; GLORIOUS réunis pour 4 soirées de louange en France, en Belgique et en Suisse✨ Rejoignez-nous :&#10;&#10;GENÈVE - Concert avec EXO&#10;Samedi 11 Octobre à l’Arena de Geneve&#10;https://my.weezevent.com/glorious-exo-en-concert-a-geneve&#10;&#10;MONTBÉLIARD- Concert avec EXO&#10;Samedi 13 Décembre 2025 à l’Axone&#10;https://my.weezevent.com/glorious-en-concert-a-montbeliard-3&#10;&#10;STRASBOURG - Concert avec EXO&#10;Dimanche 14 Décembre 2025 au Zénith&#10;https://my.weezevent.com/glorious-en-concert-a-strasbourg-3&#10;&#10;BRUXELLES - Concert avec EXO&#10;Vendredi 19 décembre 2025 à l’ING Arena&#10;https://concert-glorious-ingarena.ticketlive.be/selection&#10;&#10;---------------&#10;HOSANNA &#10;&#10;Ouvrons les portes au Roi,&#10;au Dieu de gloire.&#10;Lançons des cris de joie,&#10;Laissons jaillir un chant de victoire.&#10;Hosanna, hosanna, hosanna.&#10;&#10;1. Marchons ensemble,&#10;L'ennemi tremble.&#10;Dieu est avec nous,&#10;Chassons les ténèbres.&#10;&#10;2. Qui pourra taire&#10;Notre prière ?&#10;Dieu est avec nous,&#10;Levons sa bannière.&#10;&#10;3. Dansons devant lui&#10;Remplis de sa vie.&#10;Dieu est avec nous,&#10;Chantons sa louange.&#10;&#10;Auteur et compositeur : Thierry Ostrini &amp; Chris Christensen&#10;© 1994 INTEGRITY'S HOSANNA ! MUSIC/SOVEREIGN MUSIC/LTC Adm. pr la langue française, LTC/16 av. de la République, 94000 CRÉTEIL, FRANCE" id="428" name="Google Shape;428;p79" title="Glorious - Ouvrons les portes (Hosanna)">
            <a:hlinkClick r:id="rId3"/>
          </p:cNvPr>
          <p:cNvPicPr preferRelativeResize="0"/>
          <p:nvPr/>
        </p:nvPicPr>
        <p:blipFill>
          <a:blip r:embed="rId4">
            <a:alphaModFix/>
          </a:blip>
          <a:stretch>
            <a:fillRect/>
          </a:stretch>
        </p:blipFill>
        <p:spPr>
          <a:xfrm>
            <a:off x="1997263" y="1554825"/>
            <a:ext cx="5149475" cy="2896575"/>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28"/>
                                        </p:tgtEl>
                                        <p:attrNameLst>
                                          <p:attrName>style.visibility</p:attrName>
                                        </p:attrNameLst>
                                      </p:cBhvr>
                                      <p:to>
                                        <p:strVal val="visible"/>
                                      </p:to>
                                    </p:set>
                                    <p:animEffect filter="fade" transition="in">
                                      <p:cBhvr>
                                        <p:cTn dur="1000"/>
                                        <p:tgtEl>
                                          <p:spTgt spid="4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pic>
        <p:nvPicPr>
          <p:cNvPr descr="Améliorer cette diapositive" id="433" name="Google Shape;433;p80"/>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pic>
        <p:nvPicPr>
          <p:cNvPr descr="Améliorer cette diapositive" id="438" name="Google Shape;438;p81"/>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2" name="Shape 442"/>
        <p:cNvGrpSpPr/>
        <p:nvPr/>
      </p:nvGrpSpPr>
      <p:grpSpPr>
        <a:xfrm>
          <a:off x="0" y="0"/>
          <a:ext cx="0" cy="0"/>
          <a:chOff x="0" y="0"/>
          <a:chExt cx="0" cy="0"/>
        </a:xfrm>
      </p:grpSpPr>
      <p:pic>
        <p:nvPicPr>
          <p:cNvPr descr="Améliorer cette diapositive" id="443" name="Google Shape;443;p82"/>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7" name="Shape 447"/>
        <p:cNvGrpSpPr/>
        <p:nvPr/>
      </p:nvGrpSpPr>
      <p:grpSpPr>
        <a:xfrm>
          <a:off x="0" y="0"/>
          <a:ext cx="0" cy="0"/>
          <a:chOff x="0" y="0"/>
          <a:chExt cx="0" cy="0"/>
        </a:xfrm>
      </p:grpSpPr>
      <p:pic>
        <p:nvPicPr>
          <p:cNvPr descr="Améliorer cette diapositive" id="448" name="Google Shape;448;p83"/>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2" name="Shape 452"/>
        <p:cNvGrpSpPr/>
        <p:nvPr/>
      </p:nvGrpSpPr>
      <p:grpSpPr>
        <a:xfrm>
          <a:off x="0" y="0"/>
          <a:ext cx="0" cy="0"/>
          <a:chOff x="0" y="0"/>
          <a:chExt cx="0" cy="0"/>
        </a:xfrm>
      </p:grpSpPr>
      <p:pic>
        <p:nvPicPr>
          <p:cNvPr descr="Améliorer cette diapositive" id="453" name="Google Shape;453;p84"/>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pic>
        <p:nvPicPr>
          <p:cNvPr descr="Améliorer cette diapositive" id="458" name="Google Shape;458;p85"/>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pic>
        <p:nvPicPr>
          <p:cNvPr descr="Améliorer cette diapositive" id="463" name="Google Shape;463;p86"/>
          <p:cNvPicPr preferRelativeResize="0"/>
          <p:nvPr/>
        </p:nvPicPr>
        <p:blipFill>
          <a:blip r:embed="rId3">
            <a:alphaModFix/>
          </a:blip>
          <a:stretch>
            <a:fillRect/>
          </a:stretch>
        </p:blipFill>
        <p:spPr>
          <a:xfrm>
            <a:off x="-35700" y="0"/>
            <a:ext cx="9210675" cy="5143500"/>
          </a:xfrm>
          <a:prstGeom prst="rect">
            <a:avLst/>
          </a:prstGeom>
          <a:noFill/>
          <a:ln>
            <a:noFill/>
          </a:ln>
        </p:spPr>
      </p:pic>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7" name="Shape 467"/>
        <p:cNvGrpSpPr/>
        <p:nvPr/>
      </p:nvGrpSpPr>
      <p:grpSpPr>
        <a:xfrm>
          <a:off x="0" y="0"/>
          <a:ext cx="0" cy="0"/>
          <a:chOff x="0" y="0"/>
          <a:chExt cx="0" cy="0"/>
        </a:xfrm>
      </p:grpSpPr>
      <p:pic>
        <p:nvPicPr>
          <p:cNvPr id="468" name="Google Shape;468;p87"/>
          <p:cNvPicPr preferRelativeResize="0"/>
          <p:nvPr/>
        </p:nvPicPr>
        <p:blipFill rotWithShape="1">
          <a:blip r:embed="rId3">
            <a:alphaModFix/>
          </a:blip>
          <a:srcRect b="0" l="29" r="19" t="0"/>
          <a:stretch/>
        </p:blipFill>
        <p:spPr>
          <a:xfrm>
            <a:off x="-35700" y="0"/>
            <a:ext cx="9210675" cy="5147686"/>
          </a:xfrm>
          <a:prstGeom prst="rect">
            <a:avLst/>
          </a:prstGeom>
          <a:noFill/>
          <a:ln>
            <a:noFill/>
          </a:ln>
        </p:spPr>
      </p:pic>
      <p:pic>
        <p:nvPicPr>
          <p:cNvPr id="469" name="Google Shape;469;p87" title="CEFFA_Logo_hori_cmyk (1).jpg"/>
          <p:cNvPicPr preferRelativeResize="0"/>
          <p:nvPr/>
        </p:nvPicPr>
        <p:blipFill>
          <a:blip r:embed="rId4">
            <a:alphaModFix/>
          </a:blip>
          <a:stretch>
            <a:fillRect/>
          </a:stretch>
        </p:blipFill>
        <p:spPr>
          <a:xfrm>
            <a:off x="6369101" y="475304"/>
            <a:ext cx="1815799" cy="821975"/>
          </a:xfrm>
          <a:prstGeom prst="rect">
            <a:avLst/>
          </a:prstGeom>
          <a:noFill/>
          <a:ln>
            <a:noFill/>
          </a:ln>
        </p:spPr>
      </p:pic>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73" name="Shape 473"/>
        <p:cNvGrpSpPr/>
        <p:nvPr/>
      </p:nvGrpSpPr>
      <p:grpSpPr>
        <a:xfrm>
          <a:off x="0" y="0"/>
          <a:ext cx="0" cy="0"/>
          <a:chOff x="0" y="0"/>
          <a:chExt cx="0" cy="0"/>
        </a:xfrm>
      </p:grpSpPr>
      <p:sp>
        <p:nvSpPr>
          <p:cNvPr id="474" name="Google Shape;474;p88"/>
          <p:cNvSpPr txBox="1"/>
          <p:nvPr>
            <p:ph type="title"/>
          </p:nvPr>
        </p:nvSpPr>
        <p:spPr>
          <a:xfrm>
            <a:off x="311700" y="285575"/>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a:solidFill>
                <a:srgbClr val="1155CC"/>
              </a:solidFill>
            </a:endParaRPr>
          </a:p>
        </p:txBody>
      </p:sp>
      <p:sp>
        <p:nvSpPr>
          <p:cNvPr id="475" name="Google Shape;475;p88"/>
          <p:cNvSpPr txBox="1"/>
          <p:nvPr/>
        </p:nvSpPr>
        <p:spPr>
          <a:xfrm>
            <a:off x="311700" y="1166075"/>
            <a:ext cx="4552800" cy="4464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fr" sz="1700" u="sng">
                <a:solidFill>
                  <a:schemeClr val="accent6"/>
                </a:solidFill>
                <a:hlinkClick r:id="rId3">
                  <a:extLst>
                    <a:ext uri="{A12FA001-AC4F-418D-AE19-62706E023703}">
                      <ahyp:hlinkClr val="tx"/>
                    </a:ext>
                  </a:extLst>
                </a:hlinkClick>
              </a:rPr>
              <a:t>Lien vidéo avec Paroles</a:t>
            </a:r>
            <a:endParaRPr b="1" sz="1700">
              <a:solidFill>
                <a:schemeClr val="accent6"/>
              </a:solidFill>
            </a:endParaRPr>
          </a:p>
        </p:txBody>
      </p:sp>
      <p:pic>
        <p:nvPicPr>
          <p:cNvPr descr="Psaume 100:4&#10;Entrez dans ses portes avec des louanges, Dans ses parvis avec des cantiques! Célébrez-le, bénissez son nom!" id="476" name="Google Shape;476;p88" title="Exo : Entrez dans ses portes, Paroles.">
            <a:hlinkClick r:id="rId4"/>
          </p:cNvPr>
          <p:cNvPicPr preferRelativeResize="0"/>
          <p:nvPr/>
        </p:nvPicPr>
        <p:blipFill>
          <a:blip r:embed="rId5">
            <a:alphaModFix/>
          </a:blip>
          <a:stretch>
            <a:fillRect/>
          </a:stretch>
        </p:blipFill>
        <p:spPr>
          <a:xfrm>
            <a:off x="2438400" y="1847975"/>
            <a:ext cx="4703025" cy="26454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476"/>
                                        </p:tgtEl>
                                        <p:attrNameLst>
                                          <p:attrName>style.visibility</p:attrName>
                                        </p:attrNameLst>
                                      </p:cBhvr>
                                      <p:to>
                                        <p:strVal val="visible"/>
                                      </p:to>
                                    </p:set>
                                    <p:animEffect filter="fade" transition="in">
                                      <p:cBhvr>
                                        <p:cTn dur="1000"/>
                                        <p:tgtEl>
                                          <p:spTgt spid="4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80" name="Shape 480"/>
        <p:cNvGrpSpPr/>
        <p:nvPr/>
      </p:nvGrpSpPr>
      <p:grpSpPr>
        <a:xfrm>
          <a:off x="0" y="0"/>
          <a:ext cx="0" cy="0"/>
          <a:chOff x="0" y="0"/>
          <a:chExt cx="0" cy="0"/>
        </a:xfrm>
      </p:grpSpPr>
      <p:sp>
        <p:nvSpPr>
          <p:cNvPr id="481" name="Google Shape;481;p89"/>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400050" lvl="0" marL="457200" rtl="0" algn="ctr">
              <a:spcBef>
                <a:spcPts val="0"/>
              </a:spcBef>
              <a:spcAft>
                <a:spcPts val="0"/>
              </a:spcAft>
              <a:buClr>
                <a:srgbClr val="1155CC"/>
              </a:buClr>
              <a:buSzPct val="100000"/>
              <a:buAutoNum type="arabicPeriod"/>
            </a:pPr>
            <a:r>
              <a:rPr lang="fr" sz="3000">
                <a:solidFill>
                  <a:srgbClr val="1155CC"/>
                </a:solidFill>
              </a:rPr>
              <a:t>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457200" lvl="0" marL="457200" rtl="0" algn="ctr">
              <a:lnSpc>
                <a:spcPct val="100000"/>
              </a:lnSpc>
              <a:spcBef>
                <a:spcPts val="0"/>
              </a:spcBef>
              <a:spcAft>
                <a:spcPts val="0"/>
              </a:spcAft>
              <a:buNone/>
            </a:pPr>
            <a:r>
              <a:rPr lang="fr" sz="3000">
                <a:solidFill>
                  <a:srgbClr val="1155CC"/>
                </a:solidFill>
              </a:rPr>
              <a:t>Vous qui soupirez,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Peuple assoiffé de son salut</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Tout est accompli, tous est en lui,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N’attendez plus</a:t>
            </a:r>
            <a:endParaRPr sz="3000">
              <a:solidFill>
                <a:srgbClr val="1155CC"/>
              </a:solidFill>
            </a:endParaRPr>
          </a:p>
          <a:p>
            <a:pPr indent="0" lvl="0" marL="0" rtl="0" algn="ctr">
              <a:spcBef>
                <a:spcPts val="0"/>
              </a:spcBef>
              <a:spcAft>
                <a:spcPts val="0"/>
              </a:spcAft>
              <a:buNone/>
            </a:pPr>
            <a:r>
              <a:t/>
            </a:r>
            <a:endParaRPr sz="3755">
              <a:solidFill>
                <a:srgbClr val="1155CC"/>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85" name="Shape 485"/>
        <p:cNvGrpSpPr/>
        <p:nvPr/>
      </p:nvGrpSpPr>
      <p:grpSpPr>
        <a:xfrm>
          <a:off x="0" y="0"/>
          <a:ext cx="0" cy="0"/>
          <a:chOff x="0" y="0"/>
          <a:chExt cx="0" cy="0"/>
        </a:xfrm>
      </p:grpSpPr>
      <p:sp>
        <p:nvSpPr>
          <p:cNvPr id="486" name="Google Shape;486;p90"/>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R/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Entrez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Célébrez dans ses parvis,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Sa vie est plus forte,</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Que les forces ennemies</a:t>
            </a:r>
            <a:endParaRPr sz="3000">
              <a:solidFill>
                <a:srgbClr val="1155CC"/>
              </a:solidFill>
            </a:endParaRPr>
          </a:p>
          <a:p>
            <a:pPr indent="0" lvl="0" marL="0" rtl="0" algn="ctr">
              <a:spcBef>
                <a:spcPts val="0"/>
              </a:spcBef>
              <a:spcAft>
                <a:spcPts val="0"/>
              </a:spcAft>
              <a:buNone/>
            </a:pPr>
            <a:r>
              <a:t/>
            </a:r>
            <a:endParaRPr sz="3755"/>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90" name="Shape 490"/>
        <p:cNvGrpSpPr/>
        <p:nvPr/>
      </p:nvGrpSpPr>
      <p:grpSpPr>
        <a:xfrm>
          <a:off x="0" y="0"/>
          <a:ext cx="0" cy="0"/>
          <a:chOff x="0" y="0"/>
          <a:chExt cx="0" cy="0"/>
        </a:xfrm>
      </p:grpSpPr>
      <p:sp>
        <p:nvSpPr>
          <p:cNvPr id="491" name="Google Shape;491;p91"/>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2.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Dans l’obscurité,</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La vérité ne faiblit pas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Tant de tentations, tant d’illusions,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Mais Dieu est là </a:t>
            </a:r>
            <a:endParaRPr sz="3000">
              <a:solidFill>
                <a:srgbClr val="1155CC"/>
              </a:solidFill>
            </a:endParaRPr>
          </a:p>
          <a:p>
            <a:pPr indent="0" lvl="0" marL="0" rtl="0" algn="ctr">
              <a:spcBef>
                <a:spcPts val="0"/>
              </a:spcBef>
              <a:spcAft>
                <a:spcPts val="0"/>
              </a:spcAft>
              <a:buNone/>
            </a:pPr>
            <a:r>
              <a:t/>
            </a:r>
            <a:endParaRPr sz="3755"/>
          </a:p>
        </p:txBody>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495" name="Shape 495"/>
        <p:cNvGrpSpPr/>
        <p:nvPr/>
      </p:nvGrpSpPr>
      <p:grpSpPr>
        <a:xfrm>
          <a:off x="0" y="0"/>
          <a:ext cx="0" cy="0"/>
          <a:chOff x="0" y="0"/>
          <a:chExt cx="0" cy="0"/>
        </a:xfrm>
      </p:grpSpPr>
      <p:sp>
        <p:nvSpPr>
          <p:cNvPr id="496" name="Google Shape;496;p92"/>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R/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Entrez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Célébrez dans ses parvis,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Sa vie est plus forte,</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Que les forces ennemies</a:t>
            </a:r>
            <a:endParaRPr sz="3000">
              <a:solidFill>
                <a:srgbClr val="1155CC"/>
              </a:solidFill>
            </a:endParaRPr>
          </a:p>
          <a:p>
            <a:pPr indent="0" lvl="0" marL="0" rtl="0" algn="ctr">
              <a:spcBef>
                <a:spcPts val="0"/>
              </a:spcBef>
              <a:spcAft>
                <a:spcPts val="0"/>
              </a:spcAft>
              <a:buNone/>
            </a:pPr>
            <a:r>
              <a:t/>
            </a:r>
            <a:endParaRPr sz="3755"/>
          </a:p>
        </p:txBody>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00" name="Shape 500"/>
        <p:cNvGrpSpPr/>
        <p:nvPr/>
      </p:nvGrpSpPr>
      <p:grpSpPr>
        <a:xfrm>
          <a:off x="0" y="0"/>
          <a:ext cx="0" cy="0"/>
          <a:chOff x="0" y="0"/>
          <a:chExt cx="0" cy="0"/>
        </a:xfrm>
      </p:grpSpPr>
      <p:sp>
        <p:nvSpPr>
          <p:cNvPr id="501" name="Google Shape;501;p93"/>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R/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Entrez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Célébrez dans ses parvis,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Chantez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Le salut de Jésus-Christ</a:t>
            </a:r>
            <a:endParaRPr sz="3000">
              <a:solidFill>
                <a:srgbClr val="1155CC"/>
              </a:solidFill>
            </a:endParaRPr>
          </a:p>
          <a:p>
            <a:pPr indent="0" lvl="0" marL="0" rtl="0" algn="ctr">
              <a:spcBef>
                <a:spcPts val="0"/>
              </a:spcBef>
              <a:spcAft>
                <a:spcPts val="0"/>
              </a:spcAft>
              <a:buNone/>
            </a:pPr>
            <a:r>
              <a:t/>
            </a:r>
            <a:endParaRPr sz="3755">
              <a:solidFill>
                <a:srgbClr val="1155CC"/>
              </a:solidFill>
            </a:endParaRPr>
          </a:p>
        </p:txBody>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05" name="Shape 505"/>
        <p:cNvGrpSpPr/>
        <p:nvPr/>
      </p:nvGrpSpPr>
      <p:grpSpPr>
        <a:xfrm>
          <a:off x="0" y="0"/>
          <a:ext cx="0" cy="0"/>
          <a:chOff x="0" y="0"/>
          <a:chExt cx="0" cy="0"/>
        </a:xfrm>
      </p:grpSpPr>
      <p:sp>
        <p:nvSpPr>
          <p:cNvPr id="506" name="Google Shape;506;p94"/>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3.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Par ton sacrifice,</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Le sang versé, crie pour nous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Fils du Dieu Vivant,</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Ressuscité, Brille en nous </a:t>
            </a:r>
            <a:endParaRPr sz="3000">
              <a:solidFill>
                <a:srgbClr val="1155CC"/>
              </a:solidFill>
            </a:endParaRPr>
          </a:p>
          <a:p>
            <a:pPr indent="0" lvl="0" marL="0" rtl="0" algn="ctr">
              <a:spcBef>
                <a:spcPts val="0"/>
              </a:spcBef>
              <a:spcAft>
                <a:spcPts val="0"/>
              </a:spcAft>
              <a:buNone/>
            </a:pPr>
            <a:r>
              <a:t/>
            </a:r>
            <a:endParaRPr sz="3755"/>
          </a:p>
        </p:txBody>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10" name="Shape 510"/>
        <p:cNvGrpSpPr/>
        <p:nvPr/>
      </p:nvGrpSpPr>
      <p:grpSpPr>
        <a:xfrm>
          <a:off x="0" y="0"/>
          <a:ext cx="0" cy="0"/>
          <a:chOff x="0" y="0"/>
          <a:chExt cx="0" cy="0"/>
        </a:xfrm>
      </p:grpSpPr>
      <p:sp>
        <p:nvSpPr>
          <p:cNvPr id="511" name="Google Shape;511;p95"/>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R/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Entrez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Célébrez dans ses parvis,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Sa vie est plus forte,</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Que les forces ennemies</a:t>
            </a:r>
            <a:endParaRPr sz="3000">
              <a:solidFill>
                <a:srgbClr val="1155CC"/>
              </a:solidFill>
            </a:endParaRPr>
          </a:p>
          <a:p>
            <a:pPr indent="0" lvl="0" marL="0" rtl="0" algn="ctr">
              <a:spcBef>
                <a:spcPts val="0"/>
              </a:spcBef>
              <a:spcAft>
                <a:spcPts val="0"/>
              </a:spcAft>
              <a:buNone/>
            </a:pPr>
            <a:r>
              <a:t/>
            </a:r>
            <a:endParaRPr sz="3755">
              <a:solidFill>
                <a:srgbClr val="1155CC"/>
              </a:solidFill>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515" name="Shape 515"/>
        <p:cNvGrpSpPr/>
        <p:nvPr/>
      </p:nvGrpSpPr>
      <p:grpSpPr>
        <a:xfrm>
          <a:off x="0" y="0"/>
          <a:ext cx="0" cy="0"/>
          <a:chOff x="0" y="0"/>
          <a:chExt cx="0" cy="0"/>
        </a:xfrm>
      </p:grpSpPr>
      <p:sp>
        <p:nvSpPr>
          <p:cNvPr id="516" name="Google Shape;516;p96"/>
          <p:cNvSpPr txBox="1"/>
          <p:nvPr>
            <p:ph type="title"/>
          </p:nvPr>
        </p:nvSpPr>
        <p:spPr>
          <a:xfrm>
            <a:off x="401700" y="263050"/>
            <a:ext cx="8520600" cy="6450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rgbClr val="000000"/>
              </a:buClr>
              <a:buSzPct val="29289"/>
              <a:buFont typeface="Arial"/>
              <a:buNone/>
            </a:pPr>
            <a:r>
              <a:rPr lang="fr" sz="3380">
                <a:solidFill>
                  <a:srgbClr val="1155CC"/>
                </a:solidFill>
              </a:rPr>
              <a:t>Entrez dans ses portes </a:t>
            </a:r>
            <a:r>
              <a:rPr lang="fr" sz="2580">
                <a:solidFill>
                  <a:srgbClr val="1155CC"/>
                </a:solidFill>
              </a:rPr>
              <a:t>(Exo)</a:t>
            </a:r>
            <a:endParaRPr sz="3755">
              <a:solidFill>
                <a:srgbClr val="1155CC"/>
              </a:solidFill>
            </a:endParaRPr>
          </a:p>
          <a:p>
            <a:pPr indent="0" lvl="0" marL="0" rtl="0" algn="l">
              <a:spcBef>
                <a:spcPts val="0"/>
              </a:spcBef>
              <a:spcAft>
                <a:spcPts val="0"/>
              </a:spcAft>
              <a:buNone/>
            </a:pPr>
            <a:r>
              <a:t/>
            </a:r>
            <a:endParaRPr sz="1866">
              <a:solidFill>
                <a:schemeClr val="dk2"/>
              </a:solidFill>
            </a:endParaRPr>
          </a:p>
          <a:p>
            <a:pPr indent="0" lvl="0" marL="0" rtl="0" algn="l">
              <a:spcBef>
                <a:spcPts val="0"/>
              </a:spcBef>
              <a:spcAft>
                <a:spcPts val="0"/>
              </a:spcAft>
              <a:buNone/>
            </a:pPr>
            <a:r>
              <a:t/>
            </a:r>
            <a:endParaRPr>
              <a:solidFill>
                <a:srgbClr val="4E67C8"/>
              </a:solidFill>
            </a:endParaRPr>
          </a:p>
          <a:p>
            <a:pPr indent="0" lvl="0" marL="457200" rtl="0" algn="ctr">
              <a:spcBef>
                <a:spcPts val="0"/>
              </a:spcBef>
              <a:spcAft>
                <a:spcPts val="0"/>
              </a:spcAft>
              <a:buNone/>
            </a:pPr>
            <a:r>
              <a:rPr lang="fr" sz="3000">
                <a:solidFill>
                  <a:srgbClr val="1155CC"/>
                </a:solidFill>
              </a:rPr>
              <a:t>R/     </a:t>
            </a:r>
            <a:endParaRPr sz="3000">
              <a:solidFill>
                <a:srgbClr val="1155CC"/>
              </a:solidFill>
            </a:endParaRPr>
          </a:p>
          <a:p>
            <a:pPr indent="0" lvl="0" marL="457200" rtl="0" algn="ctr">
              <a:spcBef>
                <a:spcPts val="0"/>
              </a:spcBef>
              <a:spcAft>
                <a:spcPts val="0"/>
              </a:spcAft>
              <a:buNone/>
            </a:pPr>
            <a:r>
              <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Entrez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Célébrez dans ses parvis,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Chantez dans ses portes,</a:t>
            </a:r>
            <a:endParaRPr sz="3000">
              <a:solidFill>
                <a:srgbClr val="1155CC"/>
              </a:solidFill>
            </a:endParaRPr>
          </a:p>
          <a:p>
            <a:pPr indent="0" lvl="0" marL="0" rtl="0" algn="ctr">
              <a:lnSpc>
                <a:spcPct val="100000"/>
              </a:lnSpc>
              <a:spcBef>
                <a:spcPts val="0"/>
              </a:spcBef>
              <a:spcAft>
                <a:spcPts val="0"/>
              </a:spcAft>
              <a:buNone/>
            </a:pPr>
            <a:r>
              <a:rPr lang="fr" sz="3000">
                <a:solidFill>
                  <a:srgbClr val="1155CC"/>
                </a:solidFill>
              </a:rPr>
              <a:t>Le salut de Jésus-Christ</a:t>
            </a:r>
            <a:endParaRPr sz="3000">
              <a:solidFill>
                <a:srgbClr val="1155CC"/>
              </a:solidFill>
            </a:endParaRPr>
          </a:p>
          <a:p>
            <a:pPr indent="0" lvl="0" marL="0" rtl="0" algn="ctr">
              <a:spcBef>
                <a:spcPts val="0"/>
              </a:spcBef>
              <a:spcAft>
                <a:spcPts val="0"/>
              </a:spcAft>
              <a:buNone/>
            </a:pPr>
            <a:r>
              <a:t/>
            </a:r>
            <a:endParaRPr sz="3755"/>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lue &amp; Gold">
  <a:themeElements>
    <a:clrScheme name="Blue &amp; Gold">
      <a:dk1>
        <a:srgbClr val="FFFFFF"/>
      </a:dk1>
      <a:lt1>
        <a:srgbClr val="01AFD1"/>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Blue &amp; Gold">
  <a:themeElements>
    <a:clrScheme name="Blue &amp; Gold">
      <a:dk1>
        <a:srgbClr val="FFFFFF"/>
      </a:dk1>
      <a:lt1>
        <a:srgbClr val="01AFD1"/>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