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y="5143500" cx="9144000"/>
  <p:notesSz cx="6858000" cy="9144000"/>
  <p:embeddedFontLst>
    <p:embeddedFont>
      <p:font typeface="Playfair Display Medium"/>
      <p:regular r:id="rId75"/>
      <p:bold r:id="rId76"/>
      <p:italic r:id="rId77"/>
      <p:boldItalic r:id="rId78"/>
    </p:embeddedFont>
    <p:embeddedFont>
      <p:font typeface="Caveat"/>
      <p:regular r:id="rId79"/>
      <p:bold r:id="rId80"/>
    </p:embeddedFont>
    <p:embeddedFont>
      <p:font typeface="Playfair Display"/>
      <p:regular r:id="rId81"/>
      <p:bold r:id="rId82"/>
      <p:italic r:id="rId83"/>
      <p:boldItalic r:id="rId84"/>
    </p:embeddedFont>
    <p:embeddedFont>
      <p:font typeface="Lato"/>
      <p:regular r:id="rId85"/>
      <p:bold r:id="rId86"/>
      <p:italic r:id="rId87"/>
      <p:boldItalic r:id="rId88"/>
    </p:embeddedFont>
    <p:embeddedFont>
      <p:font typeface="Hind"/>
      <p:regular r:id="rId89"/>
      <p:bold r:id="rId90"/>
    </p:embeddedFont>
    <p:embeddedFont>
      <p:font typeface="Bitter"/>
      <p:regular r:id="rId91"/>
      <p:bold r:id="rId92"/>
      <p:italic r:id="rId93"/>
      <p:boldItalic r:id="rId94"/>
    </p:embeddedFont>
    <p:embeddedFont>
      <p:font typeface="EB Garamond ExtraBold"/>
      <p:bold r:id="rId95"/>
      <p:boldItalic r:id="rId96"/>
    </p:embeddedFont>
    <p:embeddedFont>
      <p:font typeface="Epilogue"/>
      <p:regular r:id="rId97"/>
      <p:bold r:id="rId98"/>
      <p:italic r:id="rId99"/>
      <p:boldItalic r:id="rId100"/>
    </p:embeddedFont>
    <p:embeddedFont>
      <p:font typeface="Playfair Display SemiBold"/>
      <p:regular r:id="rId101"/>
      <p:bold r:id="rId102"/>
      <p:italic r:id="rId103"/>
      <p:boldItalic r:id="rId104"/>
    </p:embeddedFont>
    <p:embeddedFont>
      <p:font typeface="Century Gothic"/>
      <p:regular r:id="rId105"/>
      <p:bold r:id="rId106"/>
      <p:italic r:id="rId107"/>
      <p:boldItalic r:id="rId10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CenturyGothic-italic.fntdata"/><Relationship Id="rId106" Type="http://schemas.openxmlformats.org/officeDocument/2006/relationships/font" Target="fonts/CenturyGothic-bold.fntdata"/><Relationship Id="rId105" Type="http://schemas.openxmlformats.org/officeDocument/2006/relationships/font" Target="fonts/CenturyGothic-regular.fntdata"/><Relationship Id="rId104" Type="http://schemas.openxmlformats.org/officeDocument/2006/relationships/font" Target="fonts/PlayfairDisplaySemiBold-boldItalic.fntdata"/><Relationship Id="rId108" Type="http://schemas.openxmlformats.org/officeDocument/2006/relationships/font" Target="fonts/CenturyGothic-bold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PlayfairDisplaySemiBold-italic.fntdata"/><Relationship Id="rId102" Type="http://schemas.openxmlformats.org/officeDocument/2006/relationships/font" Target="fonts/PlayfairDisplaySemiBold-bold.fntdata"/><Relationship Id="rId101" Type="http://schemas.openxmlformats.org/officeDocument/2006/relationships/font" Target="fonts/PlayfairDisplaySemiBold-regular.fntdata"/><Relationship Id="rId100" Type="http://schemas.openxmlformats.org/officeDocument/2006/relationships/font" Target="fonts/Epilogue-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EBGaramondExtraBold-bold.fntdata"/><Relationship Id="rId94" Type="http://schemas.openxmlformats.org/officeDocument/2006/relationships/font" Target="fonts/Bitter-boldItalic.fntdata"/><Relationship Id="rId97" Type="http://schemas.openxmlformats.org/officeDocument/2006/relationships/font" Target="fonts/Epilogue-regular.fntdata"/><Relationship Id="rId96" Type="http://schemas.openxmlformats.org/officeDocument/2006/relationships/font" Target="fonts/EBGaramondExtraBold-boldItalic.fntdata"/><Relationship Id="rId11" Type="http://schemas.openxmlformats.org/officeDocument/2006/relationships/slide" Target="slides/slide5.xml"/><Relationship Id="rId99" Type="http://schemas.openxmlformats.org/officeDocument/2006/relationships/font" Target="fonts/Epilogue-italic.fntdata"/><Relationship Id="rId10" Type="http://schemas.openxmlformats.org/officeDocument/2006/relationships/slide" Target="slides/slide4.xml"/><Relationship Id="rId98" Type="http://schemas.openxmlformats.org/officeDocument/2006/relationships/font" Target="fonts/Epilogue-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Bitter-regular.fntdata"/><Relationship Id="rId90" Type="http://schemas.openxmlformats.org/officeDocument/2006/relationships/font" Target="fonts/Hind-bold.fntdata"/><Relationship Id="rId93" Type="http://schemas.openxmlformats.org/officeDocument/2006/relationships/font" Target="fonts/Bitter-italic.fntdata"/><Relationship Id="rId92" Type="http://schemas.openxmlformats.org/officeDocument/2006/relationships/font" Target="fonts/Bitter-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font" Target="fonts/PlayfairDisplay-boldItalic.fntdata"/><Relationship Id="rId83" Type="http://schemas.openxmlformats.org/officeDocument/2006/relationships/font" Target="fonts/PlayfairDisplay-italic.fntdata"/><Relationship Id="rId86" Type="http://schemas.openxmlformats.org/officeDocument/2006/relationships/font" Target="fonts/Lato-bold.fntdata"/><Relationship Id="rId85" Type="http://schemas.openxmlformats.org/officeDocument/2006/relationships/font" Target="fonts/Lato-regular.fntdata"/><Relationship Id="rId88" Type="http://schemas.openxmlformats.org/officeDocument/2006/relationships/font" Target="fonts/Lato-boldItalic.fntdata"/><Relationship Id="rId87" Type="http://schemas.openxmlformats.org/officeDocument/2006/relationships/font" Target="fonts/Lato-italic.fntdata"/><Relationship Id="rId89" Type="http://schemas.openxmlformats.org/officeDocument/2006/relationships/font" Target="fonts/Hind-regular.fntdata"/><Relationship Id="rId80" Type="http://schemas.openxmlformats.org/officeDocument/2006/relationships/font" Target="fonts/Caveat-bold.fntdata"/><Relationship Id="rId82" Type="http://schemas.openxmlformats.org/officeDocument/2006/relationships/font" Target="fonts/PlayfairDisplay-bold.fntdata"/><Relationship Id="rId81"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font" Target="fonts/PlayfairDisplayMedium-regular.fntdata"/><Relationship Id="rId74" Type="http://schemas.openxmlformats.org/officeDocument/2006/relationships/slide" Target="slides/slide68.xml"/><Relationship Id="rId77" Type="http://schemas.openxmlformats.org/officeDocument/2006/relationships/font" Target="fonts/PlayfairDisplayMedium-italic.fntdata"/><Relationship Id="rId76" Type="http://schemas.openxmlformats.org/officeDocument/2006/relationships/font" Target="fonts/PlayfairDisplayMedium-bold.fntdata"/><Relationship Id="rId79" Type="http://schemas.openxmlformats.org/officeDocument/2006/relationships/font" Target="fonts/Caveat-regular.fntdata"/><Relationship Id="rId78" Type="http://schemas.openxmlformats.org/officeDocument/2006/relationships/font" Target="fonts/PlayfairDisplayMedium-boldItalic.fntdata"/><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3b7d37485a6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3b7d37485a6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b7d37485a6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3b7d37485a6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b7d37485a6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3b7d37485a6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b7d37485a6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b7d37485a6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329b8e469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329b8e469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329b8e469d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329b8e469d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6189428a1e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26189428a1e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32138afcb5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32138afcb5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b7d37485a6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3b7d37485a6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b7d37485a6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3b7d37485a6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1aeccd4c3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9" name="Google Shape;919;g31aeccd4c30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327efe05b84_0_6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327efe05b84_0_6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327efe05b84_0_6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327efe05b84_0_6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43ee259d5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43ee259d5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327efe05b84_0_6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327efe05b84_0_6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327efe05b84_0_6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327efe05b84_0_6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31aeccd4c3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6" name="Google Shape;956;g31aeccd4c30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31b78c9f9a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31b78c9f9a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b7d37485a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3b7d37485a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327efe05b84_0_60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327efe05b84_0_6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327efe05b84_0_6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327efe05b84_0_6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327efe05b84_0_6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327efe05b84_0_6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3b7d37485a6_0_24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005" name="Google Shape;1005;g3b7d37485a6_0_24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31aeccd4c3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4" name="Google Shape;1014;g31aeccd4c30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31aeccd4c30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31aeccd4c30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3b7d37485a6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3b7d37485a6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31aeccd4c30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31aeccd4c30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31aeccd4c30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31aeccd4c30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b7d37485a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b7d37485a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32ed221506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32ed221506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243ee259d54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243ee259d54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b7d37485a6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b7d37485a6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32ed221506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32ed221506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32ed22150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32ed22150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32ed221506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32ed221506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3b7d37485a6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3b7d37485a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31aeccd4c3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5" name="Google Shape;1085;g31aeccd4c30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243ee259d54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243ee259d54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2440bb4bf2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2440bb4bf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440bb4bf2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2440bb4bf2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31aeccd4c30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31aeccd4c30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32138afcb57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32138afcb57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3b7d37485a6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3b7d37485a6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3b7d37485a6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3b7d37485a6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3b7d37485a6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3b7d37485a6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3b7d37485a6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3b7d37485a6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3b7d37485a6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3b7d37485a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26189428a1e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26189428a1e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327efe05b84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327efe05b84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327efe05b84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327efe05b84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327efe05b84_0_2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2" name="Google Shape;1212;g327efe05b84_0_2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327efe05b84_0_3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27efe05b84_0_3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327efe05b84_0_3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327efe05b84_0_3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327efe05b84_0_4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327efe05b84_0_4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327efe05b84_0_5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327efe05b84_0_5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329b8e469d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329b8e469d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19de1d9f5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19de1d9f5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6189428a1e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26189428a1e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29b8e469d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29b8e469d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grpSp>
        <p:nvGrpSpPr>
          <p:cNvPr id="75" name="Google Shape;75;p15"/>
          <p:cNvGrpSpPr/>
          <p:nvPr/>
        </p:nvGrpSpPr>
        <p:grpSpPr>
          <a:xfrm>
            <a:off x="0" y="4186800"/>
            <a:ext cx="9144000" cy="956700"/>
            <a:chOff x="0" y="4186800"/>
            <a:chExt cx="9144000" cy="956700"/>
          </a:xfrm>
        </p:grpSpPr>
        <p:sp>
          <p:nvSpPr>
            <p:cNvPr id="76" name="Google Shape;76;p15"/>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flipH="1">
              <a:off x="6167983"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5"/>
          <p:cNvSpPr txBox="1"/>
          <p:nvPr>
            <p:ph type="ctrTitle"/>
          </p:nvPr>
        </p:nvSpPr>
        <p:spPr>
          <a:xfrm>
            <a:off x="713100" y="791288"/>
            <a:ext cx="4389600" cy="2503800"/>
          </a:xfrm>
          <a:prstGeom prst="rect">
            <a:avLst/>
          </a:prstGeom>
        </p:spPr>
        <p:txBody>
          <a:bodyPr anchorCtr="0" anchor="ctr" bIns="91425" lIns="91425" spcFirstLastPara="1" rIns="91425" wrap="square" tIns="91425">
            <a:noAutofit/>
          </a:bodyPr>
          <a:lstStyle>
            <a:lvl1pPr lvl="0">
              <a:spcBef>
                <a:spcPts val="0"/>
              </a:spcBef>
              <a:spcAft>
                <a:spcPts val="0"/>
              </a:spcAft>
              <a:buSzPts val="8500"/>
              <a:buNone/>
              <a:defRPr sz="46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p:txBody>
      </p:sp>
      <p:sp>
        <p:nvSpPr>
          <p:cNvPr id="79" name="Google Shape;79;p15"/>
          <p:cNvSpPr txBox="1"/>
          <p:nvPr>
            <p:ph idx="1" type="subTitle"/>
          </p:nvPr>
        </p:nvSpPr>
        <p:spPr>
          <a:xfrm>
            <a:off x="713100" y="3892000"/>
            <a:ext cx="4389600" cy="460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80" name="Google Shape;80;p15"/>
          <p:cNvGrpSpPr/>
          <p:nvPr/>
        </p:nvGrpSpPr>
        <p:grpSpPr>
          <a:xfrm>
            <a:off x="5335049" y="2734789"/>
            <a:ext cx="2032704" cy="1488667"/>
            <a:chOff x="5368507" y="2516915"/>
            <a:chExt cx="2280094" cy="1669845"/>
          </a:xfrm>
        </p:grpSpPr>
        <p:sp>
          <p:nvSpPr>
            <p:cNvPr id="81" name="Google Shape;81;p1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5"/>
          <p:cNvGrpSpPr/>
          <p:nvPr/>
        </p:nvGrpSpPr>
        <p:grpSpPr>
          <a:xfrm>
            <a:off x="5913412" y="3324949"/>
            <a:ext cx="3093207" cy="1040480"/>
            <a:chOff x="5913412" y="3324949"/>
            <a:chExt cx="3093207" cy="1040480"/>
          </a:xfrm>
        </p:grpSpPr>
        <p:grpSp>
          <p:nvGrpSpPr>
            <p:cNvPr id="85" name="Google Shape;85;p15"/>
            <p:cNvGrpSpPr/>
            <p:nvPr/>
          </p:nvGrpSpPr>
          <p:grpSpPr>
            <a:xfrm>
              <a:off x="6830680" y="3324949"/>
              <a:ext cx="1261999" cy="924313"/>
              <a:chOff x="7518013" y="3195450"/>
              <a:chExt cx="1353495" cy="991326"/>
            </a:xfrm>
          </p:grpSpPr>
          <p:sp>
            <p:nvSpPr>
              <p:cNvPr id="86" name="Google Shape;86;p1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15"/>
            <p:cNvGrpSpPr/>
            <p:nvPr/>
          </p:nvGrpSpPr>
          <p:grpSpPr>
            <a:xfrm>
              <a:off x="8823853" y="3716602"/>
              <a:ext cx="182766" cy="648828"/>
              <a:chOff x="8823577" y="3660940"/>
              <a:chExt cx="157150" cy="557939"/>
            </a:xfrm>
          </p:grpSpPr>
          <p:sp>
            <p:nvSpPr>
              <p:cNvPr id="90" name="Google Shape;90;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5"/>
            <p:cNvGrpSpPr/>
            <p:nvPr/>
          </p:nvGrpSpPr>
          <p:grpSpPr>
            <a:xfrm>
              <a:off x="5913412" y="3645818"/>
              <a:ext cx="226448" cy="557940"/>
              <a:chOff x="6407650" y="3769225"/>
              <a:chExt cx="183775" cy="452800"/>
            </a:xfrm>
          </p:grpSpPr>
          <p:sp>
            <p:nvSpPr>
              <p:cNvPr id="95" name="Google Shape;95;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5"/>
            <p:cNvGrpSpPr/>
            <p:nvPr/>
          </p:nvGrpSpPr>
          <p:grpSpPr>
            <a:xfrm>
              <a:off x="6427437" y="3643543"/>
              <a:ext cx="226448" cy="557940"/>
              <a:chOff x="6407650" y="3769225"/>
              <a:chExt cx="183775" cy="452800"/>
            </a:xfrm>
          </p:grpSpPr>
          <p:sp>
            <p:nvSpPr>
              <p:cNvPr id="99" name="Google Shape;99;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15"/>
            <p:cNvGrpSpPr/>
            <p:nvPr/>
          </p:nvGrpSpPr>
          <p:grpSpPr>
            <a:xfrm>
              <a:off x="6728387" y="3665518"/>
              <a:ext cx="226448" cy="557940"/>
              <a:chOff x="6407650" y="3769225"/>
              <a:chExt cx="183775" cy="452800"/>
            </a:xfrm>
          </p:grpSpPr>
          <p:sp>
            <p:nvSpPr>
              <p:cNvPr id="103" name="Google Shape;103;p1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15"/>
            <p:cNvGrpSpPr/>
            <p:nvPr/>
          </p:nvGrpSpPr>
          <p:grpSpPr>
            <a:xfrm>
              <a:off x="6192253" y="3716602"/>
              <a:ext cx="182766" cy="648828"/>
              <a:chOff x="8823577" y="3660940"/>
              <a:chExt cx="157150" cy="557939"/>
            </a:xfrm>
          </p:grpSpPr>
          <p:sp>
            <p:nvSpPr>
              <p:cNvPr id="107" name="Google Shape;107;p1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1" name="Google Shape;111;p15"/>
          <p:cNvGrpSpPr/>
          <p:nvPr/>
        </p:nvGrpSpPr>
        <p:grpSpPr>
          <a:xfrm>
            <a:off x="4735829" y="4460430"/>
            <a:ext cx="4441565" cy="687317"/>
            <a:chOff x="4735829" y="4460430"/>
            <a:chExt cx="4441565" cy="687317"/>
          </a:xfrm>
        </p:grpSpPr>
        <p:sp>
          <p:nvSpPr>
            <p:cNvPr id="112" name="Google Shape;112;p15"/>
            <p:cNvSpPr/>
            <p:nvPr/>
          </p:nvSpPr>
          <p:spPr>
            <a:xfrm>
              <a:off x="7807046" y="4566859"/>
              <a:ext cx="1370348" cy="576655"/>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15"/>
            <p:cNvGrpSpPr/>
            <p:nvPr/>
          </p:nvGrpSpPr>
          <p:grpSpPr>
            <a:xfrm>
              <a:off x="4735829" y="4460430"/>
              <a:ext cx="1872931" cy="687317"/>
              <a:chOff x="5288066" y="4405903"/>
              <a:chExt cx="2010014" cy="737623"/>
            </a:xfrm>
          </p:grpSpPr>
          <p:sp>
            <p:nvSpPr>
              <p:cNvPr id="114" name="Google Shape;114;p15"/>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6204488"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6" name="Google Shape;116;p15"/>
          <p:cNvSpPr/>
          <p:nvPr/>
        </p:nvSpPr>
        <p:spPr>
          <a:xfrm>
            <a:off x="8083800" y="3363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5273825" y="336294"/>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16"/>
          <p:cNvSpPr/>
          <p:nvPr>
            <p:ph idx="2" type="pic"/>
          </p:nvPr>
        </p:nvSpPr>
        <p:spPr>
          <a:xfrm>
            <a:off x="9925" y="0"/>
            <a:ext cx="5688000" cy="4833000"/>
          </a:xfrm>
          <a:prstGeom prst="rect">
            <a:avLst/>
          </a:prstGeom>
          <a:noFill/>
          <a:ln>
            <a:noFill/>
          </a:ln>
        </p:spPr>
      </p:sp>
      <p:sp>
        <p:nvSpPr>
          <p:cNvPr id="120" name="Google Shape;120;p16"/>
          <p:cNvSpPr txBox="1"/>
          <p:nvPr>
            <p:ph type="title"/>
          </p:nvPr>
        </p:nvSpPr>
        <p:spPr>
          <a:xfrm>
            <a:off x="4192775" y="1721650"/>
            <a:ext cx="4238100" cy="14802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1" name="Google Shape;121;p16"/>
          <p:cNvSpPr txBox="1"/>
          <p:nvPr>
            <p:ph hasCustomPrompt="1" idx="3" type="title"/>
          </p:nvPr>
        </p:nvSpPr>
        <p:spPr>
          <a:xfrm>
            <a:off x="4192775" y="549300"/>
            <a:ext cx="1724700" cy="9756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0000"/>
              <a:buNone/>
              <a:defRPr sz="72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122" name="Google Shape;122;p16"/>
          <p:cNvSpPr txBox="1"/>
          <p:nvPr>
            <p:ph idx="1" type="subTitle"/>
          </p:nvPr>
        </p:nvSpPr>
        <p:spPr>
          <a:xfrm>
            <a:off x="4192775" y="3715250"/>
            <a:ext cx="2680800" cy="65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23" name="Google Shape;123;p16"/>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4" name="Shape 124"/>
        <p:cNvGrpSpPr/>
        <p:nvPr/>
      </p:nvGrpSpPr>
      <p:grpSpPr>
        <a:xfrm>
          <a:off x="0" y="0"/>
          <a:ext cx="0" cy="0"/>
          <a:chOff x="0" y="0"/>
          <a:chExt cx="0" cy="0"/>
        </a:xfrm>
      </p:grpSpPr>
      <p:grpSp>
        <p:nvGrpSpPr>
          <p:cNvPr id="125" name="Google Shape;125;p17"/>
          <p:cNvGrpSpPr/>
          <p:nvPr/>
        </p:nvGrpSpPr>
        <p:grpSpPr>
          <a:xfrm>
            <a:off x="1766978" y="4290868"/>
            <a:ext cx="4899607" cy="758412"/>
            <a:chOff x="1766978" y="4290868"/>
            <a:chExt cx="4899607" cy="758412"/>
          </a:xfrm>
        </p:grpSpPr>
        <p:grpSp>
          <p:nvGrpSpPr>
            <p:cNvPr id="126" name="Google Shape;126;p17"/>
            <p:cNvGrpSpPr/>
            <p:nvPr/>
          </p:nvGrpSpPr>
          <p:grpSpPr>
            <a:xfrm>
              <a:off x="2002162" y="4290868"/>
              <a:ext cx="226448" cy="557940"/>
              <a:chOff x="6407650" y="3769225"/>
              <a:chExt cx="183775" cy="452800"/>
            </a:xfrm>
          </p:grpSpPr>
          <p:sp>
            <p:nvSpPr>
              <p:cNvPr id="127" name="Google Shape;127;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7"/>
            <p:cNvGrpSpPr/>
            <p:nvPr/>
          </p:nvGrpSpPr>
          <p:grpSpPr>
            <a:xfrm>
              <a:off x="1766978" y="4363927"/>
              <a:ext cx="182766" cy="648828"/>
              <a:chOff x="8823577" y="3660940"/>
              <a:chExt cx="157150" cy="557939"/>
            </a:xfrm>
          </p:grpSpPr>
          <p:sp>
            <p:nvSpPr>
              <p:cNvPr id="131" name="Google Shape;131;p1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17"/>
            <p:cNvGrpSpPr/>
            <p:nvPr/>
          </p:nvGrpSpPr>
          <p:grpSpPr>
            <a:xfrm>
              <a:off x="2605312" y="4327393"/>
              <a:ext cx="226448" cy="557940"/>
              <a:chOff x="6407650" y="3769225"/>
              <a:chExt cx="183775" cy="452800"/>
            </a:xfrm>
          </p:grpSpPr>
          <p:sp>
            <p:nvSpPr>
              <p:cNvPr id="136" name="Google Shape;136;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7"/>
            <p:cNvGrpSpPr/>
            <p:nvPr/>
          </p:nvGrpSpPr>
          <p:grpSpPr>
            <a:xfrm>
              <a:off x="2370128" y="4400452"/>
              <a:ext cx="182766" cy="648828"/>
              <a:chOff x="8823577" y="3660940"/>
              <a:chExt cx="157150" cy="557939"/>
            </a:xfrm>
          </p:grpSpPr>
          <p:sp>
            <p:nvSpPr>
              <p:cNvPr id="140" name="Google Shape;140;p17"/>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7"/>
            <p:cNvGrpSpPr/>
            <p:nvPr/>
          </p:nvGrpSpPr>
          <p:grpSpPr>
            <a:xfrm>
              <a:off x="6440137" y="4290868"/>
              <a:ext cx="226448" cy="557940"/>
              <a:chOff x="6407650" y="3769225"/>
              <a:chExt cx="183775" cy="452800"/>
            </a:xfrm>
          </p:grpSpPr>
          <p:sp>
            <p:nvSpPr>
              <p:cNvPr id="145" name="Google Shape;145;p17"/>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8" name="Google Shape;148;p17"/>
          <p:cNvGrpSpPr/>
          <p:nvPr/>
        </p:nvGrpSpPr>
        <p:grpSpPr>
          <a:xfrm>
            <a:off x="3489338" y="4067195"/>
            <a:ext cx="2357656" cy="978195"/>
            <a:chOff x="3489338" y="4067195"/>
            <a:chExt cx="2357656" cy="978195"/>
          </a:xfrm>
        </p:grpSpPr>
        <p:grpSp>
          <p:nvGrpSpPr>
            <p:cNvPr id="149" name="Google Shape;149;p17"/>
            <p:cNvGrpSpPr/>
            <p:nvPr/>
          </p:nvGrpSpPr>
          <p:grpSpPr>
            <a:xfrm>
              <a:off x="5064945" y="4383727"/>
              <a:ext cx="782049" cy="572689"/>
              <a:chOff x="7518013" y="3195450"/>
              <a:chExt cx="1353495" cy="991326"/>
            </a:xfrm>
          </p:grpSpPr>
          <p:sp>
            <p:nvSpPr>
              <p:cNvPr id="150" name="Google Shape;150;p1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7"/>
            <p:cNvGrpSpPr/>
            <p:nvPr/>
          </p:nvGrpSpPr>
          <p:grpSpPr>
            <a:xfrm>
              <a:off x="4654770" y="4307852"/>
              <a:ext cx="782049" cy="572689"/>
              <a:chOff x="7518013" y="3195450"/>
              <a:chExt cx="1353495" cy="991326"/>
            </a:xfrm>
          </p:grpSpPr>
          <p:sp>
            <p:nvSpPr>
              <p:cNvPr id="154" name="Google Shape;154;p17"/>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17"/>
            <p:cNvGrpSpPr/>
            <p:nvPr/>
          </p:nvGrpSpPr>
          <p:grpSpPr>
            <a:xfrm>
              <a:off x="3489338" y="4067195"/>
              <a:ext cx="1335679" cy="978195"/>
              <a:chOff x="5368507" y="2516915"/>
              <a:chExt cx="2280094" cy="1669845"/>
            </a:xfrm>
          </p:grpSpPr>
          <p:sp>
            <p:nvSpPr>
              <p:cNvPr id="158" name="Google Shape;158;p17"/>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1" name="Google Shape;161;p17"/>
          <p:cNvGrpSpPr/>
          <p:nvPr/>
        </p:nvGrpSpPr>
        <p:grpSpPr>
          <a:xfrm>
            <a:off x="0" y="4833025"/>
            <a:ext cx="9144000" cy="310500"/>
            <a:chOff x="0" y="4833025"/>
            <a:chExt cx="9144000" cy="310500"/>
          </a:xfrm>
        </p:grpSpPr>
        <p:sp>
          <p:nvSpPr>
            <p:cNvPr id="162" name="Google Shape;162;p17"/>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flipH="1">
              <a:off x="43649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7"/>
          <p:cNvSpPr/>
          <p:nvPr/>
        </p:nvSpPr>
        <p:spPr>
          <a:xfrm flipH="1">
            <a:off x="-159541"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17"/>
          <p:cNvGrpSpPr/>
          <p:nvPr/>
        </p:nvGrpSpPr>
        <p:grpSpPr>
          <a:xfrm>
            <a:off x="7348092" y="4480606"/>
            <a:ext cx="1976700" cy="662976"/>
            <a:chOff x="4922998" y="4405903"/>
            <a:chExt cx="2199266" cy="737623"/>
          </a:xfrm>
        </p:grpSpPr>
        <p:sp>
          <p:nvSpPr>
            <p:cNvPr id="166" name="Google Shape;166;p17"/>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69" name="Google Shape;169;p17"/>
          <p:cNvSpPr txBox="1"/>
          <p:nvPr>
            <p:ph idx="1" type="body"/>
          </p:nvPr>
        </p:nvSpPr>
        <p:spPr>
          <a:xfrm>
            <a:off x="720000" y="1348400"/>
            <a:ext cx="7704000" cy="2718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Char char="●"/>
              <a:defRPr sz="1200"/>
            </a:lvl1pPr>
            <a:lvl2pPr indent="-304800" lvl="1" marL="914400">
              <a:spcBef>
                <a:spcPts val="0"/>
              </a:spcBef>
              <a:spcAft>
                <a:spcPts val="0"/>
              </a:spcAft>
              <a:buClr>
                <a:srgbClr val="434343"/>
              </a:buClr>
              <a:buSzPts val="1200"/>
              <a:buFont typeface="Roboto Condensed Light"/>
              <a:buChar char="○"/>
              <a:defRPr/>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0" name="Shape 170"/>
        <p:cNvGrpSpPr/>
        <p:nvPr/>
      </p:nvGrpSpPr>
      <p:grpSpPr>
        <a:xfrm>
          <a:off x="0" y="0"/>
          <a:ext cx="0" cy="0"/>
          <a:chOff x="0" y="0"/>
          <a:chExt cx="0" cy="0"/>
        </a:xfrm>
      </p:grpSpPr>
      <p:sp>
        <p:nvSpPr>
          <p:cNvPr id="171" name="Google Shape;171;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2" name="Google Shape;172;p18"/>
          <p:cNvSpPr txBox="1"/>
          <p:nvPr>
            <p:ph idx="2" type="title"/>
          </p:nvPr>
        </p:nvSpPr>
        <p:spPr>
          <a:xfrm>
            <a:off x="720000" y="1801575"/>
            <a:ext cx="3522300" cy="393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173" name="Google Shape;173;p18"/>
          <p:cNvSpPr txBox="1"/>
          <p:nvPr>
            <p:ph idx="3" type="title"/>
          </p:nvPr>
        </p:nvSpPr>
        <p:spPr>
          <a:xfrm>
            <a:off x="4901688" y="1801575"/>
            <a:ext cx="3522300" cy="393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174" name="Google Shape;174;p18"/>
          <p:cNvSpPr txBox="1"/>
          <p:nvPr>
            <p:ph idx="1" type="subTitle"/>
          </p:nvPr>
        </p:nvSpPr>
        <p:spPr>
          <a:xfrm>
            <a:off x="720000" y="2195175"/>
            <a:ext cx="3522300" cy="19563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p:txBody>
      </p:sp>
      <p:sp>
        <p:nvSpPr>
          <p:cNvPr id="175" name="Google Shape;175;p18"/>
          <p:cNvSpPr txBox="1"/>
          <p:nvPr>
            <p:ph idx="4" type="subTitle"/>
          </p:nvPr>
        </p:nvSpPr>
        <p:spPr>
          <a:xfrm>
            <a:off x="4901700" y="2195175"/>
            <a:ext cx="3522300" cy="19563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8" name="Google Shape;17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
              <a:t>‹#›</a:t>
            </a:fld>
            <a:endParaRPr/>
          </a:p>
        </p:txBody>
      </p:sp>
      <p:grpSp>
        <p:nvGrpSpPr>
          <p:cNvPr id="179" name="Google Shape;179;p19"/>
          <p:cNvGrpSpPr/>
          <p:nvPr/>
        </p:nvGrpSpPr>
        <p:grpSpPr>
          <a:xfrm>
            <a:off x="6693196" y="4442976"/>
            <a:ext cx="539972" cy="500270"/>
            <a:chOff x="6608225" y="4355377"/>
            <a:chExt cx="618170" cy="572719"/>
          </a:xfrm>
        </p:grpSpPr>
        <p:sp>
          <p:nvSpPr>
            <p:cNvPr id="180" name="Google Shape;180;p19"/>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9"/>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9"/>
          <p:cNvGrpSpPr/>
          <p:nvPr/>
        </p:nvGrpSpPr>
        <p:grpSpPr>
          <a:xfrm>
            <a:off x="-302400" y="4443129"/>
            <a:ext cx="9666055" cy="707300"/>
            <a:chOff x="-302400" y="4443129"/>
            <a:chExt cx="9666055" cy="707300"/>
          </a:xfrm>
        </p:grpSpPr>
        <p:grpSp>
          <p:nvGrpSpPr>
            <p:cNvPr id="190" name="Google Shape;190;p19"/>
            <p:cNvGrpSpPr/>
            <p:nvPr/>
          </p:nvGrpSpPr>
          <p:grpSpPr>
            <a:xfrm>
              <a:off x="7398720" y="4443129"/>
              <a:ext cx="1964935" cy="707300"/>
              <a:chOff x="7356596" y="4427849"/>
              <a:chExt cx="2006674" cy="722324"/>
            </a:xfrm>
          </p:grpSpPr>
          <p:sp>
            <p:nvSpPr>
              <p:cNvPr id="191" name="Google Shape;191;p19"/>
              <p:cNvSpPr/>
              <p:nvPr/>
            </p:nvSpPr>
            <p:spPr>
              <a:xfrm>
                <a:off x="7842065" y="4427849"/>
                <a:ext cx="1521205" cy="722324"/>
              </a:xfrm>
              <a:custGeom>
                <a:rect b="b" l="l" r="r" t="t"/>
                <a:pathLst>
                  <a:path extrusionOk="0" h="6916" w="14565">
                    <a:moveTo>
                      <a:pt x="9212" y="0"/>
                    </a:moveTo>
                    <a:cubicBezTo>
                      <a:pt x="6778" y="0"/>
                      <a:pt x="4612" y="1662"/>
                      <a:pt x="4022" y="4078"/>
                    </a:cubicBezTo>
                    <a:cubicBezTo>
                      <a:pt x="3994" y="4197"/>
                      <a:pt x="3967" y="4311"/>
                      <a:pt x="3949" y="4434"/>
                    </a:cubicBezTo>
                    <a:cubicBezTo>
                      <a:pt x="3571" y="4250"/>
                      <a:pt x="3161" y="4159"/>
                      <a:pt x="2750" y="4159"/>
                    </a:cubicBezTo>
                    <a:cubicBezTo>
                      <a:pt x="2374" y="4159"/>
                      <a:pt x="1997" y="4236"/>
                      <a:pt x="1645" y="4388"/>
                    </a:cubicBezTo>
                    <a:cubicBezTo>
                      <a:pt x="1494" y="4456"/>
                      <a:pt x="1353" y="4534"/>
                      <a:pt x="1217" y="4629"/>
                    </a:cubicBezTo>
                    <a:cubicBezTo>
                      <a:pt x="1180" y="4652"/>
                      <a:pt x="1139" y="4679"/>
                      <a:pt x="1103" y="4711"/>
                    </a:cubicBezTo>
                    <a:cubicBezTo>
                      <a:pt x="410" y="5231"/>
                      <a:pt x="1" y="6046"/>
                      <a:pt x="1" y="6916"/>
                    </a:cubicBezTo>
                    <a:lnTo>
                      <a:pt x="14328" y="6916"/>
                    </a:lnTo>
                    <a:cubicBezTo>
                      <a:pt x="14482" y="6405"/>
                      <a:pt x="14564" y="5877"/>
                      <a:pt x="14564" y="5344"/>
                    </a:cubicBezTo>
                    <a:cubicBezTo>
                      <a:pt x="14560" y="2639"/>
                      <a:pt x="12538" y="362"/>
                      <a:pt x="9856" y="39"/>
                    </a:cubicBezTo>
                    <a:cubicBezTo>
                      <a:pt x="9640" y="13"/>
                      <a:pt x="9425" y="0"/>
                      <a:pt x="9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7356596" y="4626434"/>
                <a:ext cx="1242295" cy="523729"/>
              </a:xfrm>
              <a:custGeom>
                <a:rect b="b" l="l" r="r" t="t"/>
                <a:pathLst>
                  <a:path extrusionOk="0" h="2984" w="7078">
                    <a:moveTo>
                      <a:pt x="4327" y="1"/>
                    </a:moveTo>
                    <a:cubicBezTo>
                      <a:pt x="3494" y="1"/>
                      <a:pt x="2706" y="374"/>
                      <a:pt x="2187" y="1021"/>
                    </a:cubicBezTo>
                    <a:cubicBezTo>
                      <a:pt x="2114" y="1007"/>
                      <a:pt x="2045" y="993"/>
                      <a:pt x="1973" y="984"/>
                    </a:cubicBezTo>
                    <a:cubicBezTo>
                      <a:pt x="1909" y="980"/>
                      <a:pt x="1845" y="975"/>
                      <a:pt x="1786" y="975"/>
                    </a:cubicBezTo>
                    <a:cubicBezTo>
                      <a:pt x="802" y="975"/>
                      <a:pt x="1" y="1772"/>
                      <a:pt x="1" y="2756"/>
                    </a:cubicBezTo>
                    <a:cubicBezTo>
                      <a:pt x="1" y="2833"/>
                      <a:pt x="5" y="2906"/>
                      <a:pt x="14" y="2984"/>
                    </a:cubicBezTo>
                    <a:lnTo>
                      <a:pt x="7068" y="2984"/>
                    </a:lnTo>
                    <a:cubicBezTo>
                      <a:pt x="7078" y="2906"/>
                      <a:pt x="7078" y="2833"/>
                      <a:pt x="7078" y="2756"/>
                    </a:cubicBezTo>
                    <a:cubicBezTo>
                      <a:pt x="7078" y="2300"/>
                      <a:pt x="6964" y="1845"/>
                      <a:pt x="6745" y="1444"/>
                    </a:cubicBezTo>
                    <a:cubicBezTo>
                      <a:pt x="6741" y="1435"/>
                      <a:pt x="6731" y="1421"/>
                      <a:pt x="6727" y="1412"/>
                    </a:cubicBezTo>
                    <a:cubicBezTo>
                      <a:pt x="6622" y="1226"/>
                      <a:pt x="6495" y="1053"/>
                      <a:pt x="6354" y="893"/>
                    </a:cubicBezTo>
                    <a:cubicBezTo>
                      <a:pt x="6317" y="852"/>
                      <a:pt x="6276" y="816"/>
                      <a:pt x="6240" y="779"/>
                    </a:cubicBezTo>
                    <a:cubicBezTo>
                      <a:pt x="5752" y="306"/>
                      <a:pt x="5110" y="33"/>
                      <a:pt x="4436" y="5"/>
                    </a:cubicBezTo>
                    <a:cubicBezTo>
                      <a:pt x="4400" y="1"/>
                      <a:pt x="4363"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9"/>
            <p:cNvSpPr/>
            <p:nvPr/>
          </p:nvSpPr>
          <p:spPr>
            <a:xfrm>
              <a:off x="-302400" y="4577475"/>
              <a:ext cx="1471229" cy="572702"/>
            </a:xfrm>
            <a:custGeom>
              <a:rect b="b" l="l" r="r" t="t"/>
              <a:pathLst>
                <a:path extrusionOk="0" h="3232" w="8303">
                  <a:moveTo>
                    <a:pt x="3235" y="0"/>
                  </a:moveTo>
                  <a:cubicBezTo>
                    <a:pt x="2768" y="0"/>
                    <a:pt x="2298" y="101"/>
                    <a:pt x="1859" y="308"/>
                  </a:cubicBezTo>
                  <a:cubicBezTo>
                    <a:pt x="725" y="841"/>
                    <a:pt x="0" y="1979"/>
                    <a:pt x="0" y="3232"/>
                  </a:cubicBezTo>
                  <a:lnTo>
                    <a:pt x="8303" y="3232"/>
                  </a:lnTo>
                  <a:cubicBezTo>
                    <a:pt x="8303" y="2075"/>
                    <a:pt x="7369" y="1141"/>
                    <a:pt x="6217" y="1137"/>
                  </a:cubicBezTo>
                  <a:cubicBezTo>
                    <a:pt x="6171" y="1137"/>
                    <a:pt x="6126" y="1141"/>
                    <a:pt x="6085" y="1141"/>
                  </a:cubicBezTo>
                  <a:cubicBezTo>
                    <a:pt x="5966" y="1150"/>
                    <a:pt x="5852" y="1164"/>
                    <a:pt x="5743" y="1191"/>
                  </a:cubicBezTo>
                  <a:cubicBezTo>
                    <a:pt x="5657" y="1087"/>
                    <a:pt x="5566" y="991"/>
                    <a:pt x="5470" y="900"/>
                  </a:cubicBezTo>
                  <a:cubicBezTo>
                    <a:pt x="5415" y="845"/>
                    <a:pt x="5356" y="791"/>
                    <a:pt x="5292" y="740"/>
                  </a:cubicBezTo>
                  <a:cubicBezTo>
                    <a:pt x="4701" y="252"/>
                    <a:pt x="3972" y="0"/>
                    <a:pt x="3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flipH="1">
              <a:off x="1112872" y="4931823"/>
              <a:ext cx="503686" cy="212498"/>
            </a:xfrm>
            <a:custGeom>
              <a:rect b="b" l="l" r="r" t="t"/>
              <a:pathLst>
                <a:path extrusionOk="0" h="2984" w="7073">
                  <a:moveTo>
                    <a:pt x="4314" y="1"/>
                  </a:moveTo>
                  <a:cubicBezTo>
                    <a:pt x="3826" y="1"/>
                    <a:pt x="3326" y="133"/>
                    <a:pt x="2860" y="424"/>
                  </a:cubicBezTo>
                  <a:cubicBezTo>
                    <a:pt x="2783" y="470"/>
                    <a:pt x="2710" y="520"/>
                    <a:pt x="2641" y="574"/>
                  </a:cubicBezTo>
                  <a:cubicBezTo>
                    <a:pt x="2619" y="593"/>
                    <a:pt x="2601" y="606"/>
                    <a:pt x="2582" y="625"/>
                  </a:cubicBezTo>
                  <a:cubicBezTo>
                    <a:pt x="2505" y="688"/>
                    <a:pt x="2432" y="752"/>
                    <a:pt x="2364" y="820"/>
                  </a:cubicBezTo>
                  <a:cubicBezTo>
                    <a:pt x="2300" y="884"/>
                    <a:pt x="2236" y="952"/>
                    <a:pt x="2182" y="1025"/>
                  </a:cubicBezTo>
                  <a:cubicBezTo>
                    <a:pt x="2109" y="1007"/>
                    <a:pt x="2031" y="993"/>
                    <a:pt x="1958" y="989"/>
                  </a:cubicBezTo>
                  <a:cubicBezTo>
                    <a:pt x="1899" y="980"/>
                    <a:pt x="1835" y="980"/>
                    <a:pt x="1781" y="980"/>
                  </a:cubicBezTo>
                  <a:cubicBezTo>
                    <a:pt x="1776" y="980"/>
                    <a:pt x="1771" y="980"/>
                    <a:pt x="1766" y="980"/>
                  </a:cubicBezTo>
                  <a:cubicBezTo>
                    <a:pt x="1216" y="980"/>
                    <a:pt x="699" y="1239"/>
                    <a:pt x="364" y="1677"/>
                  </a:cubicBezTo>
                  <a:cubicBezTo>
                    <a:pt x="128" y="1986"/>
                    <a:pt x="0" y="2364"/>
                    <a:pt x="0" y="2756"/>
                  </a:cubicBezTo>
                  <a:cubicBezTo>
                    <a:pt x="0" y="2833"/>
                    <a:pt x="5" y="2906"/>
                    <a:pt x="14" y="2984"/>
                  </a:cubicBezTo>
                  <a:lnTo>
                    <a:pt x="7063" y="2984"/>
                  </a:lnTo>
                  <a:cubicBezTo>
                    <a:pt x="7073" y="2906"/>
                    <a:pt x="7073" y="2833"/>
                    <a:pt x="7073" y="2756"/>
                  </a:cubicBezTo>
                  <a:cubicBezTo>
                    <a:pt x="7073" y="1145"/>
                    <a:pt x="5749" y="1"/>
                    <a:pt x="4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19"/>
          <p:cNvSpPr/>
          <p:nvPr/>
        </p:nvSpPr>
        <p:spPr>
          <a:xfrm>
            <a:off x="8194025"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19"/>
          <p:cNvGrpSpPr/>
          <p:nvPr/>
        </p:nvGrpSpPr>
        <p:grpSpPr>
          <a:xfrm>
            <a:off x="7589900" y="222563"/>
            <a:ext cx="1246543" cy="1198835"/>
            <a:chOff x="7589900" y="222563"/>
            <a:chExt cx="1246543" cy="1198835"/>
          </a:xfrm>
        </p:grpSpPr>
        <p:sp>
          <p:nvSpPr>
            <p:cNvPr id="197" name="Google Shape;197;p19"/>
            <p:cNvSpPr/>
            <p:nvPr/>
          </p:nvSpPr>
          <p:spPr>
            <a:xfrm>
              <a:off x="7589900" y="22256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8633858" y="13140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sp>
        <p:nvSpPr>
          <p:cNvPr id="200" name="Google Shape;200;p20"/>
          <p:cNvSpPr txBox="1"/>
          <p:nvPr>
            <p:ph type="title"/>
          </p:nvPr>
        </p:nvSpPr>
        <p:spPr>
          <a:xfrm>
            <a:off x="748450" y="1044950"/>
            <a:ext cx="4490400" cy="132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01" name="Google Shape;201;p20"/>
          <p:cNvSpPr txBox="1"/>
          <p:nvPr>
            <p:ph idx="1" type="subTitle"/>
          </p:nvPr>
        </p:nvSpPr>
        <p:spPr>
          <a:xfrm>
            <a:off x="748450" y="2945950"/>
            <a:ext cx="4490400" cy="1322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grpSp>
        <p:nvGrpSpPr>
          <p:cNvPr id="202" name="Google Shape;202;p20"/>
          <p:cNvGrpSpPr/>
          <p:nvPr/>
        </p:nvGrpSpPr>
        <p:grpSpPr>
          <a:xfrm>
            <a:off x="5509398" y="2346748"/>
            <a:ext cx="3634446" cy="1876866"/>
            <a:chOff x="5509398" y="2346748"/>
            <a:chExt cx="3634446" cy="1876866"/>
          </a:xfrm>
        </p:grpSpPr>
        <p:grpSp>
          <p:nvGrpSpPr>
            <p:cNvPr id="203" name="Google Shape;203;p20"/>
            <p:cNvGrpSpPr/>
            <p:nvPr/>
          </p:nvGrpSpPr>
          <p:grpSpPr>
            <a:xfrm flipH="1">
              <a:off x="5509398" y="2346748"/>
              <a:ext cx="2534096" cy="1855866"/>
              <a:chOff x="5368507" y="2516915"/>
              <a:chExt cx="2280094" cy="1669845"/>
            </a:xfrm>
          </p:grpSpPr>
          <p:sp>
            <p:nvSpPr>
              <p:cNvPr id="204" name="Google Shape;204;p20"/>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20"/>
            <p:cNvGrpSpPr/>
            <p:nvPr/>
          </p:nvGrpSpPr>
          <p:grpSpPr>
            <a:xfrm flipH="1">
              <a:off x="6609748" y="2367748"/>
              <a:ext cx="2534096" cy="1855866"/>
              <a:chOff x="5368507" y="2516915"/>
              <a:chExt cx="2280094" cy="1669845"/>
            </a:xfrm>
          </p:grpSpPr>
          <p:sp>
            <p:nvSpPr>
              <p:cNvPr id="208" name="Google Shape;208;p20"/>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1" name="Google Shape;211;p20"/>
          <p:cNvGrpSpPr/>
          <p:nvPr/>
        </p:nvGrpSpPr>
        <p:grpSpPr>
          <a:xfrm>
            <a:off x="5998215" y="3665518"/>
            <a:ext cx="2472219" cy="699912"/>
            <a:chOff x="5998215" y="3665518"/>
            <a:chExt cx="2472219" cy="699912"/>
          </a:xfrm>
        </p:grpSpPr>
        <p:grpSp>
          <p:nvGrpSpPr>
            <p:cNvPr id="212" name="Google Shape;212;p20"/>
            <p:cNvGrpSpPr/>
            <p:nvPr/>
          </p:nvGrpSpPr>
          <p:grpSpPr>
            <a:xfrm>
              <a:off x="8243987" y="3665518"/>
              <a:ext cx="226448" cy="557940"/>
              <a:chOff x="6407650" y="3769225"/>
              <a:chExt cx="183775" cy="452800"/>
            </a:xfrm>
          </p:grpSpPr>
          <p:sp>
            <p:nvSpPr>
              <p:cNvPr id="213" name="Google Shape;213;p20"/>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0"/>
            <p:cNvGrpSpPr/>
            <p:nvPr/>
          </p:nvGrpSpPr>
          <p:grpSpPr>
            <a:xfrm>
              <a:off x="7974853" y="3716602"/>
              <a:ext cx="182766" cy="648828"/>
              <a:chOff x="8823577" y="3660940"/>
              <a:chExt cx="157150" cy="557939"/>
            </a:xfrm>
          </p:grpSpPr>
          <p:sp>
            <p:nvSpPr>
              <p:cNvPr id="217" name="Google Shape;217;p20"/>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20"/>
            <p:cNvGrpSpPr/>
            <p:nvPr/>
          </p:nvGrpSpPr>
          <p:grpSpPr>
            <a:xfrm>
              <a:off x="5998215" y="3716602"/>
              <a:ext cx="182766" cy="648828"/>
              <a:chOff x="8823577" y="3660940"/>
              <a:chExt cx="157150" cy="557939"/>
            </a:xfrm>
          </p:grpSpPr>
          <p:sp>
            <p:nvSpPr>
              <p:cNvPr id="222" name="Google Shape;222;p20"/>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6" name="Google Shape;226;p20"/>
          <p:cNvGrpSpPr/>
          <p:nvPr/>
        </p:nvGrpSpPr>
        <p:grpSpPr>
          <a:xfrm>
            <a:off x="0" y="4182625"/>
            <a:ext cx="9144000" cy="965075"/>
            <a:chOff x="0" y="4182625"/>
            <a:chExt cx="9144000" cy="965075"/>
          </a:xfrm>
        </p:grpSpPr>
        <p:sp>
          <p:nvSpPr>
            <p:cNvPr id="227" name="Google Shape;227;p20"/>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20"/>
          <p:cNvSpPr/>
          <p:nvPr/>
        </p:nvSpPr>
        <p:spPr>
          <a:xfrm>
            <a:off x="6067150"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20"/>
          <p:cNvGrpSpPr/>
          <p:nvPr/>
        </p:nvGrpSpPr>
        <p:grpSpPr>
          <a:xfrm>
            <a:off x="7630333" y="324148"/>
            <a:ext cx="1157267" cy="908793"/>
            <a:chOff x="7630333" y="324148"/>
            <a:chExt cx="1157267" cy="908793"/>
          </a:xfrm>
        </p:grpSpPr>
        <p:sp>
          <p:nvSpPr>
            <p:cNvPr id="231" name="Google Shape;231;p20"/>
            <p:cNvSpPr/>
            <p:nvPr/>
          </p:nvSpPr>
          <p:spPr>
            <a:xfrm>
              <a:off x="85339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a:off x="8386558"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a:off x="7630333"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4" name="Shape 234"/>
        <p:cNvGrpSpPr/>
        <p:nvPr/>
      </p:nvGrpSpPr>
      <p:grpSpPr>
        <a:xfrm>
          <a:off x="0" y="0"/>
          <a:ext cx="0" cy="0"/>
          <a:chOff x="0" y="0"/>
          <a:chExt cx="0" cy="0"/>
        </a:xfrm>
      </p:grpSpPr>
      <p:sp>
        <p:nvSpPr>
          <p:cNvPr id="235" name="Google Shape;235;p21"/>
          <p:cNvSpPr txBox="1"/>
          <p:nvPr>
            <p:ph type="title"/>
          </p:nvPr>
        </p:nvSpPr>
        <p:spPr>
          <a:xfrm>
            <a:off x="4242600" y="1378350"/>
            <a:ext cx="4188300" cy="2188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36" name="Google Shape;236;p21"/>
          <p:cNvGrpSpPr/>
          <p:nvPr/>
        </p:nvGrpSpPr>
        <p:grpSpPr>
          <a:xfrm>
            <a:off x="156" y="2346748"/>
            <a:ext cx="3634446" cy="1876866"/>
            <a:chOff x="156" y="2346748"/>
            <a:chExt cx="3634446" cy="1876866"/>
          </a:xfrm>
        </p:grpSpPr>
        <p:grpSp>
          <p:nvGrpSpPr>
            <p:cNvPr id="237" name="Google Shape;237;p21"/>
            <p:cNvGrpSpPr/>
            <p:nvPr/>
          </p:nvGrpSpPr>
          <p:grpSpPr>
            <a:xfrm>
              <a:off x="1100506" y="2346748"/>
              <a:ext cx="2534096" cy="1855866"/>
              <a:chOff x="5368507" y="2516915"/>
              <a:chExt cx="2280094" cy="1669845"/>
            </a:xfrm>
          </p:grpSpPr>
          <p:sp>
            <p:nvSpPr>
              <p:cNvPr id="238" name="Google Shape;238;p2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21"/>
            <p:cNvGrpSpPr/>
            <p:nvPr/>
          </p:nvGrpSpPr>
          <p:grpSpPr>
            <a:xfrm>
              <a:off x="156" y="2367748"/>
              <a:ext cx="2534096" cy="1855866"/>
              <a:chOff x="5368507" y="2516915"/>
              <a:chExt cx="2280094" cy="1669845"/>
            </a:xfrm>
          </p:grpSpPr>
          <p:sp>
            <p:nvSpPr>
              <p:cNvPr id="242" name="Google Shape;242;p2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5" name="Google Shape;245;p21"/>
          <p:cNvGrpSpPr/>
          <p:nvPr/>
        </p:nvGrpSpPr>
        <p:grpSpPr>
          <a:xfrm>
            <a:off x="673566" y="3665518"/>
            <a:ext cx="2472219" cy="699912"/>
            <a:chOff x="673566" y="3665518"/>
            <a:chExt cx="2472219" cy="699912"/>
          </a:xfrm>
        </p:grpSpPr>
        <p:grpSp>
          <p:nvGrpSpPr>
            <p:cNvPr id="246" name="Google Shape;246;p21"/>
            <p:cNvGrpSpPr/>
            <p:nvPr/>
          </p:nvGrpSpPr>
          <p:grpSpPr>
            <a:xfrm flipH="1">
              <a:off x="673566" y="3665518"/>
              <a:ext cx="226448" cy="557940"/>
              <a:chOff x="6407650" y="3769225"/>
              <a:chExt cx="183775" cy="452800"/>
            </a:xfrm>
          </p:grpSpPr>
          <p:sp>
            <p:nvSpPr>
              <p:cNvPr id="247" name="Google Shape;247;p2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21"/>
            <p:cNvGrpSpPr/>
            <p:nvPr/>
          </p:nvGrpSpPr>
          <p:grpSpPr>
            <a:xfrm flipH="1">
              <a:off x="986382" y="3716602"/>
              <a:ext cx="182766" cy="648828"/>
              <a:chOff x="8823577" y="3660940"/>
              <a:chExt cx="157150" cy="557939"/>
            </a:xfrm>
          </p:grpSpPr>
          <p:sp>
            <p:nvSpPr>
              <p:cNvPr id="251" name="Google Shape;251;p2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21"/>
            <p:cNvGrpSpPr/>
            <p:nvPr/>
          </p:nvGrpSpPr>
          <p:grpSpPr>
            <a:xfrm flipH="1">
              <a:off x="2963019" y="3716602"/>
              <a:ext cx="182766" cy="648828"/>
              <a:chOff x="8823577" y="3660940"/>
              <a:chExt cx="157150" cy="557939"/>
            </a:xfrm>
          </p:grpSpPr>
          <p:sp>
            <p:nvSpPr>
              <p:cNvPr id="256" name="Google Shape;256;p2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0" name="Google Shape;260;p21"/>
          <p:cNvGrpSpPr/>
          <p:nvPr/>
        </p:nvGrpSpPr>
        <p:grpSpPr>
          <a:xfrm flipH="1">
            <a:off x="0" y="4182625"/>
            <a:ext cx="9144000" cy="965075"/>
            <a:chOff x="0" y="4182625"/>
            <a:chExt cx="9144000" cy="965075"/>
          </a:xfrm>
        </p:grpSpPr>
        <p:sp>
          <p:nvSpPr>
            <p:cNvPr id="261" name="Google Shape;261;p21"/>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6940350" y="4182625"/>
              <a:ext cx="1872894" cy="960919"/>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21"/>
          <p:cNvSpPr/>
          <p:nvPr/>
        </p:nvSpPr>
        <p:spPr>
          <a:xfrm flipH="1">
            <a:off x="2266775" y="2225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1"/>
          <p:cNvGrpSpPr/>
          <p:nvPr/>
        </p:nvGrpSpPr>
        <p:grpSpPr>
          <a:xfrm>
            <a:off x="356400" y="324148"/>
            <a:ext cx="1157267" cy="908793"/>
            <a:chOff x="356400" y="324148"/>
            <a:chExt cx="1157267" cy="908793"/>
          </a:xfrm>
        </p:grpSpPr>
        <p:sp>
          <p:nvSpPr>
            <p:cNvPr id="265" name="Google Shape;265;p21"/>
            <p:cNvSpPr/>
            <p:nvPr/>
          </p:nvSpPr>
          <p:spPr>
            <a:xfrm flipH="1">
              <a:off x="356400" y="1098513"/>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flipH="1">
              <a:off x="554857" y="324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flipH="1">
              <a:off x="1311082"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8" name="Shape 268"/>
        <p:cNvGrpSpPr/>
        <p:nvPr/>
      </p:nvGrpSpPr>
      <p:grpSpPr>
        <a:xfrm>
          <a:off x="0" y="0"/>
          <a:ext cx="0" cy="0"/>
          <a:chOff x="0" y="0"/>
          <a:chExt cx="0" cy="0"/>
        </a:xfrm>
      </p:grpSpPr>
      <p:grpSp>
        <p:nvGrpSpPr>
          <p:cNvPr id="269" name="Google Shape;269;p22"/>
          <p:cNvGrpSpPr/>
          <p:nvPr/>
        </p:nvGrpSpPr>
        <p:grpSpPr>
          <a:xfrm>
            <a:off x="8059612" y="4290868"/>
            <a:ext cx="226448" cy="557940"/>
            <a:chOff x="6407650" y="3769225"/>
            <a:chExt cx="183775" cy="452800"/>
          </a:xfrm>
        </p:grpSpPr>
        <p:sp>
          <p:nvSpPr>
            <p:cNvPr id="270" name="Google Shape;270;p2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2"/>
          <p:cNvGrpSpPr/>
          <p:nvPr/>
        </p:nvGrpSpPr>
        <p:grpSpPr>
          <a:xfrm>
            <a:off x="7824428" y="4363927"/>
            <a:ext cx="182766" cy="648828"/>
            <a:chOff x="8823577" y="3660940"/>
            <a:chExt cx="157150" cy="557939"/>
          </a:xfrm>
        </p:grpSpPr>
        <p:sp>
          <p:nvSpPr>
            <p:cNvPr id="274" name="Google Shape;274;p2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22"/>
          <p:cNvGrpSpPr/>
          <p:nvPr/>
        </p:nvGrpSpPr>
        <p:grpSpPr>
          <a:xfrm>
            <a:off x="8662762" y="4327393"/>
            <a:ext cx="226448" cy="557940"/>
            <a:chOff x="6407650" y="3769225"/>
            <a:chExt cx="183775" cy="452800"/>
          </a:xfrm>
        </p:grpSpPr>
        <p:sp>
          <p:nvSpPr>
            <p:cNvPr id="279" name="Google Shape;279;p2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2"/>
          <p:cNvGrpSpPr/>
          <p:nvPr/>
        </p:nvGrpSpPr>
        <p:grpSpPr>
          <a:xfrm>
            <a:off x="8427578" y="4400452"/>
            <a:ext cx="182766" cy="648828"/>
            <a:chOff x="8823577" y="3660940"/>
            <a:chExt cx="157150" cy="557939"/>
          </a:xfrm>
        </p:grpSpPr>
        <p:sp>
          <p:nvSpPr>
            <p:cNvPr id="283" name="Google Shape;283;p2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22"/>
          <p:cNvGrpSpPr/>
          <p:nvPr/>
        </p:nvGrpSpPr>
        <p:grpSpPr>
          <a:xfrm>
            <a:off x="396899" y="4286976"/>
            <a:ext cx="1827891" cy="758395"/>
            <a:chOff x="3489338" y="4067195"/>
            <a:chExt cx="2357656" cy="978195"/>
          </a:xfrm>
        </p:grpSpPr>
        <p:grpSp>
          <p:nvGrpSpPr>
            <p:cNvPr id="288" name="Google Shape;288;p22"/>
            <p:cNvGrpSpPr/>
            <p:nvPr/>
          </p:nvGrpSpPr>
          <p:grpSpPr>
            <a:xfrm>
              <a:off x="5064945" y="4383727"/>
              <a:ext cx="782049" cy="572689"/>
              <a:chOff x="7518013" y="3195450"/>
              <a:chExt cx="1353495" cy="991326"/>
            </a:xfrm>
          </p:grpSpPr>
          <p:sp>
            <p:nvSpPr>
              <p:cNvPr id="289" name="Google Shape;289;p2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22"/>
            <p:cNvGrpSpPr/>
            <p:nvPr/>
          </p:nvGrpSpPr>
          <p:grpSpPr>
            <a:xfrm>
              <a:off x="4654770" y="4307852"/>
              <a:ext cx="782049" cy="572689"/>
              <a:chOff x="7518013" y="3195450"/>
              <a:chExt cx="1353495" cy="991326"/>
            </a:xfrm>
          </p:grpSpPr>
          <p:sp>
            <p:nvSpPr>
              <p:cNvPr id="293" name="Google Shape;293;p2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2"/>
            <p:cNvGrpSpPr/>
            <p:nvPr/>
          </p:nvGrpSpPr>
          <p:grpSpPr>
            <a:xfrm>
              <a:off x="3489338" y="4067195"/>
              <a:ext cx="1335679" cy="978195"/>
              <a:chOff x="5368507" y="2516915"/>
              <a:chExt cx="2280094" cy="1669845"/>
            </a:xfrm>
          </p:grpSpPr>
          <p:sp>
            <p:nvSpPr>
              <p:cNvPr id="297" name="Google Shape;297;p22"/>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 name="Google Shape;300;p22"/>
          <p:cNvSpPr txBox="1"/>
          <p:nvPr>
            <p:ph idx="1" type="body"/>
          </p:nvPr>
        </p:nvSpPr>
        <p:spPr>
          <a:xfrm>
            <a:off x="720000" y="1570575"/>
            <a:ext cx="4047000" cy="21861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Font typeface="Open Sans"/>
              <a:buChar char="-"/>
              <a:defRPr/>
            </a:lvl1pPr>
            <a:lvl2pPr indent="-279400" lvl="1" marL="914400">
              <a:spcBef>
                <a:spcPts val="0"/>
              </a:spcBef>
              <a:spcAft>
                <a:spcPts val="0"/>
              </a:spcAft>
              <a:buSzPts val="800"/>
              <a:buFont typeface="Open Sans"/>
              <a:buChar char="○"/>
              <a:defRPr/>
            </a:lvl2pPr>
            <a:lvl3pPr indent="-279400" lvl="2" marL="1371600">
              <a:spcBef>
                <a:spcPts val="0"/>
              </a:spcBef>
              <a:spcAft>
                <a:spcPts val="0"/>
              </a:spcAft>
              <a:buSzPts val="800"/>
              <a:buFont typeface="Open Sans"/>
              <a:buChar char="■"/>
              <a:defRPr/>
            </a:lvl3pPr>
            <a:lvl4pPr indent="-279400" lvl="3" marL="1828800">
              <a:spcBef>
                <a:spcPts val="0"/>
              </a:spcBef>
              <a:spcAft>
                <a:spcPts val="0"/>
              </a:spcAft>
              <a:buSzPts val="800"/>
              <a:buFont typeface="Open Sans"/>
              <a:buChar char="●"/>
              <a:defRPr/>
            </a:lvl4pPr>
            <a:lvl5pPr indent="-304800" lvl="4" marL="2286000">
              <a:spcBef>
                <a:spcPts val="0"/>
              </a:spcBef>
              <a:spcAft>
                <a:spcPts val="0"/>
              </a:spcAft>
              <a:buSzPts val="1200"/>
              <a:buFont typeface="Open Sans"/>
              <a:buChar char="○"/>
              <a:defRPr/>
            </a:lvl5pPr>
            <a:lvl6pPr indent="-304800" lvl="5" marL="2743200">
              <a:spcBef>
                <a:spcPts val="0"/>
              </a:spcBef>
              <a:spcAft>
                <a:spcPts val="0"/>
              </a:spcAft>
              <a:buSzPts val="1200"/>
              <a:buFont typeface="Open Sans"/>
              <a:buChar char="■"/>
              <a:defRPr/>
            </a:lvl6pPr>
            <a:lvl7pPr indent="-273050" lvl="6" marL="3200400">
              <a:spcBef>
                <a:spcPts val="0"/>
              </a:spcBef>
              <a:spcAft>
                <a:spcPts val="0"/>
              </a:spcAft>
              <a:buSzPts val="700"/>
              <a:buFont typeface="Open Sans"/>
              <a:buChar char="●"/>
              <a:defRPr/>
            </a:lvl7pPr>
            <a:lvl8pPr indent="-273050" lvl="7" marL="3657600">
              <a:spcBef>
                <a:spcPts val="0"/>
              </a:spcBef>
              <a:spcAft>
                <a:spcPts val="0"/>
              </a:spcAft>
              <a:buSzPts val="700"/>
              <a:buFont typeface="Open Sans"/>
              <a:buChar char="○"/>
              <a:defRPr/>
            </a:lvl8pPr>
            <a:lvl9pPr indent="-266700" lvl="8" marL="4114800">
              <a:spcBef>
                <a:spcPts val="0"/>
              </a:spcBef>
              <a:spcAft>
                <a:spcPts val="0"/>
              </a:spcAft>
              <a:buSzPts val="600"/>
              <a:buFont typeface="Open Sans"/>
              <a:buChar char="■"/>
              <a:defRPr/>
            </a:lvl9pPr>
          </a:lstStyle>
          <a:p/>
        </p:txBody>
      </p:sp>
      <p:sp>
        <p:nvSpPr>
          <p:cNvPr id="301" name="Google Shape;301;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302" name="Google Shape;302;p22"/>
          <p:cNvGrpSpPr/>
          <p:nvPr/>
        </p:nvGrpSpPr>
        <p:grpSpPr>
          <a:xfrm>
            <a:off x="0" y="4833025"/>
            <a:ext cx="9144000" cy="310500"/>
            <a:chOff x="0" y="4833025"/>
            <a:chExt cx="9144000" cy="310500"/>
          </a:xfrm>
        </p:grpSpPr>
        <p:sp>
          <p:nvSpPr>
            <p:cNvPr id="303" name="Google Shape;303;p22"/>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flipH="1">
              <a:off x="96963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2"/>
          <p:cNvGrpSpPr/>
          <p:nvPr/>
        </p:nvGrpSpPr>
        <p:grpSpPr>
          <a:xfrm>
            <a:off x="2644724" y="4615000"/>
            <a:ext cx="1827810" cy="528507"/>
            <a:chOff x="4922998" y="4405903"/>
            <a:chExt cx="2199266" cy="737623"/>
          </a:xfrm>
        </p:grpSpPr>
        <p:sp>
          <p:nvSpPr>
            <p:cNvPr id="306" name="Google Shape;306;p22"/>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8" name="Shape 308"/>
        <p:cNvGrpSpPr/>
        <p:nvPr/>
      </p:nvGrpSpPr>
      <p:grpSpPr>
        <a:xfrm>
          <a:off x="0" y="0"/>
          <a:ext cx="0" cy="0"/>
          <a:chOff x="0" y="0"/>
          <a:chExt cx="0" cy="0"/>
        </a:xfrm>
      </p:grpSpPr>
      <p:grpSp>
        <p:nvGrpSpPr>
          <p:cNvPr id="309" name="Google Shape;309;p23"/>
          <p:cNvGrpSpPr/>
          <p:nvPr/>
        </p:nvGrpSpPr>
        <p:grpSpPr>
          <a:xfrm>
            <a:off x="4286017" y="2675615"/>
            <a:ext cx="4857975" cy="1780103"/>
            <a:chOff x="4286017" y="2675615"/>
            <a:chExt cx="4857975" cy="1780103"/>
          </a:xfrm>
        </p:grpSpPr>
        <p:grpSp>
          <p:nvGrpSpPr>
            <p:cNvPr id="310" name="Google Shape;310;p23"/>
            <p:cNvGrpSpPr/>
            <p:nvPr/>
          </p:nvGrpSpPr>
          <p:grpSpPr>
            <a:xfrm>
              <a:off x="4286017" y="2928877"/>
              <a:ext cx="2084653" cy="1526841"/>
              <a:chOff x="7518013" y="3195450"/>
              <a:chExt cx="1353495" cy="991326"/>
            </a:xfrm>
          </p:grpSpPr>
          <p:sp>
            <p:nvSpPr>
              <p:cNvPr id="311" name="Google Shape;311;p23"/>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3"/>
            <p:cNvGrpSpPr/>
            <p:nvPr/>
          </p:nvGrpSpPr>
          <p:grpSpPr>
            <a:xfrm>
              <a:off x="6146300" y="2675615"/>
              <a:ext cx="2997691" cy="1548039"/>
              <a:chOff x="5509398" y="2346748"/>
              <a:chExt cx="3634446" cy="1876866"/>
            </a:xfrm>
          </p:grpSpPr>
          <p:grpSp>
            <p:nvGrpSpPr>
              <p:cNvPr id="315" name="Google Shape;315;p23"/>
              <p:cNvGrpSpPr/>
              <p:nvPr/>
            </p:nvGrpSpPr>
            <p:grpSpPr>
              <a:xfrm flipH="1">
                <a:off x="5509398" y="2346748"/>
                <a:ext cx="2534096" cy="1855866"/>
                <a:chOff x="5368507" y="2516915"/>
                <a:chExt cx="2280094" cy="1669845"/>
              </a:xfrm>
            </p:grpSpPr>
            <p:sp>
              <p:nvSpPr>
                <p:cNvPr id="316" name="Google Shape;316;p2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23"/>
              <p:cNvGrpSpPr/>
              <p:nvPr/>
            </p:nvGrpSpPr>
            <p:grpSpPr>
              <a:xfrm flipH="1">
                <a:off x="6609748" y="2367748"/>
                <a:ext cx="2534096" cy="1855866"/>
                <a:chOff x="5368507" y="2516915"/>
                <a:chExt cx="2280094" cy="1669845"/>
              </a:xfrm>
            </p:grpSpPr>
            <p:sp>
              <p:nvSpPr>
                <p:cNvPr id="320" name="Google Shape;320;p2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23" name="Google Shape;323;p23"/>
          <p:cNvSpPr txBox="1"/>
          <p:nvPr>
            <p:ph idx="1" type="body"/>
          </p:nvPr>
        </p:nvSpPr>
        <p:spPr>
          <a:xfrm>
            <a:off x="834525" y="1262475"/>
            <a:ext cx="5682900" cy="1139100"/>
          </a:xfrm>
          <a:prstGeom prst="rect">
            <a:avLst/>
          </a:prstGeom>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Font typeface="Epilogue"/>
              <a:buNone/>
              <a:defRPr b="1" sz="4000">
                <a:solidFill>
                  <a:schemeClr val="dk1"/>
                </a:solidFill>
                <a:latin typeface="Epilogue"/>
                <a:ea typeface="Epilogue"/>
                <a:cs typeface="Epilogue"/>
                <a:sym typeface="Epilogue"/>
              </a:defRPr>
            </a:lvl1pPr>
          </a:lstStyle>
          <a:p/>
        </p:txBody>
      </p:sp>
      <p:grpSp>
        <p:nvGrpSpPr>
          <p:cNvPr id="324" name="Google Shape;324;p23"/>
          <p:cNvGrpSpPr/>
          <p:nvPr/>
        </p:nvGrpSpPr>
        <p:grpSpPr>
          <a:xfrm flipH="1">
            <a:off x="0" y="4186800"/>
            <a:ext cx="9144000" cy="960900"/>
            <a:chOff x="0" y="4186800"/>
            <a:chExt cx="9144000" cy="960900"/>
          </a:xfrm>
        </p:grpSpPr>
        <p:sp>
          <p:nvSpPr>
            <p:cNvPr id="325" name="Google Shape;325;p23"/>
            <p:cNvSpPr/>
            <p:nvPr/>
          </p:nvSpPr>
          <p:spPr>
            <a:xfrm>
              <a:off x="0" y="4186800"/>
              <a:ext cx="9144000" cy="9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2423850" y="4186800"/>
              <a:ext cx="1872894" cy="956810"/>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23"/>
          <p:cNvSpPr/>
          <p:nvPr/>
        </p:nvSpPr>
        <p:spPr>
          <a:xfrm>
            <a:off x="8545325" y="27395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a:off x="80135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6655858"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23"/>
          <p:cNvGrpSpPr/>
          <p:nvPr/>
        </p:nvGrpSpPr>
        <p:grpSpPr>
          <a:xfrm>
            <a:off x="1812027" y="4535074"/>
            <a:ext cx="7129012" cy="612623"/>
            <a:chOff x="1812027" y="4535074"/>
            <a:chExt cx="7129012" cy="612623"/>
          </a:xfrm>
        </p:grpSpPr>
        <p:sp>
          <p:nvSpPr>
            <p:cNvPr id="331" name="Google Shape;331;p23"/>
            <p:cNvSpPr/>
            <p:nvPr/>
          </p:nvSpPr>
          <p:spPr>
            <a:xfrm>
              <a:off x="181202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23"/>
            <p:cNvGrpSpPr/>
            <p:nvPr/>
          </p:nvGrpSpPr>
          <p:grpSpPr>
            <a:xfrm>
              <a:off x="6718327" y="4535074"/>
              <a:ext cx="2222712" cy="612623"/>
              <a:chOff x="6718327" y="4535074"/>
              <a:chExt cx="2222712" cy="612623"/>
            </a:xfrm>
          </p:grpSpPr>
          <p:sp>
            <p:nvSpPr>
              <p:cNvPr id="333" name="Google Shape;333;p23"/>
              <p:cNvSpPr/>
              <p:nvPr/>
            </p:nvSpPr>
            <p:spPr>
              <a:xfrm>
                <a:off x="748517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p:nvPr/>
            </p:nvSpPr>
            <p:spPr>
              <a:xfrm>
                <a:off x="6718327" y="4535074"/>
                <a:ext cx="1455862" cy="612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5" name="Shape 335"/>
        <p:cNvGrpSpPr/>
        <p:nvPr/>
      </p:nvGrpSpPr>
      <p:grpSpPr>
        <a:xfrm>
          <a:off x="0" y="0"/>
          <a:ext cx="0" cy="0"/>
          <a:chOff x="0" y="0"/>
          <a:chExt cx="0" cy="0"/>
        </a:xfrm>
      </p:grpSpPr>
      <p:sp>
        <p:nvSpPr>
          <p:cNvPr id="336" name="Google Shape;336;p24"/>
          <p:cNvSpPr txBox="1"/>
          <p:nvPr>
            <p:ph hasCustomPrompt="1" type="title"/>
          </p:nvPr>
        </p:nvSpPr>
        <p:spPr>
          <a:xfrm>
            <a:off x="713100" y="1229725"/>
            <a:ext cx="4125600" cy="1043400"/>
          </a:xfrm>
          <a:prstGeom prst="rect">
            <a:avLst/>
          </a:prstGeom>
        </p:spPr>
        <p:txBody>
          <a:bodyPr anchorCtr="0" anchor="ctr" bIns="91425" lIns="91425" spcFirstLastPara="1" rIns="91425" wrap="square" tIns="91425">
            <a:noAutofit/>
          </a:bodyPr>
          <a:lstStyle>
            <a:lvl1pPr lvl="0">
              <a:spcBef>
                <a:spcPts val="0"/>
              </a:spcBef>
              <a:spcAft>
                <a:spcPts val="0"/>
              </a:spcAft>
              <a:buSzPts val="10000"/>
              <a:buNone/>
              <a:defRPr sz="6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337" name="Google Shape;337;p24"/>
          <p:cNvSpPr txBox="1"/>
          <p:nvPr>
            <p:ph idx="1" type="subTitle"/>
          </p:nvPr>
        </p:nvSpPr>
        <p:spPr>
          <a:xfrm>
            <a:off x="713100" y="3064075"/>
            <a:ext cx="4125600" cy="472800"/>
          </a:xfrm>
          <a:prstGeom prst="rect">
            <a:avLst/>
          </a:prstGeom>
        </p:spPr>
        <p:txBody>
          <a:bodyPr anchorCtr="0" anchor="ctr" bIns="91425" lIns="91425" spcFirstLastPara="1" rIns="91425" wrap="square" tIns="91425">
            <a:noAutofit/>
          </a:bodyPr>
          <a:lstStyle>
            <a:lvl1pPr lvl="0">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grpSp>
        <p:nvGrpSpPr>
          <p:cNvPr id="338" name="Google Shape;338;p24"/>
          <p:cNvGrpSpPr/>
          <p:nvPr/>
        </p:nvGrpSpPr>
        <p:grpSpPr>
          <a:xfrm>
            <a:off x="5230471" y="1936161"/>
            <a:ext cx="3768399" cy="2508931"/>
            <a:chOff x="5230471" y="1936161"/>
            <a:chExt cx="3768399" cy="2508931"/>
          </a:xfrm>
        </p:grpSpPr>
        <p:grpSp>
          <p:nvGrpSpPr>
            <p:cNvPr id="339" name="Google Shape;339;p24"/>
            <p:cNvGrpSpPr/>
            <p:nvPr/>
          </p:nvGrpSpPr>
          <p:grpSpPr>
            <a:xfrm>
              <a:off x="5230471" y="1936161"/>
              <a:ext cx="3156106" cy="2311399"/>
              <a:chOff x="5368507" y="2516915"/>
              <a:chExt cx="2280094" cy="1669845"/>
            </a:xfrm>
          </p:grpSpPr>
          <p:sp>
            <p:nvSpPr>
              <p:cNvPr id="340" name="Google Shape;340;p24"/>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24"/>
            <p:cNvGrpSpPr/>
            <p:nvPr/>
          </p:nvGrpSpPr>
          <p:grpSpPr>
            <a:xfrm>
              <a:off x="6914217" y="2918252"/>
              <a:ext cx="2084653" cy="1526841"/>
              <a:chOff x="7518013" y="3195450"/>
              <a:chExt cx="1353495" cy="991326"/>
            </a:xfrm>
          </p:grpSpPr>
          <p:sp>
            <p:nvSpPr>
              <p:cNvPr id="344" name="Google Shape;344;p2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7" name="Google Shape;347;p24"/>
          <p:cNvGrpSpPr/>
          <p:nvPr/>
        </p:nvGrpSpPr>
        <p:grpSpPr>
          <a:xfrm>
            <a:off x="6201112" y="3644177"/>
            <a:ext cx="2343023" cy="648828"/>
            <a:chOff x="6201112" y="3644177"/>
            <a:chExt cx="2343023" cy="648828"/>
          </a:xfrm>
        </p:grpSpPr>
        <p:grpSp>
          <p:nvGrpSpPr>
            <p:cNvPr id="348" name="Google Shape;348;p24"/>
            <p:cNvGrpSpPr/>
            <p:nvPr/>
          </p:nvGrpSpPr>
          <p:grpSpPr>
            <a:xfrm>
              <a:off x="6201112" y="3689618"/>
              <a:ext cx="226448" cy="557940"/>
              <a:chOff x="6407650" y="3769225"/>
              <a:chExt cx="183775" cy="452800"/>
            </a:xfrm>
          </p:grpSpPr>
          <p:sp>
            <p:nvSpPr>
              <p:cNvPr id="349" name="Google Shape;349;p2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24"/>
            <p:cNvGrpSpPr/>
            <p:nvPr/>
          </p:nvGrpSpPr>
          <p:grpSpPr>
            <a:xfrm>
              <a:off x="8317687" y="3689618"/>
              <a:ext cx="226448" cy="557940"/>
              <a:chOff x="6407650" y="3769225"/>
              <a:chExt cx="183775" cy="452800"/>
            </a:xfrm>
          </p:grpSpPr>
          <p:sp>
            <p:nvSpPr>
              <p:cNvPr id="353" name="Google Shape;353;p2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24"/>
            <p:cNvGrpSpPr/>
            <p:nvPr/>
          </p:nvGrpSpPr>
          <p:grpSpPr>
            <a:xfrm>
              <a:off x="6579503" y="3644177"/>
              <a:ext cx="182766" cy="648828"/>
              <a:chOff x="8823577" y="3660940"/>
              <a:chExt cx="157150" cy="557939"/>
            </a:xfrm>
          </p:grpSpPr>
          <p:sp>
            <p:nvSpPr>
              <p:cNvPr id="357" name="Google Shape;357;p2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1" name="Google Shape;361;p24"/>
          <p:cNvGrpSpPr/>
          <p:nvPr/>
        </p:nvGrpSpPr>
        <p:grpSpPr>
          <a:xfrm>
            <a:off x="6655858" y="414875"/>
            <a:ext cx="2167785" cy="761322"/>
            <a:chOff x="6655858" y="414875"/>
            <a:chExt cx="2167785" cy="761322"/>
          </a:xfrm>
        </p:grpSpPr>
        <p:sp>
          <p:nvSpPr>
            <p:cNvPr id="362" name="Google Shape;362;p24"/>
            <p:cNvSpPr/>
            <p:nvPr/>
          </p:nvSpPr>
          <p:spPr>
            <a:xfrm>
              <a:off x="80135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8621058" y="10688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6655858" y="54929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24"/>
          <p:cNvGrpSpPr/>
          <p:nvPr/>
        </p:nvGrpSpPr>
        <p:grpSpPr>
          <a:xfrm>
            <a:off x="6446575" y="1118800"/>
            <a:ext cx="2377075" cy="981575"/>
            <a:chOff x="6446575" y="1118800"/>
            <a:chExt cx="2377075" cy="981575"/>
          </a:xfrm>
        </p:grpSpPr>
        <p:sp>
          <p:nvSpPr>
            <p:cNvPr id="366" name="Google Shape;366;p24"/>
            <p:cNvSpPr/>
            <p:nvPr/>
          </p:nvSpPr>
          <p:spPr>
            <a:xfrm>
              <a:off x="6446575" y="11188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8013575" y="1789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4"/>
          <p:cNvGrpSpPr/>
          <p:nvPr/>
        </p:nvGrpSpPr>
        <p:grpSpPr>
          <a:xfrm>
            <a:off x="0" y="4186800"/>
            <a:ext cx="9144000" cy="956700"/>
            <a:chOff x="0" y="4186800"/>
            <a:chExt cx="9144000" cy="956700"/>
          </a:xfrm>
        </p:grpSpPr>
        <p:sp>
          <p:nvSpPr>
            <p:cNvPr id="369" name="Google Shape;369;p24"/>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flipH="1">
              <a:off x="5668158"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24"/>
          <p:cNvGrpSpPr/>
          <p:nvPr/>
        </p:nvGrpSpPr>
        <p:grpSpPr>
          <a:xfrm>
            <a:off x="4921199" y="4352918"/>
            <a:ext cx="4077666" cy="794494"/>
            <a:chOff x="4921199" y="4352918"/>
            <a:chExt cx="4077666" cy="794494"/>
          </a:xfrm>
        </p:grpSpPr>
        <p:sp>
          <p:nvSpPr>
            <p:cNvPr id="372" name="Google Shape;372;p24"/>
            <p:cNvSpPr/>
            <p:nvPr/>
          </p:nvSpPr>
          <p:spPr>
            <a:xfrm>
              <a:off x="4921199" y="4718147"/>
              <a:ext cx="1010823" cy="425381"/>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24"/>
            <p:cNvGrpSpPr/>
            <p:nvPr/>
          </p:nvGrpSpPr>
          <p:grpSpPr>
            <a:xfrm>
              <a:off x="6769543" y="4352918"/>
              <a:ext cx="2229321" cy="794494"/>
              <a:chOff x="4278251" y="4405903"/>
              <a:chExt cx="2069744" cy="737623"/>
            </a:xfrm>
          </p:grpSpPr>
          <p:sp>
            <p:nvSpPr>
              <p:cNvPr id="374" name="Google Shape;374;p24"/>
              <p:cNvSpPr/>
              <p:nvPr/>
            </p:nvSpPr>
            <p:spPr>
              <a:xfrm>
                <a:off x="4794124"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4"/>
              <p:cNvSpPr/>
              <p:nvPr/>
            </p:nvSpPr>
            <p:spPr>
              <a:xfrm>
                <a:off x="4278251"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6" name="Google Shape;376;p24"/>
          <p:cNvSpPr/>
          <p:nvPr/>
        </p:nvSpPr>
        <p:spPr>
          <a:xfrm>
            <a:off x="7541050" y="111880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7" name="Shape 37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78" name="Shape 378"/>
        <p:cNvGrpSpPr/>
        <p:nvPr/>
      </p:nvGrpSpPr>
      <p:grpSpPr>
        <a:xfrm>
          <a:off x="0" y="0"/>
          <a:ext cx="0" cy="0"/>
          <a:chOff x="0" y="0"/>
          <a:chExt cx="0" cy="0"/>
        </a:xfrm>
      </p:grpSpPr>
      <p:grpSp>
        <p:nvGrpSpPr>
          <p:cNvPr id="379" name="Google Shape;379;p26"/>
          <p:cNvGrpSpPr/>
          <p:nvPr/>
        </p:nvGrpSpPr>
        <p:grpSpPr>
          <a:xfrm>
            <a:off x="1766978" y="4290868"/>
            <a:ext cx="4899607" cy="758412"/>
            <a:chOff x="1766978" y="4290868"/>
            <a:chExt cx="4899607" cy="758412"/>
          </a:xfrm>
        </p:grpSpPr>
        <p:grpSp>
          <p:nvGrpSpPr>
            <p:cNvPr id="380" name="Google Shape;380;p26"/>
            <p:cNvGrpSpPr/>
            <p:nvPr/>
          </p:nvGrpSpPr>
          <p:grpSpPr>
            <a:xfrm>
              <a:off x="2002162" y="4290868"/>
              <a:ext cx="226448" cy="557940"/>
              <a:chOff x="6407650" y="3769225"/>
              <a:chExt cx="183775" cy="452800"/>
            </a:xfrm>
          </p:grpSpPr>
          <p:sp>
            <p:nvSpPr>
              <p:cNvPr id="381" name="Google Shape;381;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26"/>
            <p:cNvGrpSpPr/>
            <p:nvPr/>
          </p:nvGrpSpPr>
          <p:grpSpPr>
            <a:xfrm>
              <a:off x="1766978" y="4363927"/>
              <a:ext cx="182766" cy="648828"/>
              <a:chOff x="8823577" y="3660940"/>
              <a:chExt cx="157150" cy="557939"/>
            </a:xfrm>
          </p:grpSpPr>
          <p:sp>
            <p:nvSpPr>
              <p:cNvPr id="385" name="Google Shape;385;p26"/>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6"/>
            <p:cNvGrpSpPr/>
            <p:nvPr/>
          </p:nvGrpSpPr>
          <p:grpSpPr>
            <a:xfrm>
              <a:off x="2605312" y="4327393"/>
              <a:ext cx="226448" cy="557940"/>
              <a:chOff x="6407650" y="3769225"/>
              <a:chExt cx="183775" cy="452800"/>
            </a:xfrm>
          </p:grpSpPr>
          <p:sp>
            <p:nvSpPr>
              <p:cNvPr id="390" name="Google Shape;390;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26"/>
            <p:cNvGrpSpPr/>
            <p:nvPr/>
          </p:nvGrpSpPr>
          <p:grpSpPr>
            <a:xfrm>
              <a:off x="2370128" y="4400452"/>
              <a:ext cx="182766" cy="648828"/>
              <a:chOff x="8823577" y="3660940"/>
              <a:chExt cx="157150" cy="557939"/>
            </a:xfrm>
          </p:grpSpPr>
          <p:sp>
            <p:nvSpPr>
              <p:cNvPr id="394" name="Google Shape;394;p26"/>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6"/>
            <p:cNvGrpSpPr/>
            <p:nvPr/>
          </p:nvGrpSpPr>
          <p:grpSpPr>
            <a:xfrm>
              <a:off x="6440137" y="4290868"/>
              <a:ext cx="226448" cy="557940"/>
              <a:chOff x="6407650" y="3769225"/>
              <a:chExt cx="183775" cy="452800"/>
            </a:xfrm>
          </p:grpSpPr>
          <p:sp>
            <p:nvSpPr>
              <p:cNvPr id="399" name="Google Shape;399;p26"/>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2" name="Google Shape;402;p26"/>
          <p:cNvGrpSpPr/>
          <p:nvPr/>
        </p:nvGrpSpPr>
        <p:grpSpPr>
          <a:xfrm>
            <a:off x="3489338" y="4067195"/>
            <a:ext cx="2357656" cy="978195"/>
            <a:chOff x="3489338" y="4067195"/>
            <a:chExt cx="2357656" cy="978195"/>
          </a:xfrm>
        </p:grpSpPr>
        <p:grpSp>
          <p:nvGrpSpPr>
            <p:cNvPr id="403" name="Google Shape;403;p26"/>
            <p:cNvGrpSpPr/>
            <p:nvPr/>
          </p:nvGrpSpPr>
          <p:grpSpPr>
            <a:xfrm>
              <a:off x="5064945" y="4383727"/>
              <a:ext cx="782049" cy="572689"/>
              <a:chOff x="7518013" y="3195450"/>
              <a:chExt cx="1353495" cy="991326"/>
            </a:xfrm>
          </p:grpSpPr>
          <p:sp>
            <p:nvSpPr>
              <p:cNvPr id="404" name="Google Shape;404;p2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26"/>
            <p:cNvGrpSpPr/>
            <p:nvPr/>
          </p:nvGrpSpPr>
          <p:grpSpPr>
            <a:xfrm>
              <a:off x="4654770" y="4307852"/>
              <a:ext cx="782049" cy="572689"/>
              <a:chOff x="7518013" y="3195450"/>
              <a:chExt cx="1353495" cy="991326"/>
            </a:xfrm>
          </p:grpSpPr>
          <p:sp>
            <p:nvSpPr>
              <p:cNvPr id="408" name="Google Shape;408;p26"/>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26"/>
            <p:cNvGrpSpPr/>
            <p:nvPr/>
          </p:nvGrpSpPr>
          <p:grpSpPr>
            <a:xfrm>
              <a:off x="3489338" y="4067195"/>
              <a:ext cx="1335679" cy="978195"/>
              <a:chOff x="5368507" y="2516915"/>
              <a:chExt cx="2280094" cy="1669845"/>
            </a:xfrm>
          </p:grpSpPr>
          <p:sp>
            <p:nvSpPr>
              <p:cNvPr id="412" name="Google Shape;412;p26"/>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5" name="Google Shape;415;p26"/>
          <p:cNvGrpSpPr/>
          <p:nvPr/>
        </p:nvGrpSpPr>
        <p:grpSpPr>
          <a:xfrm>
            <a:off x="0" y="4833025"/>
            <a:ext cx="9144000" cy="310500"/>
            <a:chOff x="0" y="4833025"/>
            <a:chExt cx="9144000" cy="310500"/>
          </a:xfrm>
        </p:grpSpPr>
        <p:sp>
          <p:nvSpPr>
            <p:cNvPr id="416" name="Google Shape;416;p26"/>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flipH="1">
              <a:off x="43649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9" name="Google Shape;419;p26"/>
          <p:cNvSpPr txBox="1"/>
          <p:nvPr>
            <p:ph idx="2" type="title"/>
          </p:nvPr>
        </p:nvSpPr>
        <p:spPr>
          <a:xfrm>
            <a:off x="1872326" y="130123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0" name="Google Shape;420;p26"/>
          <p:cNvSpPr txBox="1"/>
          <p:nvPr>
            <p:ph idx="3" type="title"/>
          </p:nvPr>
        </p:nvSpPr>
        <p:spPr>
          <a:xfrm>
            <a:off x="5846982" y="130123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1" name="Google Shape;421;p26"/>
          <p:cNvSpPr txBox="1"/>
          <p:nvPr>
            <p:ph idx="1" type="subTitle"/>
          </p:nvPr>
        </p:nvSpPr>
        <p:spPr>
          <a:xfrm>
            <a:off x="1872328" y="2000838"/>
            <a:ext cx="23088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2" name="Google Shape;422;p26"/>
          <p:cNvSpPr txBox="1"/>
          <p:nvPr>
            <p:ph idx="4" type="subTitle"/>
          </p:nvPr>
        </p:nvSpPr>
        <p:spPr>
          <a:xfrm>
            <a:off x="5846984" y="2000838"/>
            <a:ext cx="23088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3" name="Google Shape;423;p26"/>
          <p:cNvSpPr txBox="1"/>
          <p:nvPr>
            <p:ph idx="5" type="title"/>
          </p:nvPr>
        </p:nvSpPr>
        <p:spPr>
          <a:xfrm>
            <a:off x="1872326" y="277158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4" name="Google Shape;424;p26"/>
          <p:cNvSpPr txBox="1"/>
          <p:nvPr>
            <p:ph idx="6" type="title"/>
          </p:nvPr>
        </p:nvSpPr>
        <p:spPr>
          <a:xfrm>
            <a:off x="5846975" y="2771588"/>
            <a:ext cx="2308800" cy="77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25" name="Google Shape;425;p26"/>
          <p:cNvSpPr txBox="1"/>
          <p:nvPr>
            <p:ph idx="7" type="subTitle"/>
          </p:nvPr>
        </p:nvSpPr>
        <p:spPr>
          <a:xfrm>
            <a:off x="1872353" y="3471188"/>
            <a:ext cx="2308800" cy="5727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6" name="Google Shape;426;p26"/>
          <p:cNvSpPr txBox="1"/>
          <p:nvPr>
            <p:ph idx="8" type="subTitle"/>
          </p:nvPr>
        </p:nvSpPr>
        <p:spPr>
          <a:xfrm>
            <a:off x="5846988" y="3471188"/>
            <a:ext cx="2308800" cy="5727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427" name="Google Shape;427;p26"/>
          <p:cNvSpPr txBox="1"/>
          <p:nvPr>
            <p:ph hasCustomPrompt="1" idx="9" type="title"/>
          </p:nvPr>
        </p:nvSpPr>
        <p:spPr>
          <a:xfrm>
            <a:off x="720072" y="130123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28" name="Google Shape;428;p26"/>
          <p:cNvSpPr txBox="1"/>
          <p:nvPr>
            <p:ph hasCustomPrompt="1" idx="13" type="title"/>
          </p:nvPr>
        </p:nvSpPr>
        <p:spPr>
          <a:xfrm>
            <a:off x="720072" y="277158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29" name="Google Shape;429;p26"/>
          <p:cNvSpPr txBox="1"/>
          <p:nvPr>
            <p:ph hasCustomPrompt="1" idx="14" type="title"/>
          </p:nvPr>
        </p:nvSpPr>
        <p:spPr>
          <a:xfrm>
            <a:off x="4694672" y="130123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30" name="Google Shape;430;p26"/>
          <p:cNvSpPr txBox="1"/>
          <p:nvPr>
            <p:ph hasCustomPrompt="1" idx="15" type="title"/>
          </p:nvPr>
        </p:nvSpPr>
        <p:spPr>
          <a:xfrm>
            <a:off x="4694672" y="2771588"/>
            <a:ext cx="999900" cy="775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4000"/>
              <a:buNone/>
              <a:defRPr sz="4600">
                <a:solidFill>
                  <a:schemeClr val="accent3"/>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431" name="Google Shape;431;p26"/>
          <p:cNvSpPr/>
          <p:nvPr/>
        </p:nvSpPr>
        <p:spPr>
          <a:xfrm>
            <a:off x="7539200" y="192700"/>
            <a:ext cx="654217" cy="25076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6"/>
          <p:cNvGrpSpPr/>
          <p:nvPr/>
        </p:nvGrpSpPr>
        <p:grpSpPr>
          <a:xfrm>
            <a:off x="213758" y="192688"/>
            <a:ext cx="8775761" cy="2587710"/>
            <a:chOff x="213758" y="192688"/>
            <a:chExt cx="8775761" cy="2587710"/>
          </a:xfrm>
        </p:grpSpPr>
        <p:sp>
          <p:nvSpPr>
            <p:cNvPr id="433" name="Google Shape;433;p26"/>
            <p:cNvSpPr/>
            <p:nvPr/>
          </p:nvSpPr>
          <p:spPr>
            <a:xfrm>
              <a:off x="8533225" y="192688"/>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213758" y="264398"/>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8786933" y="26730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26"/>
          <p:cNvGrpSpPr/>
          <p:nvPr/>
        </p:nvGrpSpPr>
        <p:grpSpPr>
          <a:xfrm>
            <a:off x="-159541" y="4480552"/>
            <a:ext cx="9484333" cy="663030"/>
            <a:chOff x="-159541" y="4480552"/>
            <a:chExt cx="9484333" cy="663030"/>
          </a:xfrm>
        </p:grpSpPr>
        <p:sp>
          <p:nvSpPr>
            <p:cNvPr id="437" name="Google Shape;437;p26"/>
            <p:cNvSpPr/>
            <p:nvPr/>
          </p:nvSpPr>
          <p:spPr>
            <a:xfrm flipH="1">
              <a:off x="-159541"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26"/>
            <p:cNvGrpSpPr/>
            <p:nvPr/>
          </p:nvGrpSpPr>
          <p:grpSpPr>
            <a:xfrm>
              <a:off x="7348092" y="4480606"/>
              <a:ext cx="1976700" cy="662976"/>
              <a:chOff x="4922998" y="4405903"/>
              <a:chExt cx="2199266" cy="737623"/>
            </a:xfrm>
          </p:grpSpPr>
          <p:sp>
            <p:nvSpPr>
              <p:cNvPr id="439" name="Google Shape;439;p26"/>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441" name="Shape 441"/>
        <p:cNvGrpSpPr/>
        <p:nvPr/>
      </p:nvGrpSpPr>
      <p:grpSpPr>
        <a:xfrm>
          <a:off x="0" y="0"/>
          <a:ext cx="0" cy="0"/>
          <a:chOff x="0" y="0"/>
          <a:chExt cx="0" cy="0"/>
        </a:xfrm>
      </p:grpSpPr>
      <p:sp>
        <p:nvSpPr>
          <p:cNvPr id="442" name="Google Shape;442;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3" name="Google Shape;4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
              <a:t>‹#›</a:t>
            </a:fld>
            <a:endParaRPr/>
          </a:p>
        </p:txBody>
      </p:sp>
      <p:grpSp>
        <p:nvGrpSpPr>
          <p:cNvPr id="444" name="Google Shape;444;p27"/>
          <p:cNvGrpSpPr/>
          <p:nvPr/>
        </p:nvGrpSpPr>
        <p:grpSpPr>
          <a:xfrm>
            <a:off x="1836783" y="4496949"/>
            <a:ext cx="5018495" cy="475508"/>
            <a:chOff x="1827905" y="4436578"/>
            <a:chExt cx="5346787" cy="506668"/>
          </a:xfrm>
        </p:grpSpPr>
        <p:grpSp>
          <p:nvGrpSpPr>
            <p:cNvPr id="445" name="Google Shape;445;p27"/>
            <p:cNvGrpSpPr/>
            <p:nvPr/>
          </p:nvGrpSpPr>
          <p:grpSpPr>
            <a:xfrm>
              <a:off x="2492012" y="4442976"/>
              <a:ext cx="539964" cy="500261"/>
              <a:chOff x="2492012" y="4442976"/>
              <a:chExt cx="539964" cy="500261"/>
            </a:xfrm>
          </p:grpSpPr>
          <p:sp>
            <p:nvSpPr>
              <p:cNvPr id="446" name="Google Shape;446;p27"/>
              <p:cNvSpPr/>
              <p:nvPr/>
            </p:nvSpPr>
            <p:spPr>
              <a:xfrm flipH="1">
                <a:off x="2891072" y="4442976"/>
                <a:ext cx="140904" cy="273213"/>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flipH="1">
                <a:off x="2956185" y="4556762"/>
                <a:ext cx="14224" cy="38647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flipH="1">
                <a:off x="2912811" y="4572996"/>
                <a:ext cx="59759" cy="5516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flipH="1">
                <a:off x="2955858" y="4614535"/>
                <a:ext cx="54457" cy="49808"/>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flipH="1">
                <a:off x="2492012" y="4453078"/>
                <a:ext cx="317492" cy="289171"/>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flipH="1">
                <a:off x="2643775" y="4525526"/>
                <a:ext cx="14198" cy="336114"/>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flipH="1">
                <a:off x="2582659" y="4548947"/>
                <a:ext cx="77501" cy="72927"/>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flipH="1">
                <a:off x="2644327" y="4608228"/>
                <a:ext cx="69836" cy="65263"/>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 name="Google Shape;454;p27"/>
            <p:cNvGrpSpPr/>
            <p:nvPr/>
          </p:nvGrpSpPr>
          <p:grpSpPr>
            <a:xfrm flipH="1">
              <a:off x="1827905" y="4442976"/>
              <a:ext cx="539972" cy="500270"/>
              <a:chOff x="6608225" y="4355377"/>
              <a:chExt cx="618170" cy="572719"/>
            </a:xfrm>
          </p:grpSpPr>
          <p:sp>
            <p:nvSpPr>
              <p:cNvPr id="455" name="Google Shape;455;p27"/>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27"/>
            <p:cNvSpPr/>
            <p:nvPr/>
          </p:nvSpPr>
          <p:spPr>
            <a:xfrm flipH="1">
              <a:off x="6857200" y="4436578"/>
              <a:ext cx="317492" cy="289171"/>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flipH="1">
              <a:off x="7008963" y="4509026"/>
              <a:ext cx="14198" cy="336114"/>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flipH="1">
              <a:off x="6947846" y="4532447"/>
              <a:ext cx="77501" cy="72927"/>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flipH="1">
              <a:off x="7009514" y="4591728"/>
              <a:ext cx="69836" cy="65263"/>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27"/>
          <p:cNvSpPr/>
          <p:nvPr/>
        </p:nvSpPr>
        <p:spPr>
          <a:xfrm flipH="1">
            <a:off x="-82927"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 name="Google Shape;468;p27"/>
          <p:cNvGrpSpPr/>
          <p:nvPr/>
        </p:nvGrpSpPr>
        <p:grpSpPr>
          <a:xfrm>
            <a:off x="-302400" y="4360397"/>
            <a:ext cx="9665873" cy="789862"/>
            <a:chOff x="-302400" y="4360397"/>
            <a:chExt cx="9665873" cy="789862"/>
          </a:xfrm>
        </p:grpSpPr>
        <p:grpSp>
          <p:nvGrpSpPr>
            <p:cNvPr id="469" name="Google Shape;469;p27"/>
            <p:cNvGrpSpPr/>
            <p:nvPr/>
          </p:nvGrpSpPr>
          <p:grpSpPr>
            <a:xfrm flipH="1">
              <a:off x="-302400" y="4360397"/>
              <a:ext cx="2194298" cy="789862"/>
              <a:chOff x="7356596" y="4427849"/>
              <a:chExt cx="2006674" cy="722324"/>
            </a:xfrm>
          </p:grpSpPr>
          <p:sp>
            <p:nvSpPr>
              <p:cNvPr id="470" name="Google Shape;470;p27"/>
              <p:cNvSpPr/>
              <p:nvPr/>
            </p:nvSpPr>
            <p:spPr>
              <a:xfrm>
                <a:off x="7842065" y="4427849"/>
                <a:ext cx="1521205" cy="722324"/>
              </a:xfrm>
              <a:custGeom>
                <a:rect b="b" l="l" r="r" t="t"/>
                <a:pathLst>
                  <a:path extrusionOk="0" h="6916" w="14565">
                    <a:moveTo>
                      <a:pt x="9212" y="0"/>
                    </a:moveTo>
                    <a:cubicBezTo>
                      <a:pt x="6778" y="0"/>
                      <a:pt x="4612" y="1662"/>
                      <a:pt x="4022" y="4078"/>
                    </a:cubicBezTo>
                    <a:cubicBezTo>
                      <a:pt x="3994" y="4197"/>
                      <a:pt x="3967" y="4311"/>
                      <a:pt x="3949" y="4434"/>
                    </a:cubicBezTo>
                    <a:cubicBezTo>
                      <a:pt x="3571" y="4250"/>
                      <a:pt x="3161" y="4159"/>
                      <a:pt x="2750" y="4159"/>
                    </a:cubicBezTo>
                    <a:cubicBezTo>
                      <a:pt x="2374" y="4159"/>
                      <a:pt x="1997" y="4236"/>
                      <a:pt x="1645" y="4388"/>
                    </a:cubicBezTo>
                    <a:cubicBezTo>
                      <a:pt x="1494" y="4456"/>
                      <a:pt x="1353" y="4534"/>
                      <a:pt x="1217" y="4629"/>
                    </a:cubicBezTo>
                    <a:cubicBezTo>
                      <a:pt x="1180" y="4652"/>
                      <a:pt x="1139" y="4679"/>
                      <a:pt x="1103" y="4711"/>
                    </a:cubicBezTo>
                    <a:cubicBezTo>
                      <a:pt x="410" y="5231"/>
                      <a:pt x="1" y="6046"/>
                      <a:pt x="1" y="6916"/>
                    </a:cubicBezTo>
                    <a:lnTo>
                      <a:pt x="14328" y="6916"/>
                    </a:lnTo>
                    <a:cubicBezTo>
                      <a:pt x="14482" y="6405"/>
                      <a:pt x="14564" y="5877"/>
                      <a:pt x="14564" y="5344"/>
                    </a:cubicBezTo>
                    <a:cubicBezTo>
                      <a:pt x="14560" y="2639"/>
                      <a:pt x="12538" y="362"/>
                      <a:pt x="9856" y="39"/>
                    </a:cubicBezTo>
                    <a:cubicBezTo>
                      <a:pt x="9640" y="13"/>
                      <a:pt x="9425" y="0"/>
                      <a:pt x="9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7356596" y="4626434"/>
                <a:ext cx="1242295" cy="523729"/>
              </a:xfrm>
              <a:custGeom>
                <a:rect b="b" l="l" r="r" t="t"/>
                <a:pathLst>
                  <a:path extrusionOk="0" h="2984" w="7078">
                    <a:moveTo>
                      <a:pt x="4327" y="1"/>
                    </a:moveTo>
                    <a:cubicBezTo>
                      <a:pt x="3494" y="1"/>
                      <a:pt x="2706" y="374"/>
                      <a:pt x="2187" y="1021"/>
                    </a:cubicBezTo>
                    <a:cubicBezTo>
                      <a:pt x="2114" y="1007"/>
                      <a:pt x="2045" y="993"/>
                      <a:pt x="1973" y="984"/>
                    </a:cubicBezTo>
                    <a:cubicBezTo>
                      <a:pt x="1909" y="980"/>
                      <a:pt x="1845" y="975"/>
                      <a:pt x="1786" y="975"/>
                    </a:cubicBezTo>
                    <a:cubicBezTo>
                      <a:pt x="802" y="975"/>
                      <a:pt x="1" y="1772"/>
                      <a:pt x="1" y="2756"/>
                    </a:cubicBezTo>
                    <a:cubicBezTo>
                      <a:pt x="1" y="2833"/>
                      <a:pt x="5" y="2906"/>
                      <a:pt x="14" y="2984"/>
                    </a:cubicBezTo>
                    <a:lnTo>
                      <a:pt x="7068" y="2984"/>
                    </a:lnTo>
                    <a:cubicBezTo>
                      <a:pt x="7078" y="2906"/>
                      <a:pt x="7078" y="2833"/>
                      <a:pt x="7078" y="2756"/>
                    </a:cubicBezTo>
                    <a:cubicBezTo>
                      <a:pt x="7078" y="2300"/>
                      <a:pt x="6964" y="1845"/>
                      <a:pt x="6745" y="1444"/>
                    </a:cubicBezTo>
                    <a:cubicBezTo>
                      <a:pt x="6741" y="1435"/>
                      <a:pt x="6731" y="1421"/>
                      <a:pt x="6727" y="1412"/>
                    </a:cubicBezTo>
                    <a:cubicBezTo>
                      <a:pt x="6622" y="1226"/>
                      <a:pt x="6495" y="1053"/>
                      <a:pt x="6354" y="893"/>
                    </a:cubicBezTo>
                    <a:cubicBezTo>
                      <a:pt x="6317" y="852"/>
                      <a:pt x="6276" y="816"/>
                      <a:pt x="6240" y="779"/>
                    </a:cubicBezTo>
                    <a:cubicBezTo>
                      <a:pt x="5752" y="306"/>
                      <a:pt x="5110" y="33"/>
                      <a:pt x="4436" y="5"/>
                    </a:cubicBezTo>
                    <a:cubicBezTo>
                      <a:pt x="4400" y="1"/>
                      <a:pt x="4363"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27"/>
            <p:cNvSpPr/>
            <p:nvPr/>
          </p:nvSpPr>
          <p:spPr>
            <a:xfrm flipH="1">
              <a:off x="7685374" y="4496951"/>
              <a:ext cx="1678099" cy="653228"/>
            </a:xfrm>
            <a:custGeom>
              <a:rect b="b" l="l" r="r" t="t"/>
              <a:pathLst>
                <a:path extrusionOk="0" h="3232" w="8303">
                  <a:moveTo>
                    <a:pt x="3235" y="0"/>
                  </a:moveTo>
                  <a:cubicBezTo>
                    <a:pt x="2768" y="0"/>
                    <a:pt x="2298" y="101"/>
                    <a:pt x="1859" y="308"/>
                  </a:cubicBezTo>
                  <a:cubicBezTo>
                    <a:pt x="725" y="841"/>
                    <a:pt x="0" y="1979"/>
                    <a:pt x="0" y="3232"/>
                  </a:cubicBezTo>
                  <a:lnTo>
                    <a:pt x="8303" y="3232"/>
                  </a:lnTo>
                  <a:cubicBezTo>
                    <a:pt x="8303" y="2075"/>
                    <a:pt x="7369" y="1141"/>
                    <a:pt x="6217" y="1137"/>
                  </a:cubicBezTo>
                  <a:cubicBezTo>
                    <a:pt x="6171" y="1137"/>
                    <a:pt x="6126" y="1141"/>
                    <a:pt x="6085" y="1141"/>
                  </a:cubicBezTo>
                  <a:cubicBezTo>
                    <a:pt x="5966" y="1150"/>
                    <a:pt x="5852" y="1164"/>
                    <a:pt x="5743" y="1191"/>
                  </a:cubicBezTo>
                  <a:cubicBezTo>
                    <a:pt x="5657" y="1087"/>
                    <a:pt x="5566" y="991"/>
                    <a:pt x="5470" y="900"/>
                  </a:cubicBezTo>
                  <a:cubicBezTo>
                    <a:pt x="5415" y="845"/>
                    <a:pt x="5356" y="791"/>
                    <a:pt x="5292" y="740"/>
                  </a:cubicBezTo>
                  <a:cubicBezTo>
                    <a:pt x="4701" y="252"/>
                    <a:pt x="3972" y="0"/>
                    <a:pt x="3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7174696" y="4901124"/>
              <a:ext cx="574504" cy="242375"/>
            </a:xfrm>
            <a:custGeom>
              <a:rect b="b" l="l" r="r" t="t"/>
              <a:pathLst>
                <a:path extrusionOk="0" h="2984" w="7073">
                  <a:moveTo>
                    <a:pt x="4314" y="1"/>
                  </a:moveTo>
                  <a:cubicBezTo>
                    <a:pt x="3826" y="1"/>
                    <a:pt x="3326" y="133"/>
                    <a:pt x="2860" y="424"/>
                  </a:cubicBezTo>
                  <a:cubicBezTo>
                    <a:pt x="2783" y="470"/>
                    <a:pt x="2710" y="520"/>
                    <a:pt x="2641" y="574"/>
                  </a:cubicBezTo>
                  <a:cubicBezTo>
                    <a:pt x="2619" y="593"/>
                    <a:pt x="2601" y="606"/>
                    <a:pt x="2582" y="625"/>
                  </a:cubicBezTo>
                  <a:cubicBezTo>
                    <a:pt x="2505" y="688"/>
                    <a:pt x="2432" y="752"/>
                    <a:pt x="2364" y="820"/>
                  </a:cubicBezTo>
                  <a:cubicBezTo>
                    <a:pt x="2300" y="884"/>
                    <a:pt x="2236" y="952"/>
                    <a:pt x="2182" y="1025"/>
                  </a:cubicBezTo>
                  <a:cubicBezTo>
                    <a:pt x="2109" y="1007"/>
                    <a:pt x="2031" y="993"/>
                    <a:pt x="1958" y="989"/>
                  </a:cubicBezTo>
                  <a:cubicBezTo>
                    <a:pt x="1899" y="980"/>
                    <a:pt x="1835" y="980"/>
                    <a:pt x="1781" y="980"/>
                  </a:cubicBezTo>
                  <a:cubicBezTo>
                    <a:pt x="1776" y="980"/>
                    <a:pt x="1771" y="980"/>
                    <a:pt x="1766" y="980"/>
                  </a:cubicBezTo>
                  <a:cubicBezTo>
                    <a:pt x="1216" y="980"/>
                    <a:pt x="699" y="1239"/>
                    <a:pt x="364" y="1677"/>
                  </a:cubicBezTo>
                  <a:cubicBezTo>
                    <a:pt x="128" y="1986"/>
                    <a:pt x="0" y="2364"/>
                    <a:pt x="0" y="2756"/>
                  </a:cubicBezTo>
                  <a:cubicBezTo>
                    <a:pt x="0" y="2833"/>
                    <a:pt x="5" y="2906"/>
                    <a:pt x="14" y="2984"/>
                  </a:cubicBezTo>
                  <a:lnTo>
                    <a:pt x="7063" y="2984"/>
                  </a:lnTo>
                  <a:cubicBezTo>
                    <a:pt x="7073" y="2906"/>
                    <a:pt x="7073" y="2833"/>
                    <a:pt x="7073" y="2756"/>
                  </a:cubicBezTo>
                  <a:cubicBezTo>
                    <a:pt x="7073" y="1145"/>
                    <a:pt x="5749" y="1"/>
                    <a:pt x="4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4" name="Google Shape;474;p27"/>
          <p:cNvSpPr/>
          <p:nvPr/>
        </p:nvSpPr>
        <p:spPr>
          <a:xfrm>
            <a:off x="308063"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27"/>
          <p:cNvGrpSpPr/>
          <p:nvPr/>
        </p:nvGrpSpPr>
        <p:grpSpPr>
          <a:xfrm>
            <a:off x="152550" y="1739948"/>
            <a:ext cx="8645968" cy="1278324"/>
            <a:chOff x="152550" y="1739948"/>
            <a:chExt cx="8645968" cy="1278324"/>
          </a:xfrm>
        </p:grpSpPr>
        <p:sp>
          <p:nvSpPr>
            <p:cNvPr id="476" name="Google Shape;476;p27"/>
            <p:cNvSpPr/>
            <p:nvPr/>
          </p:nvSpPr>
          <p:spPr>
            <a:xfrm>
              <a:off x="152550" y="2216438"/>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406258" y="2910923"/>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8595933" y="17399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479" name="Shape 479"/>
        <p:cNvGrpSpPr/>
        <p:nvPr/>
      </p:nvGrpSpPr>
      <p:grpSpPr>
        <a:xfrm>
          <a:off x="0" y="0"/>
          <a:ext cx="0" cy="0"/>
          <a:chOff x="0" y="0"/>
          <a:chExt cx="0" cy="0"/>
        </a:xfrm>
      </p:grpSpPr>
      <p:sp>
        <p:nvSpPr>
          <p:cNvPr id="480" name="Google Shape;480;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81" name="Google Shape;481;p28"/>
          <p:cNvSpPr/>
          <p:nvPr/>
        </p:nvSpPr>
        <p:spPr>
          <a:xfrm>
            <a:off x="7537288" y="13452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28"/>
          <p:cNvGrpSpPr/>
          <p:nvPr/>
        </p:nvGrpSpPr>
        <p:grpSpPr>
          <a:xfrm>
            <a:off x="152550" y="222550"/>
            <a:ext cx="8827443" cy="1266822"/>
            <a:chOff x="152550" y="222550"/>
            <a:chExt cx="8827443" cy="1266822"/>
          </a:xfrm>
        </p:grpSpPr>
        <p:sp>
          <p:nvSpPr>
            <p:cNvPr id="483" name="Google Shape;483;p28"/>
            <p:cNvSpPr/>
            <p:nvPr/>
          </p:nvSpPr>
          <p:spPr>
            <a:xfrm>
              <a:off x="152550" y="22255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8680883" y="49562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8777408" y="138202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28"/>
          <p:cNvGrpSpPr/>
          <p:nvPr/>
        </p:nvGrpSpPr>
        <p:grpSpPr>
          <a:xfrm>
            <a:off x="7865320" y="4381877"/>
            <a:ext cx="782049" cy="572689"/>
            <a:chOff x="7518013" y="3195450"/>
            <a:chExt cx="1353495" cy="991326"/>
          </a:xfrm>
        </p:grpSpPr>
        <p:sp>
          <p:nvSpPr>
            <p:cNvPr id="487" name="Google Shape;487;p28"/>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28"/>
          <p:cNvGrpSpPr/>
          <p:nvPr/>
        </p:nvGrpSpPr>
        <p:grpSpPr>
          <a:xfrm>
            <a:off x="227667" y="4400633"/>
            <a:ext cx="7452136" cy="643353"/>
            <a:chOff x="227667" y="4400633"/>
            <a:chExt cx="7452136" cy="643353"/>
          </a:xfrm>
        </p:grpSpPr>
        <p:grpSp>
          <p:nvGrpSpPr>
            <p:cNvPr id="491" name="Google Shape;491;p28"/>
            <p:cNvGrpSpPr/>
            <p:nvPr/>
          </p:nvGrpSpPr>
          <p:grpSpPr>
            <a:xfrm>
              <a:off x="7487813" y="4431708"/>
              <a:ext cx="191990" cy="473040"/>
              <a:chOff x="6407650" y="3769225"/>
              <a:chExt cx="183775" cy="452800"/>
            </a:xfrm>
          </p:grpSpPr>
          <p:sp>
            <p:nvSpPr>
              <p:cNvPr id="492" name="Google Shape;492;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28"/>
            <p:cNvGrpSpPr/>
            <p:nvPr/>
          </p:nvGrpSpPr>
          <p:grpSpPr>
            <a:xfrm>
              <a:off x="7288217" y="4493857"/>
              <a:ext cx="154950" cy="550128"/>
              <a:chOff x="8823577" y="3660940"/>
              <a:chExt cx="157150" cy="557939"/>
            </a:xfrm>
          </p:grpSpPr>
          <p:sp>
            <p:nvSpPr>
              <p:cNvPr id="496" name="Google Shape;496;p28"/>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28"/>
            <p:cNvGrpSpPr/>
            <p:nvPr/>
          </p:nvGrpSpPr>
          <p:grpSpPr>
            <a:xfrm>
              <a:off x="427263" y="4400633"/>
              <a:ext cx="191990" cy="473040"/>
              <a:chOff x="6407650" y="3769225"/>
              <a:chExt cx="183775" cy="452800"/>
            </a:xfrm>
          </p:grpSpPr>
          <p:sp>
            <p:nvSpPr>
              <p:cNvPr id="501" name="Google Shape;501;p28"/>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8"/>
            <p:cNvGrpSpPr/>
            <p:nvPr/>
          </p:nvGrpSpPr>
          <p:grpSpPr>
            <a:xfrm>
              <a:off x="227667" y="4462782"/>
              <a:ext cx="154950" cy="550128"/>
              <a:chOff x="8823577" y="3660940"/>
              <a:chExt cx="157150" cy="557939"/>
            </a:xfrm>
          </p:grpSpPr>
          <p:sp>
            <p:nvSpPr>
              <p:cNvPr id="505" name="Google Shape;505;p28"/>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9" name="Google Shape;509;p28"/>
          <p:cNvSpPr/>
          <p:nvPr/>
        </p:nvSpPr>
        <p:spPr>
          <a:xfrm flipH="1">
            <a:off x="-2"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_1_1">
    <p:spTree>
      <p:nvGrpSpPr>
        <p:cNvPr id="510" name="Shape 510"/>
        <p:cNvGrpSpPr/>
        <p:nvPr/>
      </p:nvGrpSpPr>
      <p:grpSpPr>
        <a:xfrm>
          <a:off x="0" y="0"/>
          <a:ext cx="0" cy="0"/>
          <a:chOff x="0" y="0"/>
          <a:chExt cx="0" cy="0"/>
        </a:xfrm>
      </p:grpSpPr>
      <p:sp>
        <p:nvSpPr>
          <p:cNvPr id="511" name="Google Shape;511;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512" name="Google Shape;512;p29"/>
          <p:cNvGrpSpPr/>
          <p:nvPr/>
        </p:nvGrpSpPr>
        <p:grpSpPr>
          <a:xfrm>
            <a:off x="5781021" y="4383825"/>
            <a:ext cx="3208814" cy="607571"/>
            <a:chOff x="5781021" y="4383825"/>
            <a:chExt cx="3208814" cy="607571"/>
          </a:xfrm>
        </p:grpSpPr>
        <p:grpSp>
          <p:nvGrpSpPr>
            <p:cNvPr id="513" name="Google Shape;513;p29"/>
            <p:cNvGrpSpPr/>
            <p:nvPr/>
          </p:nvGrpSpPr>
          <p:grpSpPr>
            <a:xfrm>
              <a:off x="5781021" y="4491126"/>
              <a:ext cx="539972" cy="500270"/>
              <a:chOff x="6608225" y="4355377"/>
              <a:chExt cx="618170" cy="572719"/>
            </a:xfrm>
          </p:grpSpPr>
          <p:sp>
            <p:nvSpPr>
              <p:cNvPr id="514" name="Google Shape;514;p29"/>
              <p:cNvSpPr/>
              <p:nvPr/>
            </p:nvSpPr>
            <p:spPr>
              <a:xfrm>
                <a:off x="6608225" y="4355377"/>
                <a:ext cx="161313" cy="312787"/>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6678708" y="4485642"/>
                <a:ext cx="16284" cy="442454"/>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9"/>
              <p:cNvSpPr/>
              <p:nvPr/>
            </p:nvSpPr>
            <p:spPr>
              <a:xfrm>
                <a:off x="6676234" y="4504227"/>
                <a:ext cx="68415" cy="6315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p:nvPr/>
            </p:nvSpPr>
            <p:spPr>
              <a:xfrm>
                <a:off x="6633024" y="4551782"/>
                <a:ext cx="62345" cy="57022"/>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6862915" y="4366942"/>
                <a:ext cx="363480" cy="331056"/>
              </a:xfrm>
              <a:custGeom>
                <a:rect b="b" l="l" r="r" t="t"/>
                <a:pathLst>
                  <a:path extrusionOk="0" h="11507" w="12634">
                    <a:moveTo>
                      <a:pt x="6318" y="0"/>
                    </a:moveTo>
                    <a:cubicBezTo>
                      <a:pt x="4845" y="0"/>
                      <a:pt x="3373" y="562"/>
                      <a:pt x="2250" y="1684"/>
                    </a:cubicBezTo>
                    <a:cubicBezTo>
                      <a:pt x="1" y="3934"/>
                      <a:pt x="1" y="7577"/>
                      <a:pt x="2250" y="9822"/>
                    </a:cubicBezTo>
                    <a:cubicBezTo>
                      <a:pt x="3373" y="10945"/>
                      <a:pt x="4845" y="11506"/>
                      <a:pt x="6318" y="11506"/>
                    </a:cubicBezTo>
                    <a:cubicBezTo>
                      <a:pt x="7790" y="11506"/>
                      <a:pt x="9264" y="10945"/>
                      <a:pt x="10388" y="9822"/>
                    </a:cubicBezTo>
                    <a:cubicBezTo>
                      <a:pt x="12634" y="7577"/>
                      <a:pt x="12634" y="3934"/>
                      <a:pt x="10388" y="1684"/>
                    </a:cubicBezTo>
                    <a:cubicBezTo>
                      <a:pt x="9264" y="562"/>
                      <a:pt x="7790"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7036391" y="4449883"/>
                <a:ext cx="16255" cy="384799"/>
              </a:xfrm>
              <a:custGeom>
                <a:rect b="b" l="l" r="r" t="t"/>
                <a:pathLst>
                  <a:path extrusionOk="0" h="13375" w="565">
                    <a:moveTo>
                      <a:pt x="284" y="0"/>
                    </a:moveTo>
                    <a:cubicBezTo>
                      <a:pt x="154" y="0"/>
                      <a:pt x="23" y="83"/>
                      <a:pt x="0" y="249"/>
                    </a:cubicBezTo>
                    <a:lnTo>
                      <a:pt x="0" y="13087"/>
                    </a:lnTo>
                    <a:cubicBezTo>
                      <a:pt x="0" y="13247"/>
                      <a:pt x="128" y="13374"/>
                      <a:pt x="287" y="13374"/>
                    </a:cubicBezTo>
                    <a:cubicBezTo>
                      <a:pt x="442" y="13370"/>
                      <a:pt x="565" y="13247"/>
                      <a:pt x="565" y="13092"/>
                    </a:cubicBezTo>
                    <a:lnTo>
                      <a:pt x="565" y="249"/>
                    </a:lnTo>
                    <a:cubicBezTo>
                      <a:pt x="544" y="83"/>
                      <a:pt x="415" y="0"/>
                      <a:pt x="2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7033888" y="4476695"/>
                <a:ext cx="88727" cy="83491"/>
              </a:xfrm>
              <a:custGeom>
                <a:rect b="b" l="l" r="r" t="t"/>
                <a:pathLst>
                  <a:path extrusionOk="0" h="2902" w="3084">
                    <a:moveTo>
                      <a:pt x="2701" y="1"/>
                    </a:moveTo>
                    <a:cubicBezTo>
                      <a:pt x="2645" y="1"/>
                      <a:pt x="2587" y="19"/>
                      <a:pt x="2533" y="60"/>
                    </a:cubicBezTo>
                    <a:lnTo>
                      <a:pt x="174" y="2419"/>
                    </a:lnTo>
                    <a:cubicBezTo>
                      <a:pt x="1" y="2596"/>
                      <a:pt x="124" y="2897"/>
                      <a:pt x="374" y="2901"/>
                    </a:cubicBezTo>
                    <a:cubicBezTo>
                      <a:pt x="447" y="2901"/>
                      <a:pt x="520" y="2870"/>
                      <a:pt x="574" y="2815"/>
                    </a:cubicBezTo>
                    <a:lnTo>
                      <a:pt x="2929" y="461"/>
                    </a:lnTo>
                    <a:cubicBezTo>
                      <a:pt x="3084" y="252"/>
                      <a:pt x="2909" y="1"/>
                      <a:pt x="2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6972064" y="4544561"/>
                <a:ext cx="79952" cy="74716"/>
              </a:xfrm>
              <a:custGeom>
                <a:rect b="b" l="l" r="r" t="t"/>
                <a:pathLst>
                  <a:path extrusionOk="0" h="2597" w="2779">
                    <a:moveTo>
                      <a:pt x="383" y="1"/>
                    </a:moveTo>
                    <a:cubicBezTo>
                      <a:pt x="175" y="1"/>
                      <a:pt x="0" y="252"/>
                      <a:pt x="155" y="461"/>
                    </a:cubicBezTo>
                    <a:lnTo>
                      <a:pt x="2209" y="2514"/>
                    </a:lnTo>
                    <a:cubicBezTo>
                      <a:pt x="2263" y="2564"/>
                      <a:pt x="2332" y="2596"/>
                      <a:pt x="2409" y="2596"/>
                    </a:cubicBezTo>
                    <a:cubicBezTo>
                      <a:pt x="2655" y="2592"/>
                      <a:pt x="2778" y="2296"/>
                      <a:pt x="2610" y="2114"/>
                    </a:cubicBezTo>
                    <a:lnTo>
                      <a:pt x="551" y="60"/>
                    </a:lnTo>
                    <a:cubicBezTo>
                      <a:pt x="497" y="19"/>
                      <a:pt x="439" y="1"/>
                      <a:pt x="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29"/>
            <p:cNvGrpSpPr/>
            <p:nvPr/>
          </p:nvGrpSpPr>
          <p:grpSpPr>
            <a:xfrm>
              <a:off x="8465600" y="4383825"/>
              <a:ext cx="203586" cy="501612"/>
              <a:chOff x="6407650" y="3769225"/>
              <a:chExt cx="183775" cy="452800"/>
            </a:xfrm>
          </p:grpSpPr>
          <p:sp>
            <p:nvSpPr>
              <p:cNvPr id="523" name="Google Shape;523;p2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29"/>
            <p:cNvGrpSpPr/>
            <p:nvPr/>
          </p:nvGrpSpPr>
          <p:grpSpPr>
            <a:xfrm>
              <a:off x="8786250" y="4383825"/>
              <a:ext cx="203586" cy="501612"/>
              <a:chOff x="6407650" y="3769225"/>
              <a:chExt cx="183775" cy="452800"/>
            </a:xfrm>
          </p:grpSpPr>
          <p:sp>
            <p:nvSpPr>
              <p:cNvPr id="527" name="Google Shape;527;p29"/>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0" name="Google Shape;530;p29"/>
          <p:cNvGrpSpPr/>
          <p:nvPr/>
        </p:nvGrpSpPr>
        <p:grpSpPr>
          <a:xfrm>
            <a:off x="190020" y="4383727"/>
            <a:ext cx="1605144" cy="572689"/>
            <a:chOff x="190020" y="4383727"/>
            <a:chExt cx="1605144" cy="572689"/>
          </a:xfrm>
        </p:grpSpPr>
        <p:grpSp>
          <p:nvGrpSpPr>
            <p:cNvPr id="531" name="Google Shape;531;p29"/>
            <p:cNvGrpSpPr/>
            <p:nvPr/>
          </p:nvGrpSpPr>
          <p:grpSpPr>
            <a:xfrm>
              <a:off x="713192" y="4526201"/>
              <a:ext cx="587417" cy="430136"/>
              <a:chOff x="7518013" y="3195450"/>
              <a:chExt cx="1353495" cy="991326"/>
            </a:xfrm>
          </p:grpSpPr>
          <p:sp>
            <p:nvSpPr>
              <p:cNvPr id="532" name="Google Shape;532;p2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29"/>
            <p:cNvGrpSpPr/>
            <p:nvPr/>
          </p:nvGrpSpPr>
          <p:grpSpPr>
            <a:xfrm>
              <a:off x="190020" y="4383727"/>
              <a:ext cx="1605144" cy="572689"/>
              <a:chOff x="190020" y="4383727"/>
              <a:chExt cx="1605144" cy="572689"/>
            </a:xfrm>
          </p:grpSpPr>
          <p:grpSp>
            <p:nvGrpSpPr>
              <p:cNvPr id="536" name="Google Shape;536;p29"/>
              <p:cNvGrpSpPr/>
              <p:nvPr/>
            </p:nvGrpSpPr>
            <p:grpSpPr>
              <a:xfrm>
                <a:off x="1300597" y="4594222"/>
                <a:ext cx="494567" cy="362131"/>
                <a:chOff x="7518013" y="3195450"/>
                <a:chExt cx="1353495" cy="991326"/>
              </a:xfrm>
            </p:grpSpPr>
            <p:sp>
              <p:nvSpPr>
                <p:cNvPr id="537" name="Google Shape;537;p2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29"/>
              <p:cNvGrpSpPr/>
              <p:nvPr/>
            </p:nvGrpSpPr>
            <p:grpSpPr>
              <a:xfrm>
                <a:off x="190020" y="4383727"/>
                <a:ext cx="782049" cy="572689"/>
                <a:chOff x="7518013" y="3195450"/>
                <a:chExt cx="1353495" cy="991326"/>
              </a:xfrm>
            </p:grpSpPr>
            <p:sp>
              <p:nvSpPr>
                <p:cNvPr id="541" name="Google Shape;541;p29"/>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44" name="Google Shape;544;p29"/>
          <p:cNvGrpSpPr/>
          <p:nvPr/>
        </p:nvGrpSpPr>
        <p:grpSpPr>
          <a:xfrm>
            <a:off x="0" y="4833025"/>
            <a:ext cx="9144000" cy="310500"/>
            <a:chOff x="0" y="4833025"/>
            <a:chExt cx="9144000" cy="310500"/>
          </a:xfrm>
        </p:grpSpPr>
        <p:sp>
          <p:nvSpPr>
            <p:cNvPr id="545" name="Google Shape;545;p29"/>
            <p:cNvSpPr/>
            <p:nvPr/>
          </p:nvSpPr>
          <p:spPr>
            <a:xfrm>
              <a:off x="0"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flipH="1">
              <a:off x="901688"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29"/>
          <p:cNvGrpSpPr/>
          <p:nvPr/>
        </p:nvGrpSpPr>
        <p:grpSpPr>
          <a:xfrm>
            <a:off x="1795175" y="4553478"/>
            <a:ext cx="6238004" cy="590205"/>
            <a:chOff x="1795175" y="4553478"/>
            <a:chExt cx="6238004" cy="590205"/>
          </a:xfrm>
        </p:grpSpPr>
        <p:grpSp>
          <p:nvGrpSpPr>
            <p:cNvPr id="548" name="Google Shape;548;p29"/>
            <p:cNvGrpSpPr/>
            <p:nvPr/>
          </p:nvGrpSpPr>
          <p:grpSpPr>
            <a:xfrm>
              <a:off x="1795175" y="4553478"/>
              <a:ext cx="1520613" cy="590200"/>
              <a:chOff x="4639823" y="4540860"/>
              <a:chExt cx="1552755" cy="602675"/>
            </a:xfrm>
          </p:grpSpPr>
          <p:sp>
            <p:nvSpPr>
              <p:cNvPr id="549" name="Google Shape;549;p29"/>
              <p:cNvSpPr/>
              <p:nvPr/>
            </p:nvSpPr>
            <p:spPr>
              <a:xfrm>
                <a:off x="4922987" y="4540860"/>
                <a:ext cx="1269591" cy="602675"/>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4639823" y="4773727"/>
                <a:ext cx="878766" cy="369775"/>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1" name="Google Shape;551;p29"/>
            <p:cNvSpPr/>
            <p:nvPr/>
          </p:nvSpPr>
          <p:spPr>
            <a:xfrm>
              <a:off x="6789854" y="4620481"/>
              <a:ext cx="1243325" cy="523202"/>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29"/>
          <p:cNvGrpSpPr/>
          <p:nvPr/>
        </p:nvGrpSpPr>
        <p:grpSpPr>
          <a:xfrm>
            <a:off x="8118300" y="196448"/>
            <a:ext cx="862180" cy="241781"/>
            <a:chOff x="8118300" y="196448"/>
            <a:chExt cx="862180" cy="241781"/>
          </a:xfrm>
        </p:grpSpPr>
        <p:sp>
          <p:nvSpPr>
            <p:cNvPr id="553" name="Google Shape;553;p29"/>
            <p:cNvSpPr/>
            <p:nvPr/>
          </p:nvSpPr>
          <p:spPr>
            <a:xfrm>
              <a:off x="8118300" y="30380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8777895" y="1964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29"/>
          <p:cNvSpPr/>
          <p:nvPr/>
        </p:nvSpPr>
        <p:spPr>
          <a:xfrm>
            <a:off x="237788" y="94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556" name="Shape 556"/>
        <p:cNvGrpSpPr/>
        <p:nvPr/>
      </p:nvGrpSpPr>
      <p:grpSpPr>
        <a:xfrm>
          <a:off x="0" y="0"/>
          <a:ext cx="0" cy="0"/>
          <a:chOff x="0" y="0"/>
          <a:chExt cx="0" cy="0"/>
        </a:xfrm>
      </p:grpSpPr>
      <p:sp>
        <p:nvSpPr>
          <p:cNvPr id="557" name="Google Shape;557;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58" name="Google Shape;558;p30"/>
          <p:cNvSpPr txBox="1"/>
          <p:nvPr>
            <p:ph idx="1" type="body"/>
          </p:nvPr>
        </p:nvSpPr>
        <p:spPr>
          <a:xfrm>
            <a:off x="720000" y="1348400"/>
            <a:ext cx="3772500" cy="15996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Char char="●"/>
              <a:defRPr sz="1200"/>
            </a:lvl1pPr>
            <a:lvl2pPr indent="-304800" lvl="1" marL="914400">
              <a:spcBef>
                <a:spcPts val="0"/>
              </a:spcBef>
              <a:spcAft>
                <a:spcPts val="0"/>
              </a:spcAft>
              <a:buClr>
                <a:srgbClr val="434343"/>
              </a:buClr>
              <a:buSzPts val="1200"/>
              <a:buFont typeface="Roboto Condensed Light"/>
              <a:buChar char="○"/>
              <a:defRPr/>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4">
    <p:spTree>
      <p:nvGrpSpPr>
        <p:cNvPr id="559" name="Shape 559"/>
        <p:cNvGrpSpPr/>
        <p:nvPr/>
      </p:nvGrpSpPr>
      <p:grpSpPr>
        <a:xfrm>
          <a:off x="0" y="0"/>
          <a:ext cx="0" cy="0"/>
          <a:chOff x="0" y="0"/>
          <a:chExt cx="0" cy="0"/>
        </a:xfrm>
      </p:grpSpPr>
      <p:sp>
        <p:nvSpPr>
          <p:cNvPr id="560" name="Google Shape;560;p31"/>
          <p:cNvSpPr txBox="1"/>
          <p:nvPr>
            <p:ph hasCustomPrompt="1" type="title"/>
          </p:nvPr>
        </p:nvSpPr>
        <p:spPr>
          <a:xfrm>
            <a:off x="1291392" y="549300"/>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1" name="Google Shape;561;p31"/>
          <p:cNvSpPr txBox="1"/>
          <p:nvPr>
            <p:ph idx="1" type="subTitle"/>
          </p:nvPr>
        </p:nvSpPr>
        <p:spPr>
          <a:xfrm>
            <a:off x="1291392" y="1375078"/>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562" name="Google Shape;562;p31"/>
          <p:cNvSpPr txBox="1"/>
          <p:nvPr>
            <p:ph hasCustomPrompt="1" idx="2" type="title"/>
          </p:nvPr>
        </p:nvSpPr>
        <p:spPr>
          <a:xfrm>
            <a:off x="4625508" y="549300"/>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3" name="Google Shape;563;p31"/>
          <p:cNvSpPr txBox="1"/>
          <p:nvPr>
            <p:ph idx="3" type="subTitle"/>
          </p:nvPr>
        </p:nvSpPr>
        <p:spPr>
          <a:xfrm>
            <a:off x="4625508" y="1375078"/>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564" name="Google Shape;564;p31"/>
          <p:cNvSpPr txBox="1"/>
          <p:nvPr>
            <p:ph hasCustomPrompt="1" idx="4" type="title"/>
          </p:nvPr>
        </p:nvSpPr>
        <p:spPr>
          <a:xfrm>
            <a:off x="4625508" y="1981523"/>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5" name="Google Shape;565;p31"/>
          <p:cNvSpPr txBox="1"/>
          <p:nvPr>
            <p:ph idx="5" type="subTitle"/>
          </p:nvPr>
        </p:nvSpPr>
        <p:spPr>
          <a:xfrm>
            <a:off x="4625508" y="2807301"/>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566" name="Google Shape;566;p31"/>
          <p:cNvSpPr txBox="1"/>
          <p:nvPr>
            <p:ph hasCustomPrompt="1" idx="6" type="title"/>
          </p:nvPr>
        </p:nvSpPr>
        <p:spPr>
          <a:xfrm>
            <a:off x="1291392" y="1981523"/>
            <a:ext cx="3227100" cy="8259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None/>
              <a:defRPr sz="46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67" name="Google Shape;567;p31"/>
          <p:cNvSpPr txBox="1"/>
          <p:nvPr>
            <p:ph idx="7" type="subTitle"/>
          </p:nvPr>
        </p:nvSpPr>
        <p:spPr>
          <a:xfrm>
            <a:off x="1291392" y="2807301"/>
            <a:ext cx="3227100" cy="423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6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grpSp>
        <p:nvGrpSpPr>
          <p:cNvPr id="568" name="Google Shape;568;p31"/>
          <p:cNvGrpSpPr/>
          <p:nvPr/>
        </p:nvGrpSpPr>
        <p:grpSpPr>
          <a:xfrm>
            <a:off x="5607978" y="3643543"/>
            <a:ext cx="2890057" cy="721887"/>
            <a:chOff x="5607978" y="3643543"/>
            <a:chExt cx="2890057" cy="721887"/>
          </a:xfrm>
        </p:grpSpPr>
        <p:grpSp>
          <p:nvGrpSpPr>
            <p:cNvPr id="569" name="Google Shape;569;p31"/>
            <p:cNvGrpSpPr/>
            <p:nvPr/>
          </p:nvGrpSpPr>
          <p:grpSpPr>
            <a:xfrm>
              <a:off x="7970637" y="3643543"/>
              <a:ext cx="226448" cy="557940"/>
              <a:chOff x="6407650" y="3769225"/>
              <a:chExt cx="183775" cy="452800"/>
            </a:xfrm>
          </p:grpSpPr>
          <p:sp>
            <p:nvSpPr>
              <p:cNvPr id="570" name="Google Shape;570;p3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31"/>
            <p:cNvGrpSpPr/>
            <p:nvPr/>
          </p:nvGrpSpPr>
          <p:grpSpPr>
            <a:xfrm>
              <a:off x="8271587" y="3665518"/>
              <a:ext cx="226448" cy="557940"/>
              <a:chOff x="6407650" y="3769225"/>
              <a:chExt cx="183775" cy="452800"/>
            </a:xfrm>
          </p:grpSpPr>
          <p:sp>
            <p:nvSpPr>
              <p:cNvPr id="574" name="Google Shape;574;p31"/>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31"/>
            <p:cNvGrpSpPr/>
            <p:nvPr/>
          </p:nvGrpSpPr>
          <p:grpSpPr>
            <a:xfrm>
              <a:off x="5607978" y="3716602"/>
              <a:ext cx="182766" cy="648828"/>
              <a:chOff x="8823577" y="3660940"/>
              <a:chExt cx="157150" cy="557939"/>
            </a:xfrm>
          </p:grpSpPr>
          <p:sp>
            <p:nvSpPr>
              <p:cNvPr id="578" name="Google Shape;578;p3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1"/>
            <p:cNvGrpSpPr/>
            <p:nvPr/>
          </p:nvGrpSpPr>
          <p:grpSpPr>
            <a:xfrm>
              <a:off x="7493678" y="3716602"/>
              <a:ext cx="182766" cy="648828"/>
              <a:chOff x="8823577" y="3660940"/>
              <a:chExt cx="157150" cy="557939"/>
            </a:xfrm>
          </p:grpSpPr>
          <p:sp>
            <p:nvSpPr>
              <p:cNvPr id="583" name="Google Shape;583;p31"/>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7" name="Google Shape;587;p31"/>
          <p:cNvGrpSpPr/>
          <p:nvPr/>
        </p:nvGrpSpPr>
        <p:grpSpPr>
          <a:xfrm>
            <a:off x="-21" y="3042825"/>
            <a:ext cx="5237340" cy="1460350"/>
            <a:chOff x="-21" y="3042825"/>
            <a:chExt cx="5237340" cy="1460350"/>
          </a:xfrm>
        </p:grpSpPr>
        <p:grpSp>
          <p:nvGrpSpPr>
            <p:cNvPr id="588" name="Google Shape;588;p31"/>
            <p:cNvGrpSpPr/>
            <p:nvPr/>
          </p:nvGrpSpPr>
          <p:grpSpPr>
            <a:xfrm>
              <a:off x="4427252" y="3716595"/>
              <a:ext cx="810067" cy="593408"/>
              <a:chOff x="7518013" y="3195450"/>
              <a:chExt cx="1353495" cy="991326"/>
            </a:xfrm>
          </p:grpSpPr>
          <p:sp>
            <p:nvSpPr>
              <p:cNvPr id="589" name="Google Shape;589;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31"/>
            <p:cNvGrpSpPr/>
            <p:nvPr/>
          </p:nvGrpSpPr>
          <p:grpSpPr>
            <a:xfrm>
              <a:off x="2698455" y="3516046"/>
              <a:ext cx="1026954" cy="752098"/>
              <a:chOff x="5368507" y="2516915"/>
              <a:chExt cx="2280094" cy="1669845"/>
            </a:xfrm>
          </p:grpSpPr>
          <p:sp>
            <p:nvSpPr>
              <p:cNvPr id="593" name="Google Shape;593;p3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31"/>
            <p:cNvGrpSpPr/>
            <p:nvPr/>
          </p:nvGrpSpPr>
          <p:grpSpPr>
            <a:xfrm>
              <a:off x="3501596" y="3475437"/>
              <a:ext cx="1208400" cy="885155"/>
              <a:chOff x="7518013" y="3195450"/>
              <a:chExt cx="1353495" cy="991326"/>
            </a:xfrm>
          </p:grpSpPr>
          <p:sp>
            <p:nvSpPr>
              <p:cNvPr id="597" name="Google Shape;597;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31"/>
            <p:cNvGrpSpPr/>
            <p:nvPr/>
          </p:nvGrpSpPr>
          <p:grpSpPr>
            <a:xfrm>
              <a:off x="-21" y="3042825"/>
              <a:ext cx="1805834" cy="1322517"/>
              <a:chOff x="5368507" y="2516915"/>
              <a:chExt cx="2280094" cy="1669845"/>
            </a:xfrm>
          </p:grpSpPr>
          <p:sp>
            <p:nvSpPr>
              <p:cNvPr id="601" name="Google Shape;601;p31"/>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1"/>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31"/>
            <p:cNvGrpSpPr/>
            <p:nvPr/>
          </p:nvGrpSpPr>
          <p:grpSpPr>
            <a:xfrm>
              <a:off x="1436330" y="3578862"/>
              <a:ext cx="1261999" cy="924313"/>
              <a:chOff x="7518013" y="3195450"/>
              <a:chExt cx="1353495" cy="991326"/>
            </a:xfrm>
          </p:grpSpPr>
          <p:sp>
            <p:nvSpPr>
              <p:cNvPr id="605" name="Google Shape;605;p31"/>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8" name="Google Shape;608;p31"/>
          <p:cNvGrpSpPr/>
          <p:nvPr/>
        </p:nvGrpSpPr>
        <p:grpSpPr>
          <a:xfrm>
            <a:off x="0" y="4186800"/>
            <a:ext cx="9144000" cy="956700"/>
            <a:chOff x="0" y="4186800"/>
            <a:chExt cx="9144000" cy="956700"/>
          </a:xfrm>
        </p:grpSpPr>
        <p:sp>
          <p:nvSpPr>
            <p:cNvPr id="609" name="Google Shape;609;p31"/>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1"/>
            <p:cNvSpPr/>
            <p:nvPr/>
          </p:nvSpPr>
          <p:spPr>
            <a:xfrm>
              <a:off x="1911908"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31"/>
          <p:cNvGrpSpPr/>
          <p:nvPr/>
        </p:nvGrpSpPr>
        <p:grpSpPr>
          <a:xfrm>
            <a:off x="105261" y="4384028"/>
            <a:ext cx="8958959" cy="766836"/>
            <a:chOff x="105261" y="4384028"/>
            <a:chExt cx="8958959" cy="766836"/>
          </a:xfrm>
        </p:grpSpPr>
        <p:sp>
          <p:nvSpPr>
            <p:cNvPr id="612" name="Google Shape;612;p31"/>
            <p:cNvSpPr/>
            <p:nvPr/>
          </p:nvSpPr>
          <p:spPr>
            <a:xfrm>
              <a:off x="7276990" y="4384028"/>
              <a:ext cx="1787230" cy="752100"/>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31"/>
            <p:cNvGrpSpPr/>
            <p:nvPr/>
          </p:nvGrpSpPr>
          <p:grpSpPr>
            <a:xfrm>
              <a:off x="105261" y="4388135"/>
              <a:ext cx="2295283" cy="752081"/>
              <a:chOff x="5288066" y="4405903"/>
              <a:chExt cx="2251160" cy="737623"/>
            </a:xfrm>
          </p:grpSpPr>
          <p:sp>
            <p:nvSpPr>
              <p:cNvPr id="614" name="Google Shape;614;p31"/>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1"/>
              <p:cNvSpPr/>
              <p:nvPr/>
            </p:nvSpPr>
            <p:spPr>
              <a:xfrm>
                <a:off x="6445634"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31"/>
            <p:cNvGrpSpPr/>
            <p:nvPr/>
          </p:nvGrpSpPr>
          <p:grpSpPr>
            <a:xfrm>
              <a:off x="4254665" y="4643600"/>
              <a:ext cx="1744987" cy="507264"/>
              <a:chOff x="4304511" y="4405903"/>
              <a:chExt cx="2537425" cy="737623"/>
            </a:xfrm>
          </p:grpSpPr>
          <p:sp>
            <p:nvSpPr>
              <p:cNvPr id="617" name="Google Shape;617;p31"/>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1"/>
              <p:cNvSpPr/>
              <p:nvPr/>
            </p:nvSpPr>
            <p:spPr>
              <a:xfrm>
                <a:off x="4304511"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9" name="Google Shape;619;p31"/>
          <p:cNvGrpSpPr/>
          <p:nvPr/>
        </p:nvGrpSpPr>
        <p:grpSpPr>
          <a:xfrm>
            <a:off x="176038" y="234688"/>
            <a:ext cx="8604663" cy="764800"/>
            <a:chOff x="176038" y="234688"/>
            <a:chExt cx="8604663" cy="764800"/>
          </a:xfrm>
        </p:grpSpPr>
        <p:sp>
          <p:nvSpPr>
            <p:cNvPr id="620" name="Google Shape;620;p31"/>
            <p:cNvSpPr/>
            <p:nvPr/>
          </p:nvSpPr>
          <p:spPr>
            <a:xfrm>
              <a:off x="7970625" y="234688"/>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176038" y="688988"/>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 name="Google Shape;622;p31"/>
          <p:cNvGrpSpPr/>
          <p:nvPr/>
        </p:nvGrpSpPr>
        <p:grpSpPr>
          <a:xfrm>
            <a:off x="312050" y="234700"/>
            <a:ext cx="8220104" cy="2808124"/>
            <a:chOff x="312050" y="234700"/>
            <a:chExt cx="8220104" cy="2808124"/>
          </a:xfrm>
        </p:grpSpPr>
        <p:sp>
          <p:nvSpPr>
            <p:cNvPr id="623" name="Google Shape;623;p31"/>
            <p:cNvSpPr/>
            <p:nvPr/>
          </p:nvSpPr>
          <p:spPr>
            <a:xfrm>
              <a:off x="312050" y="1938069"/>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1"/>
            <p:cNvSpPr/>
            <p:nvPr/>
          </p:nvSpPr>
          <p:spPr>
            <a:xfrm>
              <a:off x="4318300" y="234700"/>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a:off x="8329638" y="2935544"/>
              <a:ext cx="202516" cy="107280"/>
            </a:xfrm>
            <a:custGeom>
              <a:rect b="b" l="l" r="r" t="t"/>
              <a:pathLst>
                <a:path extrusionOk="0" h="1549" w="2924">
                  <a:moveTo>
                    <a:pt x="2892" y="0"/>
                  </a:moveTo>
                  <a:cubicBezTo>
                    <a:pt x="2801" y="28"/>
                    <a:pt x="2714" y="64"/>
                    <a:pt x="2628" y="105"/>
                  </a:cubicBezTo>
                  <a:cubicBezTo>
                    <a:pt x="2546" y="141"/>
                    <a:pt x="2464" y="182"/>
                    <a:pt x="2387" y="223"/>
                  </a:cubicBezTo>
                  <a:cubicBezTo>
                    <a:pt x="2232" y="310"/>
                    <a:pt x="2081" y="406"/>
                    <a:pt x="1936" y="506"/>
                  </a:cubicBezTo>
                  <a:lnTo>
                    <a:pt x="1826" y="583"/>
                  </a:lnTo>
                  <a:lnTo>
                    <a:pt x="1726" y="661"/>
                  </a:lnTo>
                  <a:cubicBezTo>
                    <a:pt x="1653" y="715"/>
                    <a:pt x="1590" y="770"/>
                    <a:pt x="1521" y="825"/>
                  </a:cubicBezTo>
                  <a:cubicBezTo>
                    <a:pt x="1499" y="847"/>
                    <a:pt x="1471" y="870"/>
                    <a:pt x="1444" y="893"/>
                  </a:cubicBezTo>
                  <a:cubicBezTo>
                    <a:pt x="1421" y="875"/>
                    <a:pt x="1398" y="852"/>
                    <a:pt x="1376" y="838"/>
                  </a:cubicBezTo>
                  <a:cubicBezTo>
                    <a:pt x="1312" y="779"/>
                    <a:pt x="1248" y="729"/>
                    <a:pt x="1180" y="679"/>
                  </a:cubicBezTo>
                  <a:cubicBezTo>
                    <a:pt x="1111" y="629"/>
                    <a:pt x="1043" y="574"/>
                    <a:pt x="970" y="524"/>
                  </a:cubicBezTo>
                  <a:cubicBezTo>
                    <a:pt x="829" y="428"/>
                    <a:pt x="683" y="337"/>
                    <a:pt x="529" y="251"/>
                  </a:cubicBezTo>
                  <a:cubicBezTo>
                    <a:pt x="451" y="210"/>
                    <a:pt x="374" y="169"/>
                    <a:pt x="292" y="132"/>
                  </a:cubicBezTo>
                  <a:cubicBezTo>
                    <a:pt x="205" y="96"/>
                    <a:pt x="119" y="64"/>
                    <a:pt x="32" y="37"/>
                  </a:cubicBezTo>
                  <a:lnTo>
                    <a:pt x="0" y="69"/>
                  </a:lnTo>
                  <a:lnTo>
                    <a:pt x="346" y="433"/>
                  </a:lnTo>
                  <a:lnTo>
                    <a:pt x="702" y="797"/>
                  </a:lnTo>
                  <a:cubicBezTo>
                    <a:pt x="820" y="916"/>
                    <a:pt x="938" y="1039"/>
                    <a:pt x="1057" y="1157"/>
                  </a:cubicBezTo>
                  <a:lnTo>
                    <a:pt x="1412" y="1517"/>
                  </a:lnTo>
                  <a:lnTo>
                    <a:pt x="1444" y="1549"/>
                  </a:lnTo>
                  <a:lnTo>
                    <a:pt x="1480" y="1517"/>
                  </a:lnTo>
                  <a:lnTo>
                    <a:pt x="1845" y="1148"/>
                  </a:lnTo>
                  <a:cubicBezTo>
                    <a:pt x="1963" y="1025"/>
                    <a:pt x="2086" y="907"/>
                    <a:pt x="2209" y="779"/>
                  </a:cubicBezTo>
                  <a:lnTo>
                    <a:pt x="2569" y="410"/>
                  </a:lnTo>
                  <a:lnTo>
                    <a:pt x="2924" y="37"/>
                  </a:lnTo>
                  <a:lnTo>
                    <a:pt x="2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626" name="Shape 626"/>
        <p:cNvGrpSpPr/>
        <p:nvPr/>
      </p:nvGrpSpPr>
      <p:grpSpPr>
        <a:xfrm>
          <a:off x="0" y="0"/>
          <a:ext cx="0" cy="0"/>
          <a:chOff x="0" y="0"/>
          <a:chExt cx="0" cy="0"/>
        </a:xfrm>
      </p:grpSpPr>
      <p:sp>
        <p:nvSpPr>
          <p:cNvPr id="627" name="Google Shape;627;p32"/>
          <p:cNvSpPr txBox="1"/>
          <p:nvPr>
            <p:ph type="title"/>
          </p:nvPr>
        </p:nvSpPr>
        <p:spPr>
          <a:xfrm>
            <a:off x="1380625" y="1409500"/>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28" name="Google Shape;628;p32"/>
          <p:cNvSpPr txBox="1"/>
          <p:nvPr>
            <p:ph idx="1" type="subTitle"/>
          </p:nvPr>
        </p:nvSpPr>
        <p:spPr>
          <a:xfrm>
            <a:off x="3955725" y="1409500"/>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29" name="Google Shape;629;p32"/>
          <p:cNvSpPr txBox="1"/>
          <p:nvPr>
            <p:ph idx="2"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30" name="Google Shape;630;p32"/>
          <p:cNvSpPr txBox="1"/>
          <p:nvPr>
            <p:ph idx="3" type="title"/>
          </p:nvPr>
        </p:nvSpPr>
        <p:spPr>
          <a:xfrm>
            <a:off x="1380625" y="2097175"/>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31" name="Google Shape;631;p32"/>
          <p:cNvSpPr txBox="1"/>
          <p:nvPr>
            <p:ph idx="4" type="subTitle"/>
          </p:nvPr>
        </p:nvSpPr>
        <p:spPr>
          <a:xfrm>
            <a:off x="3955725" y="2097175"/>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32" name="Google Shape;632;p32"/>
          <p:cNvSpPr txBox="1"/>
          <p:nvPr>
            <p:ph idx="5" type="title"/>
          </p:nvPr>
        </p:nvSpPr>
        <p:spPr>
          <a:xfrm>
            <a:off x="1380625" y="2784850"/>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33" name="Google Shape;633;p32"/>
          <p:cNvSpPr txBox="1"/>
          <p:nvPr>
            <p:ph idx="6" type="subTitle"/>
          </p:nvPr>
        </p:nvSpPr>
        <p:spPr>
          <a:xfrm>
            <a:off x="3955725" y="2784850"/>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34" name="Google Shape;634;p32"/>
          <p:cNvSpPr txBox="1"/>
          <p:nvPr>
            <p:ph idx="7" type="title"/>
          </p:nvPr>
        </p:nvSpPr>
        <p:spPr>
          <a:xfrm>
            <a:off x="1380625" y="3472525"/>
            <a:ext cx="1914600" cy="508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000"/>
              <a:buNone/>
              <a:defRPr sz="22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635" name="Google Shape;635;p32"/>
          <p:cNvSpPr txBox="1"/>
          <p:nvPr>
            <p:ph idx="8" type="subTitle"/>
          </p:nvPr>
        </p:nvSpPr>
        <p:spPr>
          <a:xfrm>
            <a:off x="3955725" y="3472525"/>
            <a:ext cx="3079500" cy="5085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636" name="Google Shape;636;p32"/>
          <p:cNvSpPr/>
          <p:nvPr/>
        </p:nvSpPr>
        <p:spPr>
          <a:xfrm>
            <a:off x="8513845" y="38029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7" name="Google Shape;637;p32"/>
          <p:cNvGrpSpPr/>
          <p:nvPr/>
        </p:nvGrpSpPr>
        <p:grpSpPr>
          <a:xfrm>
            <a:off x="4734870" y="4067195"/>
            <a:ext cx="4069922" cy="978195"/>
            <a:chOff x="4734870" y="4067195"/>
            <a:chExt cx="4069922" cy="978195"/>
          </a:xfrm>
        </p:grpSpPr>
        <p:grpSp>
          <p:nvGrpSpPr>
            <p:cNvPr id="638" name="Google Shape;638;p32"/>
            <p:cNvGrpSpPr/>
            <p:nvPr/>
          </p:nvGrpSpPr>
          <p:grpSpPr>
            <a:xfrm>
              <a:off x="6842695" y="4383727"/>
              <a:ext cx="782049" cy="572689"/>
              <a:chOff x="7518013" y="3195450"/>
              <a:chExt cx="1353495" cy="991326"/>
            </a:xfrm>
          </p:grpSpPr>
          <p:sp>
            <p:nvSpPr>
              <p:cNvPr id="639" name="Google Shape;639;p3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32"/>
            <p:cNvGrpSpPr/>
            <p:nvPr/>
          </p:nvGrpSpPr>
          <p:grpSpPr>
            <a:xfrm>
              <a:off x="7469113" y="4067195"/>
              <a:ext cx="1335679" cy="978195"/>
              <a:chOff x="5368507" y="2516915"/>
              <a:chExt cx="2280094" cy="1669845"/>
            </a:xfrm>
          </p:grpSpPr>
          <p:sp>
            <p:nvSpPr>
              <p:cNvPr id="643" name="Google Shape;643;p32"/>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2"/>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2"/>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32"/>
            <p:cNvGrpSpPr/>
            <p:nvPr/>
          </p:nvGrpSpPr>
          <p:grpSpPr>
            <a:xfrm>
              <a:off x="4734870" y="4383727"/>
              <a:ext cx="782049" cy="572689"/>
              <a:chOff x="7518013" y="3195450"/>
              <a:chExt cx="1353495" cy="991326"/>
            </a:xfrm>
          </p:grpSpPr>
          <p:sp>
            <p:nvSpPr>
              <p:cNvPr id="647" name="Google Shape;647;p32"/>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2"/>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2"/>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0" name="Google Shape;650;p32"/>
          <p:cNvGrpSpPr/>
          <p:nvPr/>
        </p:nvGrpSpPr>
        <p:grpSpPr>
          <a:xfrm>
            <a:off x="178162" y="4290868"/>
            <a:ext cx="8800773" cy="758412"/>
            <a:chOff x="178162" y="4290868"/>
            <a:chExt cx="8800773" cy="758412"/>
          </a:xfrm>
        </p:grpSpPr>
        <p:grpSp>
          <p:nvGrpSpPr>
            <p:cNvPr id="651" name="Google Shape;651;p32"/>
            <p:cNvGrpSpPr/>
            <p:nvPr/>
          </p:nvGrpSpPr>
          <p:grpSpPr>
            <a:xfrm>
              <a:off x="6453628" y="4400452"/>
              <a:ext cx="182766" cy="648828"/>
              <a:chOff x="8823577" y="3660940"/>
              <a:chExt cx="157150" cy="557939"/>
            </a:xfrm>
          </p:grpSpPr>
          <p:sp>
            <p:nvSpPr>
              <p:cNvPr id="652" name="Google Shape;652;p32"/>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2"/>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2"/>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2"/>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32"/>
            <p:cNvGrpSpPr/>
            <p:nvPr/>
          </p:nvGrpSpPr>
          <p:grpSpPr>
            <a:xfrm>
              <a:off x="8752487" y="4315230"/>
              <a:ext cx="226448" cy="557940"/>
              <a:chOff x="6407650" y="3769225"/>
              <a:chExt cx="183775" cy="452800"/>
            </a:xfrm>
          </p:grpSpPr>
          <p:sp>
            <p:nvSpPr>
              <p:cNvPr id="657" name="Google Shape;657;p3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32"/>
            <p:cNvGrpSpPr/>
            <p:nvPr/>
          </p:nvGrpSpPr>
          <p:grpSpPr>
            <a:xfrm>
              <a:off x="178162" y="4290868"/>
              <a:ext cx="226448" cy="557940"/>
              <a:chOff x="6407650" y="3769225"/>
              <a:chExt cx="183775" cy="452800"/>
            </a:xfrm>
          </p:grpSpPr>
          <p:sp>
            <p:nvSpPr>
              <p:cNvPr id="661" name="Google Shape;661;p32"/>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2"/>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2"/>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4" name="Google Shape;664;p32"/>
          <p:cNvSpPr/>
          <p:nvPr/>
        </p:nvSpPr>
        <p:spPr>
          <a:xfrm>
            <a:off x="0" y="4833000"/>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32"/>
          <p:cNvGrpSpPr/>
          <p:nvPr/>
        </p:nvGrpSpPr>
        <p:grpSpPr>
          <a:xfrm>
            <a:off x="576494" y="4312598"/>
            <a:ext cx="5931608" cy="831302"/>
            <a:chOff x="576494" y="4312598"/>
            <a:chExt cx="5931608" cy="831302"/>
          </a:xfrm>
        </p:grpSpPr>
        <p:sp>
          <p:nvSpPr>
            <p:cNvPr id="666" name="Google Shape;666;p32"/>
            <p:cNvSpPr/>
            <p:nvPr/>
          </p:nvSpPr>
          <p:spPr>
            <a:xfrm flipH="1">
              <a:off x="5172442" y="4581668"/>
              <a:ext cx="1335660" cy="562058"/>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7" name="Google Shape;667;p32"/>
            <p:cNvGrpSpPr/>
            <p:nvPr/>
          </p:nvGrpSpPr>
          <p:grpSpPr>
            <a:xfrm>
              <a:off x="576494" y="4312598"/>
              <a:ext cx="2718835" cy="831302"/>
              <a:chOff x="4922998" y="4405903"/>
              <a:chExt cx="2412453" cy="737623"/>
            </a:xfrm>
          </p:grpSpPr>
          <p:sp>
            <p:nvSpPr>
              <p:cNvPr id="668" name="Google Shape;668;p32"/>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2"/>
              <p:cNvSpPr/>
              <p:nvPr/>
            </p:nvSpPr>
            <p:spPr>
              <a:xfrm flipH="1">
                <a:off x="6241859"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670" name="Shape 670"/>
        <p:cNvGrpSpPr/>
        <p:nvPr/>
      </p:nvGrpSpPr>
      <p:grpSpPr>
        <a:xfrm>
          <a:off x="0" y="0"/>
          <a:ext cx="0" cy="0"/>
          <a:chOff x="0" y="0"/>
          <a:chExt cx="0" cy="0"/>
        </a:xfrm>
      </p:grpSpPr>
      <p:grpSp>
        <p:nvGrpSpPr>
          <p:cNvPr id="671" name="Google Shape;671;p33"/>
          <p:cNvGrpSpPr/>
          <p:nvPr/>
        </p:nvGrpSpPr>
        <p:grpSpPr>
          <a:xfrm>
            <a:off x="2897303" y="3713752"/>
            <a:ext cx="182766" cy="648828"/>
            <a:chOff x="8823577" y="3660940"/>
            <a:chExt cx="157150" cy="557939"/>
          </a:xfrm>
        </p:grpSpPr>
        <p:sp>
          <p:nvSpPr>
            <p:cNvPr id="672" name="Google Shape;672;p33"/>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33"/>
          <p:cNvGrpSpPr/>
          <p:nvPr/>
        </p:nvGrpSpPr>
        <p:grpSpPr>
          <a:xfrm>
            <a:off x="8" y="2411807"/>
            <a:ext cx="2473674" cy="1811448"/>
            <a:chOff x="5368507" y="2516915"/>
            <a:chExt cx="2280094" cy="1669845"/>
          </a:xfrm>
        </p:grpSpPr>
        <p:sp>
          <p:nvSpPr>
            <p:cNvPr id="677" name="Google Shape;677;p33"/>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0" name="Google Shape;680;p33"/>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flipH="1" rot="5400000">
            <a:off x="34974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txBox="1"/>
          <p:nvPr>
            <p:ph type="ctrTitle"/>
          </p:nvPr>
        </p:nvSpPr>
        <p:spPr>
          <a:xfrm>
            <a:off x="4572000" y="601750"/>
            <a:ext cx="3809400" cy="956700"/>
          </a:xfrm>
          <a:prstGeom prst="rect">
            <a:avLst/>
          </a:prstGeom>
        </p:spPr>
        <p:txBody>
          <a:bodyPr anchorCtr="0" anchor="ctr" bIns="91425" lIns="91425" spcFirstLastPara="1" rIns="91425" wrap="square" tIns="91425">
            <a:noAutofit/>
          </a:bodyPr>
          <a:lstStyle>
            <a:lvl1pPr lvl="0">
              <a:spcBef>
                <a:spcPts val="0"/>
              </a:spcBef>
              <a:spcAft>
                <a:spcPts val="0"/>
              </a:spcAft>
              <a:buSzPts val="8500"/>
              <a:buNone/>
              <a:defRPr sz="46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p:txBody>
      </p:sp>
      <p:sp>
        <p:nvSpPr>
          <p:cNvPr id="683" name="Google Shape;683;p33"/>
          <p:cNvSpPr txBox="1"/>
          <p:nvPr>
            <p:ph idx="1" type="subTitle"/>
          </p:nvPr>
        </p:nvSpPr>
        <p:spPr>
          <a:xfrm>
            <a:off x="4572000" y="1934851"/>
            <a:ext cx="3809400" cy="127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684" name="Google Shape;684;p33"/>
          <p:cNvGrpSpPr/>
          <p:nvPr/>
        </p:nvGrpSpPr>
        <p:grpSpPr>
          <a:xfrm>
            <a:off x="308075" y="179748"/>
            <a:ext cx="2781905" cy="369556"/>
            <a:chOff x="308075" y="179748"/>
            <a:chExt cx="2781905" cy="369556"/>
          </a:xfrm>
        </p:grpSpPr>
        <p:sp>
          <p:nvSpPr>
            <p:cNvPr id="685" name="Google Shape;685;p33"/>
            <p:cNvSpPr/>
            <p:nvPr/>
          </p:nvSpPr>
          <p:spPr>
            <a:xfrm>
              <a:off x="2887395" y="1797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308075" y="41487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 name="Google Shape;687;p33"/>
          <p:cNvSpPr txBox="1"/>
          <p:nvPr/>
        </p:nvSpPr>
        <p:spPr>
          <a:xfrm>
            <a:off x="4572000" y="3905548"/>
            <a:ext cx="3809400" cy="4059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fr" sz="1000">
                <a:solidFill>
                  <a:schemeClr val="dk1"/>
                </a:solidFill>
                <a:latin typeface="Hind"/>
                <a:ea typeface="Hind"/>
                <a:cs typeface="Hind"/>
                <a:sym typeface="Hind"/>
              </a:rPr>
              <a:t>CREDITS: This presentation template was created by </a:t>
            </a:r>
            <a:r>
              <a:rPr b="1" lang="fr" sz="1000" u="sng">
                <a:solidFill>
                  <a:schemeClr val="dk1"/>
                </a:solidFill>
                <a:latin typeface="Hind"/>
                <a:ea typeface="Hind"/>
                <a:cs typeface="Hind"/>
                <a:sym typeface="Hind"/>
                <a:hlinkClick r:id="rId2">
                  <a:extLst>
                    <a:ext uri="{A12FA001-AC4F-418D-AE19-62706E023703}">
                      <ahyp:hlinkClr val="tx"/>
                    </a:ext>
                  </a:extLst>
                </a:hlinkClick>
              </a:rPr>
              <a:t>Slidesgo</a:t>
            </a:r>
            <a:r>
              <a:rPr lang="fr" sz="1000">
                <a:solidFill>
                  <a:schemeClr val="dk1"/>
                </a:solidFill>
                <a:latin typeface="Hind"/>
                <a:ea typeface="Hind"/>
                <a:cs typeface="Hind"/>
                <a:sym typeface="Hind"/>
              </a:rPr>
              <a:t>, and includes icons by </a:t>
            </a:r>
            <a:r>
              <a:rPr b="1" lang="fr" sz="1000" u="sng">
                <a:solidFill>
                  <a:schemeClr val="dk1"/>
                </a:solidFill>
                <a:latin typeface="Hind"/>
                <a:ea typeface="Hind"/>
                <a:cs typeface="Hind"/>
                <a:sym typeface="Hind"/>
                <a:hlinkClick r:id="rId3">
                  <a:extLst>
                    <a:ext uri="{A12FA001-AC4F-418D-AE19-62706E023703}">
                      <ahyp:hlinkClr val="tx"/>
                    </a:ext>
                  </a:extLst>
                </a:hlinkClick>
              </a:rPr>
              <a:t>Flaticon</a:t>
            </a:r>
            <a:r>
              <a:rPr lang="fr" sz="1000">
                <a:solidFill>
                  <a:schemeClr val="dk1"/>
                </a:solidFill>
                <a:latin typeface="Hind"/>
                <a:ea typeface="Hind"/>
                <a:cs typeface="Hind"/>
                <a:sym typeface="Hind"/>
              </a:rPr>
              <a:t>, and infographics &amp; images by </a:t>
            </a:r>
            <a:r>
              <a:rPr b="1" lang="fr" sz="1000" u="sng">
                <a:solidFill>
                  <a:schemeClr val="dk1"/>
                </a:solidFill>
                <a:latin typeface="Hind"/>
                <a:ea typeface="Hind"/>
                <a:cs typeface="Hind"/>
                <a:sym typeface="Hind"/>
                <a:hlinkClick r:id="rId4">
                  <a:extLst>
                    <a:ext uri="{A12FA001-AC4F-418D-AE19-62706E023703}">
                      <ahyp:hlinkClr val="tx"/>
                    </a:ext>
                  </a:extLst>
                </a:hlinkClick>
              </a:rPr>
              <a:t>Freepik</a:t>
            </a:r>
            <a:endParaRPr b="1" sz="1000" u="sng">
              <a:solidFill>
                <a:schemeClr val="dk1"/>
              </a:solidFill>
              <a:latin typeface="Hind"/>
              <a:ea typeface="Hind"/>
              <a:cs typeface="Hind"/>
              <a:sym typeface="Hin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688" name="Shape 688"/>
        <p:cNvGrpSpPr/>
        <p:nvPr/>
      </p:nvGrpSpPr>
      <p:grpSpPr>
        <a:xfrm>
          <a:off x="0" y="0"/>
          <a:ext cx="0" cy="0"/>
          <a:chOff x="0" y="0"/>
          <a:chExt cx="0" cy="0"/>
        </a:xfrm>
      </p:grpSpPr>
      <p:grpSp>
        <p:nvGrpSpPr>
          <p:cNvPr id="689" name="Google Shape;689;p34"/>
          <p:cNvGrpSpPr/>
          <p:nvPr/>
        </p:nvGrpSpPr>
        <p:grpSpPr>
          <a:xfrm>
            <a:off x="150" y="2127504"/>
            <a:ext cx="7939948" cy="2466647"/>
            <a:chOff x="150" y="2127504"/>
            <a:chExt cx="7939948" cy="2466647"/>
          </a:xfrm>
        </p:grpSpPr>
        <p:sp>
          <p:nvSpPr>
            <p:cNvPr id="690" name="Google Shape;690;p34"/>
            <p:cNvSpPr/>
            <p:nvPr/>
          </p:nvSpPr>
          <p:spPr>
            <a:xfrm>
              <a:off x="4572008" y="2127504"/>
              <a:ext cx="3368090" cy="2466647"/>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5127419" y="2127504"/>
              <a:ext cx="1174345" cy="2004695"/>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6720557" y="2696796"/>
              <a:ext cx="112548" cy="375513"/>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3" name="Google Shape;693;p34"/>
            <p:cNvGrpSpPr/>
            <p:nvPr/>
          </p:nvGrpSpPr>
          <p:grpSpPr>
            <a:xfrm>
              <a:off x="2511192" y="3233767"/>
              <a:ext cx="1298949" cy="951376"/>
              <a:chOff x="7518013" y="3195450"/>
              <a:chExt cx="1353495" cy="991326"/>
            </a:xfrm>
          </p:grpSpPr>
          <p:sp>
            <p:nvSpPr>
              <p:cNvPr id="694" name="Google Shape;694;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34"/>
            <p:cNvGrpSpPr/>
            <p:nvPr/>
          </p:nvGrpSpPr>
          <p:grpSpPr>
            <a:xfrm>
              <a:off x="1539611" y="3298043"/>
              <a:ext cx="1298949" cy="951376"/>
              <a:chOff x="7518013" y="3195450"/>
              <a:chExt cx="1353495" cy="991326"/>
            </a:xfrm>
          </p:grpSpPr>
          <p:sp>
            <p:nvSpPr>
              <p:cNvPr id="698" name="Google Shape;698;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34"/>
            <p:cNvGrpSpPr/>
            <p:nvPr/>
          </p:nvGrpSpPr>
          <p:grpSpPr>
            <a:xfrm>
              <a:off x="150" y="2690591"/>
              <a:ext cx="2092214" cy="1532250"/>
              <a:chOff x="5368507" y="2516915"/>
              <a:chExt cx="2280094" cy="1669845"/>
            </a:xfrm>
          </p:grpSpPr>
          <p:sp>
            <p:nvSpPr>
              <p:cNvPr id="702" name="Google Shape;702;p34"/>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34"/>
            <p:cNvGrpSpPr/>
            <p:nvPr/>
          </p:nvGrpSpPr>
          <p:grpSpPr>
            <a:xfrm>
              <a:off x="3453351" y="3549313"/>
              <a:ext cx="867726" cy="635440"/>
              <a:chOff x="7518013" y="3195450"/>
              <a:chExt cx="1353495" cy="991326"/>
            </a:xfrm>
          </p:grpSpPr>
          <p:sp>
            <p:nvSpPr>
              <p:cNvPr id="706" name="Google Shape;706;p34"/>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9" name="Google Shape;709;p34"/>
          <p:cNvGrpSpPr/>
          <p:nvPr/>
        </p:nvGrpSpPr>
        <p:grpSpPr>
          <a:xfrm>
            <a:off x="713103" y="3643543"/>
            <a:ext cx="8238519" cy="721887"/>
            <a:chOff x="713103" y="3643543"/>
            <a:chExt cx="8238519" cy="721887"/>
          </a:xfrm>
        </p:grpSpPr>
        <p:grpSp>
          <p:nvGrpSpPr>
            <p:cNvPr id="710" name="Google Shape;710;p34"/>
            <p:cNvGrpSpPr/>
            <p:nvPr/>
          </p:nvGrpSpPr>
          <p:grpSpPr>
            <a:xfrm>
              <a:off x="713103" y="3716602"/>
              <a:ext cx="182766" cy="648828"/>
              <a:chOff x="8823577" y="3660940"/>
              <a:chExt cx="157150" cy="557939"/>
            </a:xfrm>
          </p:grpSpPr>
          <p:sp>
            <p:nvSpPr>
              <p:cNvPr id="711" name="Google Shape;711;p34"/>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34"/>
            <p:cNvGrpSpPr/>
            <p:nvPr/>
          </p:nvGrpSpPr>
          <p:grpSpPr>
            <a:xfrm>
              <a:off x="1011199" y="3643543"/>
              <a:ext cx="226448" cy="557940"/>
              <a:chOff x="6407650" y="3769225"/>
              <a:chExt cx="183775" cy="452800"/>
            </a:xfrm>
          </p:grpSpPr>
          <p:sp>
            <p:nvSpPr>
              <p:cNvPr id="716" name="Google Shape;716;p34"/>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4"/>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4"/>
            <p:cNvGrpSpPr/>
            <p:nvPr/>
          </p:nvGrpSpPr>
          <p:grpSpPr>
            <a:xfrm>
              <a:off x="7910199" y="3645818"/>
              <a:ext cx="1041423" cy="719601"/>
              <a:chOff x="7910199" y="3645818"/>
              <a:chExt cx="1041423" cy="719601"/>
            </a:xfrm>
          </p:grpSpPr>
          <p:sp>
            <p:nvSpPr>
              <p:cNvPr id="720" name="Google Shape;720;p34"/>
              <p:cNvSpPr/>
              <p:nvPr/>
            </p:nvSpPr>
            <p:spPr>
              <a:xfrm>
                <a:off x="8010100" y="4087007"/>
                <a:ext cx="26677" cy="116751"/>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7910199" y="3645818"/>
                <a:ext cx="226448" cy="443192"/>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4"/>
              <p:cNvSpPr/>
              <p:nvPr/>
            </p:nvSpPr>
            <p:spPr>
              <a:xfrm>
                <a:off x="8023407" y="3645818"/>
                <a:ext cx="113239" cy="443192"/>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
              <p:cNvSpPr/>
              <p:nvPr/>
            </p:nvSpPr>
            <p:spPr>
              <a:xfrm>
                <a:off x="8825075" y="4106707"/>
                <a:ext cx="26677" cy="116751"/>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4"/>
              <p:cNvSpPr/>
              <p:nvPr/>
            </p:nvSpPr>
            <p:spPr>
              <a:xfrm>
                <a:off x="8725174" y="3665518"/>
                <a:ext cx="226448" cy="443192"/>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4"/>
              <p:cNvSpPr/>
              <p:nvPr/>
            </p:nvSpPr>
            <p:spPr>
              <a:xfrm>
                <a:off x="8838382" y="3665518"/>
                <a:ext cx="113239" cy="443192"/>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4"/>
              <p:cNvSpPr/>
              <p:nvPr/>
            </p:nvSpPr>
            <p:spPr>
              <a:xfrm>
                <a:off x="8189040" y="3716602"/>
                <a:ext cx="182760" cy="354346"/>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4"/>
              <p:cNvSpPr/>
              <p:nvPr/>
            </p:nvSpPr>
            <p:spPr>
              <a:xfrm>
                <a:off x="8268898" y="3864179"/>
                <a:ext cx="18449" cy="501240"/>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4"/>
              <p:cNvSpPr/>
              <p:nvPr/>
            </p:nvSpPr>
            <p:spPr>
              <a:xfrm>
                <a:off x="8266094" y="3885234"/>
                <a:ext cx="77511" cy="71541"/>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4"/>
              <p:cNvSpPr/>
              <p:nvPr/>
            </p:nvSpPr>
            <p:spPr>
              <a:xfrm>
                <a:off x="8217137" y="3939108"/>
                <a:ext cx="70633" cy="64598"/>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0" name="Google Shape;730;p34"/>
          <p:cNvGrpSpPr/>
          <p:nvPr/>
        </p:nvGrpSpPr>
        <p:grpSpPr>
          <a:xfrm>
            <a:off x="0" y="4186800"/>
            <a:ext cx="9144000" cy="956700"/>
            <a:chOff x="0" y="4186800"/>
            <a:chExt cx="9144000" cy="956700"/>
          </a:xfrm>
        </p:grpSpPr>
        <p:sp>
          <p:nvSpPr>
            <p:cNvPr id="731" name="Google Shape;731;p34"/>
            <p:cNvSpPr/>
            <p:nvPr/>
          </p:nvSpPr>
          <p:spPr>
            <a:xfrm>
              <a:off x="0" y="4186800"/>
              <a:ext cx="9144000" cy="9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4"/>
            <p:cNvSpPr/>
            <p:nvPr/>
          </p:nvSpPr>
          <p:spPr>
            <a:xfrm flipH="1">
              <a:off x="3282183" y="4186813"/>
              <a:ext cx="1872894" cy="956681"/>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p34"/>
          <p:cNvSpPr/>
          <p:nvPr/>
        </p:nvSpPr>
        <p:spPr>
          <a:xfrm>
            <a:off x="7959600" y="2690600"/>
            <a:ext cx="472800" cy="472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4" name="Google Shape;734;p34"/>
          <p:cNvGrpSpPr/>
          <p:nvPr/>
        </p:nvGrpSpPr>
        <p:grpSpPr>
          <a:xfrm>
            <a:off x="187966" y="4412803"/>
            <a:ext cx="8876272" cy="734944"/>
            <a:chOff x="187966" y="4412803"/>
            <a:chExt cx="8876272" cy="734944"/>
          </a:xfrm>
        </p:grpSpPr>
        <p:sp>
          <p:nvSpPr>
            <p:cNvPr id="735" name="Google Shape;735;p34"/>
            <p:cNvSpPr/>
            <p:nvPr/>
          </p:nvSpPr>
          <p:spPr>
            <a:xfrm>
              <a:off x="7327752" y="4412803"/>
              <a:ext cx="1736487" cy="730729"/>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34"/>
            <p:cNvGrpSpPr/>
            <p:nvPr/>
          </p:nvGrpSpPr>
          <p:grpSpPr>
            <a:xfrm>
              <a:off x="187966" y="4460430"/>
              <a:ext cx="1872931" cy="687317"/>
              <a:chOff x="5288066" y="4405903"/>
              <a:chExt cx="2010014" cy="737623"/>
            </a:xfrm>
          </p:grpSpPr>
          <p:sp>
            <p:nvSpPr>
              <p:cNvPr id="737" name="Google Shape;737;p34"/>
              <p:cNvSpPr/>
              <p:nvPr/>
            </p:nvSpPr>
            <p:spPr>
              <a:xfrm>
                <a:off x="5288066"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4"/>
              <p:cNvSpPr/>
              <p:nvPr/>
            </p:nvSpPr>
            <p:spPr>
              <a:xfrm>
                <a:off x="6204488"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9" name="Google Shape;739;p34"/>
            <p:cNvSpPr/>
            <p:nvPr/>
          </p:nvSpPr>
          <p:spPr>
            <a:xfrm>
              <a:off x="5414399" y="4759051"/>
              <a:ext cx="913662" cy="3844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 name="Google Shape;740;p34"/>
          <p:cNvGrpSpPr/>
          <p:nvPr/>
        </p:nvGrpSpPr>
        <p:grpSpPr>
          <a:xfrm>
            <a:off x="1261133" y="294325"/>
            <a:ext cx="6183161" cy="1566197"/>
            <a:chOff x="1261133" y="294325"/>
            <a:chExt cx="6183161" cy="1566197"/>
          </a:xfrm>
        </p:grpSpPr>
        <p:sp>
          <p:nvSpPr>
            <p:cNvPr id="741" name="Google Shape;741;p34"/>
            <p:cNvSpPr/>
            <p:nvPr/>
          </p:nvSpPr>
          <p:spPr>
            <a:xfrm>
              <a:off x="1261133" y="1753173"/>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a:off x="7241708" y="736148"/>
              <a:ext cx="202585"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a:off x="6590575" y="29432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34"/>
          <p:cNvSpPr/>
          <p:nvPr/>
        </p:nvSpPr>
        <p:spPr>
          <a:xfrm>
            <a:off x="2290013" y="2521875"/>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745" name="Shape 745"/>
        <p:cNvGrpSpPr/>
        <p:nvPr/>
      </p:nvGrpSpPr>
      <p:grpSpPr>
        <a:xfrm>
          <a:off x="0" y="0"/>
          <a:ext cx="0" cy="0"/>
          <a:chOff x="0" y="0"/>
          <a:chExt cx="0" cy="0"/>
        </a:xfrm>
      </p:grpSpPr>
      <p:grpSp>
        <p:nvGrpSpPr>
          <p:cNvPr id="746" name="Google Shape;746;p35"/>
          <p:cNvGrpSpPr/>
          <p:nvPr/>
        </p:nvGrpSpPr>
        <p:grpSpPr>
          <a:xfrm>
            <a:off x="2498668" y="4290868"/>
            <a:ext cx="4899607" cy="758412"/>
            <a:chOff x="2498668" y="4290868"/>
            <a:chExt cx="4899607" cy="758412"/>
          </a:xfrm>
        </p:grpSpPr>
        <p:grpSp>
          <p:nvGrpSpPr>
            <p:cNvPr id="747" name="Google Shape;747;p35"/>
            <p:cNvGrpSpPr/>
            <p:nvPr/>
          </p:nvGrpSpPr>
          <p:grpSpPr>
            <a:xfrm flipH="1">
              <a:off x="6936643" y="4290868"/>
              <a:ext cx="226448" cy="557940"/>
              <a:chOff x="6407650" y="3769225"/>
              <a:chExt cx="183775" cy="452800"/>
            </a:xfrm>
          </p:grpSpPr>
          <p:sp>
            <p:nvSpPr>
              <p:cNvPr id="748" name="Google Shape;748;p3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35"/>
            <p:cNvGrpSpPr/>
            <p:nvPr/>
          </p:nvGrpSpPr>
          <p:grpSpPr>
            <a:xfrm flipH="1">
              <a:off x="7215509" y="4363927"/>
              <a:ext cx="182766" cy="648828"/>
              <a:chOff x="8823577" y="3660940"/>
              <a:chExt cx="157150" cy="557939"/>
            </a:xfrm>
          </p:grpSpPr>
          <p:sp>
            <p:nvSpPr>
              <p:cNvPr id="752" name="Google Shape;752;p3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35"/>
            <p:cNvGrpSpPr/>
            <p:nvPr/>
          </p:nvGrpSpPr>
          <p:grpSpPr>
            <a:xfrm flipH="1">
              <a:off x="6333493" y="4327393"/>
              <a:ext cx="226448" cy="557940"/>
              <a:chOff x="6407650" y="3769225"/>
              <a:chExt cx="183775" cy="452800"/>
            </a:xfrm>
          </p:grpSpPr>
          <p:sp>
            <p:nvSpPr>
              <p:cNvPr id="757" name="Google Shape;757;p3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35"/>
            <p:cNvGrpSpPr/>
            <p:nvPr/>
          </p:nvGrpSpPr>
          <p:grpSpPr>
            <a:xfrm flipH="1">
              <a:off x="6612359" y="4400452"/>
              <a:ext cx="182766" cy="648828"/>
              <a:chOff x="8823577" y="3660940"/>
              <a:chExt cx="157150" cy="557939"/>
            </a:xfrm>
          </p:grpSpPr>
          <p:sp>
            <p:nvSpPr>
              <p:cNvPr id="761" name="Google Shape;761;p35"/>
              <p:cNvSpPr/>
              <p:nvPr/>
            </p:nvSpPr>
            <p:spPr>
              <a:xfrm>
                <a:off x="8823577" y="3660940"/>
                <a:ext cx="157150" cy="304715"/>
              </a:xfrm>
              <a:custGeom>
                <a:rect b="b" l="l" r="r" t="t"/>
                <a:pathLst>
                  <a:path extrusionOk="0" h="10872" w="5607">
                    <a:moveTo>
                      <a:pt x="2801" y="0"/>
                    </a:moveTo>
                    <a:cubicBezTo>
                      <a:pt x="1727" y="0"/>
                      <a:pt x="829" y="820"/>
                      <a:pt x="729" y="1895"/>
                    </a:cubicBezTo>
                    <a:lnTo>
                      <a:pt x="114" y="8603"/>
                    </a:lnTo>
                    <a:cubicBezTo>
                      <a:pt x="1" y="9816"/>
                      <a:pt x="957" y="10871"/>
                      <a:pt x="2179" y="10871"/>
                    </a:cubicBezTo>
                    <a:cubicBezTo>
                      <a:pt x="2181" y="10871"/>
                      <a:pt x="2184" y="10871"/>
                      <a:pt x="2186" y="10871"/>
                    </a:cubicBezTo>
                    <a:lnTo>
                      <a:pt x="3421" y="10871"/>
                    </a:lnTo>
                    <a:cubicBezTo>
                      <a:pt x="3423" y="10871"/>
                      <a:pt x="3426" y="10871"/>
                      <a:pt x="3429" y="10871"/>
                    </a:cubicBezTo>
                    <a:cubicBezTo>
                      <a:pt x="4650" y="10871"/>
                      <a:pt x="5606" y="9816"/>
                      <a:pt x="5493" y="8603"/>
                    </a:cubicBezTo>
                    <a:lnTo>
                      <a:pt x="4873" y="1895"/>
                    </a:lnTo>
                    <a:cubicBezTo>
                      <a:pt x="4778" y="820"/>
                      <a:pt x="3876" y="0"/>
                      <a:pt x="2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8892242" y="3787844"/>
                <a:ext cx="15864" cy="431035"/>
              </a:xfrm>
              <a:custGeom>
                <a:rect b="b" l="l" r="r" t="t"/>
                <a:pathLst>
                  <a:path extrusionOk="0" h="15379" w="566">
                    <a:moveTo>
                      <a:pt x="285" y="0"/>
                    </a:moveTo>
                    <a:cubicBezTo>
                      <a:pt x="153" y="0"/>
                      <a:pt x="21" y="83"/>
                      <a:pt x="1" y="250"/>
                    </a:cubicBezTo>
                    <a:lnTo>
                      <a:pt x="1" y="15096"/>
                    </a:lnTo>
                    <a:cubicBezTo>
                      <a:pt x="1" y="15251"/>
                      <a:pt x="128" y="15378"/>
                      <a:pt x="288" y="15378"/>
                    </a:cubicBezTo>
                    <a:cubicBezTo>
                      <a:pt x="442" y="15378"/>
                      <a:pt x="565" y="15251"/>
                      <a:pt x="565" y="15096"/>
                    </a:cubicBezTo>
                    <a:lnTo>
                      <a:pt x="565" y="250"/>
                    </a:lnTo>
                    <a:cubicBezTo>
                      <a:pt x="547" y="83"/>
                      <a:pt x="416" y="0"/>
                      <a:pt x="2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8889832" y="3805949"/>
                <a:ext cx="66649" cy="61520"/>
              </a:xfrm>
              <a:custGeom>
                <a:rect b="b" l="l" r="r" t="t"/>
                <a:pathLst>
                  <a:path extrusionOk="0" h="2195" w="2378">
                    <a:moveTo>
                      <a:pt x="1994" y="0"/>
                    </a:moveTo>
                    <a:cubicBezTo>
                      <a:pt x="1939" y="0"/>
                      <a:pt x="1881" y="18"/>
                      <a:pt x="1826" y="59"/>
                    </a:cubicBezTo>
                    <a:lnTo>
                      <a:pt x="173" y="1712"/>
                    </a:lnTo>
                    <a:cubicBezTo>
                      <a:pt x="0" y="1890"/>
                      <a:pt x="123" y="2190"/>
                      <a:pt x="374" y="2195"/>
                    </a:cubicBezTo>
                    <a:cubicBezTo>
                      <a:pt x="446" y="2195"/>
                      <a:pt x="519" y="2163"/>
                      <a:pt x="574" y="2108"/>
                    </a:cubicBezTo>
                    <a:lnTo>
                      <a:pt x="2222" y="460"/>
                    </a:lnTo>
                    <a:cubicBezTo>
                      <a:pt x="2377" y="251"/>
                      <a:pt x="2202"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8847736" y="3852277"/>
                <a:ext cx="60736" cy="55551"/>
              </a:xfrm>
              <a:custGeom>
                <a:rect b="b" l="l" r="r" t="t"/>
                <a:pathLst>
                  <a:path extrusionOk="0" h="1982" w="2167">
                    <a:moveTo>
                      <a:pt x="385" y="0"/>
                    </a:moveTo>
                    <a:cubicBezTo>
                      <a:pt x="174" y="0"/>
                      <a:pt x="0" y="251"/>
                      <a:pt x="159" y="460"/>
                    </a:cubicBezTo>
                    <a:lnTo>
                      <a:pt x="1593" y="1899"/>
                    </a:lnTo>
                    <a:cubicBezTo>
                      <a:pt x="1648" y="1949"/>
                      <a:pt x="1721" y="1981"/>
                      <a:pt x="1794" y="1981"/>
                    </a:cubicBezTo>
                    <a:cubicBezTo>
                      <a:pt x="2039" y="1976"/>
                      <a:pt x="2167" y="1676"/>
                      <a:pt x="1994" y="1498"/>
                    </a:cubicBezTo>
                    <a:lnTo>
                      <a:pt x="555" y="59"/>
                    </a:lnTo>
                    <a:cubicBezTo>
                      <a:pt x="499" y="18"/>
                      <a:pt x="441" y="0"/>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35"/>
            <p:cNvGrpSpPr/>
            <p:nvPr/>
          </p:nvGrpSpPr>
          <p:grpSpPr>
            <a:xfrm flipH="1">
              <a:off x="2498668" y="4290868"/>
              <a:ext cx="226448" cy="557940"/>
              <a:chOff x="6407650" y="3769225"/>
              <a:chExt cx="183775" cy="452800"/>
            </a:xfrm>
          </p:grpSpPr>
          <p:sp>
            <p:nvSpPr>
              <p:cNvPr id="766" name="Google Shape;766;p35"/>
              <p:cNvSpPr/>
              <p:nvPr/>
            </p:nvSpPr>
            <p:spPr>
              <a:xfrm>
                <a:off x="6488725" y="4127275"/>
                <a:ext cx="21650" cy="94750"/>
              </a:xfrm>
              <a:custGeom>
                <a:rect b="b" l="l" r="r" t="t"/>
                <a:pathLst>
                  <a:path extrusionOk="0" h="3790" w="866">
                    <a:moveTo>
                      <a:pt x="0" y="1"/>
                    </a:moveTo>
                    <a:lnTo>
                      <a:pt x="0" y="3790"/>
                    </a:lnTo>
                    <a:lnTo>
                      <a:pt x="865" y="3790"/>
                    </a:lnTo>
                    <a:lnTo>
                      <a:pt x="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6407650" y="3769225"/>
                <a:ext cx="183775" cy="359675"/>
              </a:xfrm>
              <a:custGeom>
                <a:rect b="b" l="l" r="r" t="t"/>
                <a:pathLst>
                  <a:path extrusionOk="0" h="14387" w="7351">
                    <a:moveTo>
                      <a:pt x="3676" y="0"/>
                    </a:moveTo>
                    <a:lnTo>
                      <a:pt x="1818" y="5233"/>
                    </a:lnTo>
                    <a:lnTo>
                      <a:pt x="2205" y="5233"/>
                    </a:lnTo>
                    <a:lnTo>
                      <a:pt x="1408" y="7487"/>
                    </a:lnTo>
                    <a:lnTo>
                      <a:pt x="1822" y="7487"/>
                    </a:lnTo>
                    <a:lnTo>
                      <a:pt x="670" y="10734"/>
                    </a:lnTo>
                    <a:lnTo>
                      <a:pt x="1299" y="10734"/>
                    </a:lnTo>
                    <a:lnTo>
                      <a:pt x="1" y="14387"/>
                    </a:lnTo>
                    <a:lnTo>
                      <a:pt x="7351" y="14387"/>
                    </a:lnTo>
                    <a:lnTo>
                      <a:pt x="6058" y="10734"/>
                    </a:lnTo>
                    <a:lnTo>
                      <a:pt x="6686" y="10734"/>
                    </a:lnTo>
                    <a:lnTo>
                      <a:pt x="5534" y="7487"/>
                    </a:lnTo>
                    <a:lnTo>
                      <a:pt x="5948" y="7487"/>
                    </a:lnTo>
                    <a:lnTo>
                      <a:pt x="5147" y="5233"/>
                    </a:lnTo>
                    <a:lnTo>
                      <a:pt x="5534" y="5233"/>
                    </a:lnTo>
                    <a:lnTo>
                      <a:pt x="36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6499525" y="3769225"/>
                <a:ext cx="91900" cy="359675"/>
              </a:xfrm>
              <a:custGeom>
                <a:rect b="b" l="l" r="r" t="t"/>
                <a:pathLst>
                  <a:path extrusionOk="0" h="14387" w="3676">
                    <a:moveTo>
                      <a:pt x="1" y="0"/>
                    </a:moveTo>
                    <a:lnTo>
                      <a:pt x="1" y="14387"/>
                    </a:lnTo>
                    <a:lnTo>
                      <a:pt x="3676" y="14387"/>
                    </a:lnTo>
                    <a:lnTo>
                      <a:pt x="2383" y="10734"/>
                    </a:lnTo>
                    <a:lnTo>
                      <a:pt x="3011" y="10734"/>
                    </a:lnTo>
                    <a:lnTo>
                      <a:pt x="1859" y="7487"/>
                    </a:lnTo>
                    <a:lnTo>
                      <a:pt x="2273" y="7487"/>
                    </a:lnTo>
                    <a:lnTo>
                      <a:pt x="1472" y="5233"/>
                    </a:lnTo>
                    <a:lnTo>
                      <a:pt x="1859" y="5233"/>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9" name="Google Shape;769;p35"/>
          <p:cNvGrpSpPr/>
          <p:nvPr/>
        </p:nvGrpSpPr>
        <p:grpSpPr>
          <a:xfrm>
            <a:off x="3318258" y="4067195"/>
            <a:ext cx="2357656" cy="978195"/>
            <a:chOff x="3318258" y="4067195"/>
            <a:chExt cx="2357656" cy="978195"/>
          </a:xfrm>
        </p:grpSpPr>
        <p:grpSp>
          <p:nvGrpSpPr>
            <p:cNvPr id="770" name="Google Shape;770;p35"/>
            <p:cNvGrpSpPr/>
            <p:nvPr/>
          </p:nvGrpSpPr>
          <p:grpSpPr>
            <a:xfrm flipH="1">
              <a:off x="3318258" y="4383727"/>
              <a:ext cx="782049" cy="572689"/>
              <a:chOff x="7518013" y="3195450"/>
              <a:chExt cx="1353495" cy="991326"/>
            </a:xfrm>
          </p:grpSpPr>
          <p:sp>
            <p:nvSpPr>
              <p:cNvPr id="771" name="Google Shape;771;p3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35"/>
            <p:cNvGrpSpPr/>
            <p:nvPr/>
          </p:nvGrpSpPr>
          <p:grpSpPr>
            <a:xfrm flipH="1">
              <a:off x="3728433" y="4307852"/>
              <a:ext cx="782049" cy="572689"/>
              <a:chOff x="7518013" y="3195450"/>
              <a:chExt cx="1353495" cy="991326"/>
            </a:xfrm>
          </p:grpSpPr>
          <p:sp>
            <p:nvSpPr>
              <p:cNvPr id="775" name="Google Shape;775;p35"/>
              <p:cNvSpPr/>
              <p:nvPr/>
            </p:nvSpPr>
            <p:spPr>
              <a:xfrm>
                <a:off x="7518013" y="3195450"/>
                <a:ext cx="1353495" cy="991326"/>
              </a:xfrm>
              <a:custGeom>
                <a:rect b="b" l="l" r="r" t="t"/>
                <a:pathLst>
                  <a:path extrusionOk="0" h="24903" w="34001">
                    <a:moveTo>
                      <a:pt x="17461" y="1"/>
                    </a:moveTo>
                    <a:lnTo>
                      <a:pt x="6918" y="13749"/>
                    </a:lnTo>
                    <a:lnTo>
                      <a:pt x="5807" y="12374"/>
                    </a:lnTo>
                    <a:lnTo>
                      <a:pt x="0" y="20890"/>
                    </a:lnTo>
                    <a:lnTo>
                      <a:pt x="0" y="24902"/>
                    </a:lnTo>
                    <a:lnTo>
                      <a:pt x="34001" y="24902"/>
                    </a:lnTo>
                    <a:lnTo>
                      <a:pt x="34001" y="24889"/>
                    </a:lnTo>
                    <a:lnTo>
                      <a:pt x="22825" y="5748"/>
                    </a:lnTo>
                    <a:lnTo>
                      <a:pt x="21691" y="6727"/>
                    </a:lnTo>
                    <a:lnTo>
                      <a:pt x="174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7741177" y="3195450"/>
                <a:ext cx="471918" cy="805664"/>
              </a:xfrm>
              <a:custGeom>
                <a:rect b="b" l="l" r="r" t="t"/>
                <a:pathLst>
                  <a:path extrusionOk="0" h="20239" w="11855">
                    <a:moveTo>
                      <a:pt x="11855" y="1"/>
                    </a:moveTo>
                    <a:lnTo>
                      <a:pt x="1312" y="13749"/>
                    </a:lnTo>
                    <a:lnTo>
                      <a:pt x="201" y="12374"/>
                    </a:lnTo>
                    <a:lnTo>
                      <a:pt x="0" y="20239"/>
                    </a:lnTo>
                    <a:lnTo>
                      <a:pt x="6130" y="9537"/>
                    </a:lnTo>
                    <a:lnTo>
                      <a:pt x="8434" y="12360"/>
                    </a:lnTo>
                    <a:lnTo>
                      <a:pt x="118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8381493" y="3424269"/>
                <a:ext cx="45182" cy="150831"/>
              </a:xfrm>
              <a:custGeom>
                <a:rect b="b" l="l" r="r" t="t"/>
                <a:pathLst>
                  <a:path extrusionOk="0" h="3789" w="1135">
                    <a:moveTo>
                      <a:pt x="1134" y="0"/>
                    </a:moveTo>
                    <a:lnTo>
                      <a:pt x="0" y="979"/>
                    </a:lnTo>
                    <a:lnTo>
                      <a:pt x="533" y="3789"/>
                    </a:lnTo>
                    <a:lnTo>
                      <a:pt x="11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35"/>
            <p:cNvGrpSpPr/>
            <p:nvPr/>
          </p:nvGrpSpPr>
          <p:grpSpPr>
            <a:xfrm flipH="1">
              <a:off x="4340235" y="4067195"/>
              <a:ext cx="1335679" cy="978195"/>
              <a:chOff x="5368507" y="2516915"/>
              <a:chExt cx="2280094" cy="1669845"/>
            </a:xfrm>
          </p:grpSpPr>
          <p:sp>
            <p:nvSpPr>
              <p:cNvPr id="779" name="Google Shape;779;p35"/>
              <p:cNvSpPr/>
              <p:nvPr/>
            </p:nvSpPr>
            <p:spPr>
              <a:xfrm>
                <a:off x="5368507" y="2516915"/>
                <a:ext cx="2280094" cy="1669845"/>
              </a:xfrm>
              <a:custGeom>
                <a:rect b="b" l="l" r="r" t="t"/>
                <a:pathLst>
                  <a:path extrusionOk="0" h="41948" w="57278">
                    <a:moveTo>
                      <a:pt x="29415" y="0"/>
                    </a:moveTo>
                    <a:lnTo>
                      <a:pt x="11655" y="23157"/>
                    </a:lnTo>
                    <a:lnTo>
                      <a:pt x="9783" y="20839"/>
                    </a:lnTo>
                    <a:lnTo>
                      <a:pt x="1" y="35185"/>
                    </a:lnTo>
                    <a:lnTo>
                      <a:pt x="1" y="41947"/>
                    </a:lnTo>
                    <a:lnTo>
                      <a:pt x="57277" y="41947"/>
                    </a:lnTo>
                    <a:lnTo>
                      <a:pt x="57277" y="41925"/>
                    </a:lnTo>
                    <a:lnTo>
                      <a:pt x="38451" y="9682"/>
                    </a:lnTo>
                    <a:lnTo>
                      <a:pt x="36538" y="11330"/>
                    </a:lnTo>
                    <a:lnTo>
                      <a:pt x="294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5744496" y="2516915"/>
                <a:ext cx="794996" cy="1357117"/>
              </a:xfrm>
              <a:custGeom>
                <a:rect b="b" l="l" r="r" t="t"/>
                <a:pathLst>
                  <a:path extrusionOk="0" h="34092" w="19971">
                    <a:moveTo>
                      <a:pt x="19970" y="0"/>
                    </a:moveTo>
                    <a:lnTo>
                      <a:pt x="2210" y="23157"/>
                    </a:lnTo>
                    <a:lnTo>
                      <a:pt x="338" y="20839"/>
                    </a:lnTo>
                    <a:lnTo>
                      <a:pt x="1" y="34092"/>
                    </a:lnTo>
                    <a:lnTo>
                      <a:pt x="10325" y="16067"/>
                    </a:lnTo>
                    <a:lnTo>
                      <a:pt x="14210" y="20821"/>
                    </a:lnTo>
                    <a:lnTo>
                      <a:pt x="19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6822981" y="2902300"/>
                <a:ext cx="76192" cy="254211"/>
              </a:xfrm>
              <a:custGeom>
                <a:rect b="b" l="l" r="r" t="t"/>
                <a:pathLst>
                  <a:path extrusionOk="0" h="6386" w="1914">
                    <a:moveTo>
                      <a:pt x="1914" y="1"/>
                    </a:moveTo>
                    <a:lnTo>
                      <a:pt x="1" y="1649"/>
                    </a:lnTo>
                    <a:lnTo>
                      <a:pt x="898" y="6386"/>
                    </a:lnTo>
                    <a:lnTo>
                      <a:pt x="19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2" name="Google Shape;782;p35"/>
          <p:cNvGrpSpPr/>
          <p:nvPr/>
        </p:nvGrpSpPr>
        <p:grpSpPr>
          <a:xfrm>
            <a:off x="21252" y="4833025"/>
            <a:ext cx="9144000" cy="310500"/>
            <a:chOff x="21252" y="4833025"/>
            <a:chExt cx="9144000" cy="310500"/>
          </a:xfrm>
        </p:grpSpPr>
        <p:sp>
          <p:nvSpPr>
            <p:cNvPr id="783" name="Google Shape;783;p35"/>
            <p:cNvSpPr/>
            <p:nvPr/>
          </p:nvSpPr>
          <p:spPr>
            <a:xfrm flipH="1">
              <a:off x="21252" y="4833025"/>
              <a:ext cx="9144000" cy="31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4192350" y="4833033"/>
              <a:ext cx="607914" cy="310483"/>
            </a:xfrm>
            <a:custGeom>
              <a:rect b="b" l="l" r="r" t="t"/>
              <a:pathLst>
                <a:path extrusionOk="0" h="25681" w="61827">
                  <a:moveTo>
                    <a:pt x="19879" y="1"/>
                  </a:moveTo>
                  <a:cubicBezTo>
                    <a:pt x="18048" y="201"/>
                    <a:pt x="16213" y="451"/>
                    <a:pt x="14387" y="779"/>
                  </a:cubicBezTo>
                  <a:cubicBezTo>
                    <a:pt x="11987" y="1216"/>
                    <a:pt x="9596" y="1763"/>
                    <a:pt x="7219" y="2615"/>
                  </a:cubicBezTo>
                  <a:cubicBezTo>
                    <a:pt x="6030" y="3056"/>
                    <a:pt x="4841" y="3571"/>
                    <a:pt x="3694" y="4286"/>
                  </a:cubicBezTo>
                  <a:cubicBezTo>
                    <a:pt x="2560" y="5001"/>
                    <a:pt x="1398" y="5939"/>
                    <a:pt x="661" y="7319"/>
                  </a:cubicBezTo>
                  <a:cubicBezTo>
                    <a:pt x="292" y="8011"/>
                    <a:pt x="78" y="8776"/>
                    <a:pt x="32" y="9559"/>
                  </a:cubicBezTo>
                  <a:cubicBezTo>
                    <a:pt x="0" y="10315"/>
                    <a:pt x="110" y="11067"/>
                    <a:pt x="360" y="11777"/>
                  </a:cubicBezTo>
                  <a:cubicBezTo>
                    <a:pt x="611" y="12520"/>
                    <a:pt x="989" y="13207"/>
                    <a:pt x="1476" y="13817"/>
                  </a:cubicBezTo>
                  <a:cubicBezTo>
                    <a:pt x="1963" y="14423"/>
                    <a:pt x="2523" y="14965"/>
                    <a:pt x="3147" y="15430"/>
                  </a:cubicBezTo>
                  <a:cubicBezTo>
                    <a:pt x="4354" y="16340"/>
                    <a:pt x="5647" y="16973"/>
                    <a:pt x="6918" y="17493"/>
                  </a:cubicBezTo>
                  <a:cubicBezTo>
                    <a:pt x="8161" y="17984"/>
                    <a:pt x="9432" y="18399"/>
                    <a:pt x="10725" y="18736"/>
                  </a:cubicBezTo>
                  <a:cubicBezTo>
                    <a:pt x="13244" y="19405"/>
                    <a:pt x="15725" y="19861"/>
                    <a:pt x="18180" y="20239"/>
                  </a:cubicBezTo>
                  <a:cubicBezTo>
                    <a:pt x="20635" y="20617"/>
                    <a:pt x="23071" y="20922"/>
                    <a:pt x="25480" y="21195"/>
                  </a:cubicBezTo>
                  <a:cubicBezTo>
                    <a:pt x="30294" y="21755"/>
                    <a:pt x="35048" y="22202"/>
                    <a:pt x="39575" y="22816"/>
                  </a:cubicBezTo>
                  <a:cubicBezTo>
                    <a:pt x="40759" y="22980"/>
                    <a:pt x="41925" y="23153"/>
                    <a:pt x="43059" y="23354"/>
                  </a:cubicBezTo>
                  <a:cubicBezTo>
                    <a:pt x="43665" y="23458"/>
                    <a:pt x="43778" y="24155"/>
                    <a:pt x="43227" y="24387"/>
                  </a:cubicBezTo>
                  <a:cubicBezTo>
                    <a:pt x="43218" y="24392"/>
                    <a:pt x="43214" y="24392"/>
                    <a:pt x="43205" y="24397"/>
                  </a:cubicBezTo>
                  <a:cubicBezTo>
                    <a:pt x="42307" y="24770"/>
                    <a:pt x="40213" y="25221"/>
                    <a:pt x="37571" y="25681"/>
                  </a:cubicBezTo>
                  <a:lnTo>
                    <a:pt x="61416" y="25681"/>
                  </a:lnTo>
                  <a:lnTo>
                    <a:pt x="61530" y="25316"/>
                  </a:lnTo>
                  <a:cubicBezTo>
                    <a:pt x="61539" y="25280"/>
                    <a:pt x="61553" y="25248"/>
                    <a:pt x="61557" y="25212"/>
                  </a:cubicBezTo>
                  <a:cubicBezTo>
                    <a:pt x="61653" y="24775"/>
                    <a:pt x="61735" y="24342"/>
                    <a:pt x="61790" y="23905"/>
                  </a:cubicBezTo>
                  <a:cubicBezTo>
                    <a:pt x="61817" y="23559"/>
                    <a:pt x="61826" y="23199"/>
                    <a:pt x="61822" y="22848"/>
                  </a:cubicBezTo>
                  <a:cubicBezTo>
                    <a:pt x="61817" y="22666"/>
                    <a:pt x="61826" y="22511"/>
                    <a:pt x="61803" y="22320"/>
                  </a:cubicBezTo>
                  <a:cubicBezTo>
                    <a:pt x="61781" y="22129"/>
                    <a:pt x="61749" y="21937"/>
                    <a:pt x="61717" y="21746"/>
                  </a:cubicBezTo>
                  <a:cubicBezTo>
                    <a:pt x="61639" y="21368"/>
                    <a:pt x="61580" y="20995"/>
                    <a:pt x="61444" y="20621"/>
                  </a:cubicBezTo>
                  <a:cubicBezTo>
                    <a:pt x="61307" y="20243"/>
                    <a:pt x="61152" y="19870"/>
                    <a:pt x="60979" y="19510"/>
                  </a:cubicBezTo>
                  <a:cubicBezTo>
                    <a:pt x="60806" y="19146"/>
                    <a:pt x="60574" y="18818"/>
                    <a:pt x="60351" y="18485"/>
                  </a:cubicBezTo>
                  <a:cubicBezTo>
                    <a:pt x="60237" y="18321"/>
                    <a:pt x="60123" y="18158"/>
                    <a:pt x="59995" y="17998"/>
                  </a:cubicBezTo>
                  <a:cubicBezTo>
                    <a:pt x="59877" y="17843"/>
                    <a:pt x="59745" y="17716"/>
                    <a:pt x="59617" y="17575"/>
                  </a:cubicBezTo>
                  <a:cubicBezTo>
                    <a:pt x="59353" y="17297"/>
                    <a:pt x="59080" y="17028"/>
                    <a:pt x="58798" y="16773"/>
                  </a:cubicBezTo>
                  <a:cubicBezTo>
                    <a:pt x="58529" y="16550"/>
                    <a:pt x="58256" y="16350"/>
                    <a:pt x="57969" y="16145"/>
                  </a:cubicBezTo>
                  <a:lnTo>
                    <a:pt x="57545" y="15849"/>
                  </a:lnTo>
                  <a:cubicBezTo>
                    <a:pt x="57395" y="15748"/>
                    <a:pt x="57277" y="15689"/>
                    <a:pt x="57131" y="15607"/>
                  </a:cubicBezTo>
                  <a:cubicBezTo>
                    <a:pt x="56603" y="15316"/>
                    <a:pt x="56024" y="15002"/>
                    <a:pt x="55532" y="14828"/>
                  </a:cubicBezTo>
                  <a:cubicBezTo>
                    <a:pt x="55045" y="14619"/>
                    <a:pt x="54549" y="14441"/>
                    <a:pt x="54043" y="14296"/>
                  </a:cubicBezTo>
                  <a:cubicBezTo>
                    <a:pt x="53570" y="14159"/>
                    <a:pt x="53073" y="14009"/>
                    <a:pt x="52650" y="13931"/>
                  </a:cubicBezTo>
                  <a:lnTo>
                    <a:pt x="51998" y="13799"/>
                  </a:lnTo>
                  <a:lnTo>
                    <a:pt x="51671" y="13736"/>
                  </a:lnTo>
                  <a:lnTo>
                    <a:pt x="51497" y="13704"/>
                  </a:lnTo>
                  <a:lnTo>
                    <a:pt x="51365" y="13685"/>
                  </a:lnTo>
                  <a:cubicBezTo>
                    <a:pt x="51010" y="13631"/>
                    <a:pt x="50655" y="13576"/>
                    <a:pt x="50300" y="13535"/>
                  </a:cubicBezTo>
                  <a:cubicBezTo>
                    <a:pt x="49598" y="13440"/>
                    <a:pt x="48920" y="13376"/>
                    <a:pt x="48241" y="13312"/>
                  </a:cubicBezTo>
                  <a:cubicBezTo>
                    <a:pt x="45550" y="13080"/>
                    <a:pt x="43004" y="13021"/>
                    <a:pt x="40504" y="13011"/>
                  </a:cubicBezTo>
                  <a:cubicBezTo>
                    <a:pt x="40280" y="13011"/>
                    <a:pt x="40056" y="13010"/>
                    <a:pt x="39832" y="13010"/>
                  </a:cubicBezTo>
                  <a:cubicBezTo>
                    <a:pt x="35091" y="13010"/>
                    <a:pt x="30528" y="13188"/>
                    <a:pt x="26027" y="13262"/>
                  </a:cubicBezTo>
                  <a:cubicBezTo>
                    <a:pt x="24629" y="13286"/>
                    <a:pt x="23239" y="13304"/>
                    <a:pt x="21860" y="13304"/>
                  </a:cubicBezTo>
                  <a:cubicBezTo>
                    <a:pt x="20920" y="13304"/>
                    <a:pt x="19986" y="13296"/>
                    <a:pt x="19059" y="13276"/>
                  </a:cubicBezTo>
                  <a:cubicBezTo>
                    <a:pt x="16777" y="13230"/>
                    <a:pt x="14523" y="13116"/>
                    <a:pt x="12401" y="12852"/>
                  </a:cubicBezTo>
                  <a:cubicBezTo>
                    <a:pt x="11385" y="12729"/>
                    <a:pt x="10374" y="12547"/>
                    <a:pt x="9377" y="12310"/>
                  </a:cubicBezTo>
                  <a:cubicBezTo>
                    <a:pt x="8434" y="12078"/>
                    <a:pt x="7587" y="11782"/>
                    <a:pt x="6923" y="11440"/>
                  </a:cubicBezTo>
                  <a:cubicBezTo>
                    <a:pt x="6631" y="11295"/>
                    <a:pt x="6353" y="11112"/>
                    <a:pt x="6098" y="10898"/>
                  </a:cubicBezTo>
                  <a:cubicBezTo>
                    <a:pt x="5884" y="10725"/>
                    <a:pt x="5697" y="10511"/>
                    <a:pt x="5552" y="10274"/>
                  </a:cubicBezTo>
                  <a:cubicBezTo>
                    <a:pt x="5242" y="9737"/>
                    <a:pt x="5133" y="9332"/>
                    <a:pt x="5260" y="8822"/>
                  </a:cubicBezTo>
                  <a:cubicBezTo>
                    <a:pt x="5379" y="8312"/>
                    <a:pt x="5848" y="7683"/>
                    <a:pt x="6522" y="7100"/>
                  </a:cubicBezTo>
                  <a:cubicBezTo>
                    <a:pt x="7196" y="6517"/>
                    <a:pt x="8056" y="5971"/>
                    <a:pt x="8981" y="5470"/>
                  </a:cubicBezTo>
                  <a:cubicBezTo>
                    <a:pt x="10844" y="4482"/>
                    <a:pt x="12957" y="3662"/>
                    <a:pt x="15143" y="2961"/>
                  </a:cubicBezTo>
                  <a:cubicBezTo>
                    <a:pt x="17324" y="2259"/>
                    <a:pt x="19583" y="1658"/>
                    <a:pt x="21869" y="1130"/>
                  </a:cubicBezTo>
                  <a:cubicBezTo>
                    <a:pt x="23691" y="706"/>
                    <a:pt x="25539" y="324"/>
                    <a:pt x="27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35"/>
          <p:cNvGrpSpPr/>
          <p:nvPr/>
        </p:nvGrpSpPr>
        <p:grpSpPr>
          <a:xfrm>
            <a:off x="-159541" y="4480552"/>
            <a:ext cx="9484333" cy="663030"/>
            <a:chOff x="-159541" y="4480552"/>
            <a:chExt cx="9484333" cy="663030"/>
          </a:xfrm>
        </p:grpSpPr>
        <p:sp>
          <p:nvSpPr>
            <p:cNvPr id="786" name="Google Shape;786;p35"/>
            <p:cNvSpPr/>
            <p:nvPr/>
          </p:nvSpPr>
          <p:spPr>
            <a:xfrm>
              <a:off x="7749352" y="4480552"/>
              <a:ext cx="1575441" cy="662977"/>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35"/>
            <p:cNvGrpSpPr/>
            <p:nvPr/>
          </p:nvGrpSpPr>
          <p:grpSpPr>
            <a:xfrm flipH="1">
              <a:off x="-159541" y="4480606"/>
              <a:ext cx="1976700" cy="662976"/>
              <a:chOff x="4922998" y="4405903"/>
              <a:chExt cx="2199266" cy="737623"/>
            </a:xfrm>
          </p:grpSpPr>
          <p:sp>
            <p:nvSpPr>
              <p:cNvPr id="788" name="Google Shape;788;p35"/>
              <p:cNvSpPr/>
              <p:nvPr/>
            </p:nvSpPr>
            <p:spPr>
              <a:xfrm>
                <a:off x="4922998"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theme" Target="../theme/theme3.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713100" y="445025"/>
            <a:ext cx="77178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1pPr>
            <a:lvl2pPr lvl="1">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2pPr>
            <a:lvl3pPr lvl="2">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3pPr>
            <a:lvl4pPr lvl="3">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4pPr>
            <a:lvl5pPr lvl="4">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5pPr>
            <a:lvl6pPr lvl="5">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6pPr>
            <a:lvl7pPr lvl="6">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7pPr>
            <a:lvl8pPr lvl="7">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8pPr>
            <a:lvl9pPr lvl="8">
              <a:spcBef>
                <a:spcPts val="0"/>
              </a:spcBef>
              <a:spcAft>
                <a:spcPts val="0"/>
              </a:spcAft>
              <a:buClr>
                <a:schemeClr val="dk1"/>
              </a:buClr>
              <a:buSzPts val="3000"/>
              <a:buFont typeface="Epilogue"/>
              <a:buNone/>
              <a:defRPr b="1" sz="3000">
                <a:solidFill>
                  <a:schemeClr val="dk1"/>
                </a:solidFill>
                <a:latin typeface="Epilogue"/>
                <a:ea typeface="Epilogue"/>
                <a:cs typeface="Epilogue"/>
                <a:sym typeface="Epilogue"/>
              </a:defRPr>
            </a:lvl9pPr>
          </a:lstStyle>
          <a:p/>
        </p:txBody>
      </p:sp>
      <p:sp>
        <p:nvSpPr>
          <p:cNvPr id="73" name="Google Shape;73;p14"/>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1pPr>
            <a:lvl2pPr indent="-304800" lvl="1" marL="9144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2pPr>
            <a:lvl3pPr indent="-304800" lvl="2" marL="13716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3pPr>
            <a:lvl4pPr indent="-304800" lvl="3" marL="1828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4pPr>
            <a:lvl5pPr indent="-304800" lvl="4" marL="22860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5pPr>
            <a:lvl6pPr indent="-304800" lvl="5" marL="27432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6pPr>
            <a:lvl7pPr indent="-304800" lvl="6" marL="32004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7pPr>
            <a:lvl8pPr indent="-304800" lvl="7" marL="36576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8pPr>
            <a:lvl9pPr indent="-304800" lvl="8" marL="411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eXc6isyEKsw" TargetMode="External"/><Relationship Id="rId4" Type="http://schemas.openxmlformats.org/officeDocument/2006/relationships/hyperlink" Target="http://www.youtube.com/watch?v=eXc6isyEKsw" TargetMode="External"/><Relationship Id="rId5"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1.png"/><Relationship Id="rId4" Type="http://schemas.openxmlformats.org/officeDocument/2006/relationships/image" Target="../media/image18.jpg"/><Relationship Id="rId5"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4.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ww.youtube.com/watch?v=pCLTcS6m2AU&amp;list=PLL8mwYDqt52DVu68AhZPUB-iWdZvRRrSl&amp;index=9" TargetMode="External"/><Relationship Id="rId4" Type="http://schemas.openxmlformats.org/officeDocument/2006/relationships/hyperlink" Target="http://www.youtube.com/watch?v=pCLTcS6m2AU" TargetMode="External"/><Relationship Id="rId5" Type="http://schemas.openxmlformats.org/officeDocument/2006/relationships/image" Target="../media/image1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www.youtube.com/watch?v=m11kAez9tJs&amp;t=2s" TargetMode="External"/><Relationship Id="rId4" Type="http://schemas.openxmlformats.org/officeDocument/2006/relationships/hyperlink" Target="http://www.youtube.com/watch?v=m11kAez9tJs" TargetMode="External"/><Relationship Id="rId5" Type="http://schemas.openxmlformats.org/officeDocument/2006/relationships/image" Target="../media/image1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26.jp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 Id="rId3"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5.xml"/><Relationship Id="rId3"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7.xml"/><Relationship Id="rId3"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0.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9U6dDtP-FqE" TargetMode="External"/><Relationship Id="rId4" Type="http://schemas.openxmlformats.org/officeDocument/2006/relationships/hyperlink" Target="http://www.youtube.com/watch?v=9U6dDtP-FqE"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36"/>
          <p:cNvSpPr txBox="1"/>
          <p:nvPr>
            <p:ph type="ctrTitle"/>
          </p:nvPr>
        </p:nvSpPr>
        <p:spPr>
          <a:xfrm>
            <a:off x="3175550" y="159275"/>
            <a:ext cx="5794200" cy="2088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762EB1"/>
                </a:solidFill>
              </a:rPr>
              <a:t>En ce Carême, Jésus t’invite à </a:t>
            </a:r>
            <a:endParaRPr sz="4000">
              <a:solidFill>
                <a:srgbClr val="762EB1"/>
              </a:solidFill>
            </a:endParaRPr>
          </a:p>
          <a:p>
            <a:pPr indent="0" lvl="0" marL="0" rtl="0" algn="ctr">
              <a:spcBef>
                <a:spcPts val="0"/>
              </a:spcBef>
              <a:spcAft>
                <a:spcPts val="0"/>
              </a:spcAft>
              <a:buClr>
                <a:srgbClr val="4E67C8"/>
              </a:buClr>
              <a:buSzPts val="4000"/>
              <a:buFont typeface="Arial Rounded"/>
              <a:buNone/>
            </a:pPr>
            <a:r>
              <a:rPr lang="fr" sz="4000">
                <a:solidFill>
                  <a:srgbClr val="762EB1"/>
                </a:solidFill>
              </a:rPr>
              <a:t>Grandir dans l’Amour !</a:t>
            </a:r>
            <a:endParaRPr sz="4000">
              <a:solidFill>
                <a:srgbClr val="762EB1"/>
              </a:solidFill>
            </a:endParaRPr>
          </a:p>
        </p:txBody>
      </p:sp>
      <p:sp>
        <p:nvSpPr>
          <p:cNvPr id="795" name="Google Shape;795;p36"/>
          <p:cNvSpPr txBox="1"/>
          <p:nvPr>
            <p:ph idx="1" type="subTitle"/>
          </p:nvPr>
        </p:nvSpPr>
        <p:spPr>
          <a:xfrm>
            <a:off x="2992725" y="3313275"/>
            <a:ext cx="6065700" cy="1715400"/>
          </a:xfrm>
          <a:prstGeom prst="rect">
            <a:avLst/>
          </a:prstGeom>
        </p:spPr>
        <p:txBody>
          <a:bodyPr anchorCtr="0" anchor="b" bIns="91425" lIns="91425" spcFirstLastPara="1" rIns="91425" wrap="square" tIns="91425">
            <a:normAutofit fontScale="77500" lnSpcReduction="20000"/>
          </a:bodyPr>
          <a:lstStyle/>
          <a:p>
            <a:pPr indent="0" lvl="0" marL="0" rtl="0" algn="ctr">
              <a:spcBef>
                <a:spcPts val="0"/>
              </a:spcBef>
              <a:spcAft>
                <a:spcPts val="0"/>
              </a:spcAft>
              <a:buNone/>
            </a:pPr>
            <a:r>
              <a:rPr b="1" lang="fr" sz="3529">
                <a:solidFill>
                  <a:srgbClr val="762EB1"/>
                </a:solidFill>
                <a:latin typeface="Playfair Display"/>
                <a:ea typeface="Playfair Display"/>
                <a:cs typeface="Playfair Display"/>
                <a:sym typeface="Playfair Display"/>
              </a:rPr>
              <a:t>Écoles catholiques des Conseils scolaires francophones de l’Alberta</a:t>
            </a:r>
            <a:endParaRPr b="1" sz="3529">
              <a:solidFill>
                <a:srgbClr val="762EB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4000">
              <a:solidFill>
                <a:srgbClr val="762EB1"/>
              </a:solidFill>
              <a:latin typeface="Playfair Display"/>
              <a:ea typeface="Playfair Display"/>
              <a:cs typeface="Playfair Display"/>
              <a:sym typeface="Playfair Display"/>
            </a:endParaRPr>
          </a:p>
          <a:p>
            <a:pPr indent="-2789999" lvl="0" marL="2789999" rtl="0" algn="l">
              <a:spcBef>
                <a:spcPts val="0"/>
              </a:spcBef>
              <a:spcAft>
                <a:spcPts val="0"/>
              </a:spcAft>
              <a:buClr>
                <a:srgbClr val="000000"/>
              </a:buClr>
              <a:buSzPct val="90082"/>
              <a:buFont typeface="Arial"/>
              <a:buNone/>
            </a:pPr>
            <a:r>
              <a:rPr b="1" lang="fr" sz="1998">
                <a:solidFill>
                  <a:srgbClr val="762EB1"/>
                </a:solidFill>
                <a:latin typeface="Playfair Display"/>
                <a:ea typeface="Playfair Display"/>
                <a:cs typeface="Playfair Display"/>
                <a:sym typeface="Playfair Display"/>
              </a:rPr>
              <a:t> Célébration développée par Caroline Maillet-Rao,             Coordonnatrice du </a:t>
            </a:r>
            <a:endParaRPr b="1" sz="4198">
              <a:solidFill>
                <a:srgbClr val="762EB1"/>
              </a:solidFill>
              <a:latin typeface="Playfair Display"/>
              <a:ea typeface="Playfair Display"/>
              <a:cs typeface="Playfair Display"/>
              <a:sym typeface="Playfair Display"/>
            </a:endParaRPr>
          </a:p>
        </p:txBody>
      </p:sp>
      <p:pic>
        <p:nvPicPr>
          <p:cNvPr id="796" name="Google Shape;796;p36"/>
          <p:cNvPicPr preferRelativeResize="0"/>
          <p:nvPr/>
        </p:nvPicPr>
        <p:blipFill>
          <a:blip r:embed="rId3">
            <a:alphaModFix/>
          </a:blip>
          <a:stretch>
            <a:fillRect/>
          </a:stretch>
        </p:blipFill>
        <p:spPr>
          <a:xfrm>
            <a:off x="7730549" y="4510125"/>
            <a:ext cx="1145527" cy="518551"/>
          </a:xfrm>
          <a:prstGeom prst="rect">
            <a:avLst/>
          </a:prstGeom>
          <a:noFill/>
          <a:ln>
            <a:noFill/>
          </a:ln>
        </p:spPr>
      </p:pic>
      <p:pic>
        <p:nvPicPr>
          <p:cNvPr id="797" name="Google Shape;797;p36"/>
          <p:cNvPicPr preferRelativeResize="0"/>
          <p:nvPr/>
        </p:nvPicPr>
        <p:blipFill>
          <a:blip r:embed="rId4">
            <a:alphaModFix/>
          </a:blip>
          <a:stretch>
            <a:fillRect/>
          </a:stretch>
        </p:blipFill>
        <p:spPr>
          <a:xfrm>
            <a:off x="-12" y="0"/>
            <a:ext cx="2806274"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5"/>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Il est temps </a:t>
            </a:r>
            <a:r>
              <a:rPr lang="fr" sz="2580">
                <a:solidFill>
                  <a:srgbClr val="762EB1"/>
                </a:solidFill>
              </a:rPr>
              <a:t>(Be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852" name="Google Shape;852;p45"/>
          <p:cNvSpPr txBox="1"/>
          <p:nvPr/>
        </p:nvSpPr>
        <p:spPr>
          <a:xfrm>
            <a:off x="204475" y="1341350"/>
            <a:ext cx="41763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762EB1"/>
                </a:solidFill>
                <a:latin typeface="Lato"/>
                <a:ea typeface="Lato"/>
                <a:cs typeface="Lato"/>
                <a:sym typeface="Lato"/>
              </a:rPr>
              <a:t>Son Esprit change l’atmosphère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Et détrône d’adversaire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nos coeurs célèbrent sa majesté</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Chantons gloir au Nom de Jésus</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que l’honneur lui soit rendu</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nos coeurs célèbrent sa majesté</a:t>
            </a:r>
            <a:r>
              <a:rPr lang="fr" sz="2200">
                <a:solidFill>
                  <a:srgbClr val="762EB1"/>
                </a:solidFill>
                <a:latin typeface="Lato"/>
                <a:ea typeface="Lato"/>
                <a:cs typeface="Lato"/>
                <a:sym typeface="Lato"/>
              </a:rPr>
              <a:t> </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53" name="Google Shape;853;p45"/>
          <p:cNvSpPr txBox="1"/>
          <p:nvPr/>
        </p:nvSpPr>
        <p:spPr>
          <a:xfrm>
            <a:off x="4572000" y="1021300"/>
            <a:ext cx="42678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R/ Il est temps d’ouvrir nos coeurs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pour accueillir le Seigneur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veut agir aujourd’hui</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bénir chaque vie</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11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est temps de lâcher prise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que la peur en nous se brise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que règne son amour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maintenant et toujours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Chantons Oh, oh oh oh…</a:t>
            </a:r>
            <a:endParaRPr sz="18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46"/>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Il est temps </a:t>
            </a:r>
            <a:r>
              <a:rPr lang="fr" sz="2580">
                <a:solidFill>
                  <a:srgbClr val="762EB1"/>
                </a:solidFill>
              </a:rPr>
              <a:t>(Be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859" name="Google Shape;859;p46"/>
          <p:cNvSpPr txBox="1"/>
          <p:nvPr/>
        </p:nvSpPr>
        <p:spPr>
          <a:xfrm>
            <a:off x="479400" y="1494300"/>
            <a:ext cx="85068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Viens et vois sa Gloire à l’oeuvre parmi nous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Élève ta voix prépare ton coeur (3)</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Oh, oh oh oh…</a:t>
            </a:r>
            <a:r>
              <a:rPr lang="fr" sz="1800">
                <a:solidFill>
                  <a:schemeClr val="dk1"/>
                </a:solidFill>
                <a:latin typeface="Lato"/>
                <a:ea typeface="Lato"/>
                <a:cs typeface="Lato"/>
                <a:sym typeface="Lato"/>
              </a:rPr>
              <a:t>c</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Lato"/>
                <a:ea typeface="Lato"/>
                <a:cs typeface="Lato"/>
                <a:sym typeface="Lato"/>
              </a:rPr>
              <a:t>chan</a:t>
            </a:r>
            <a:endParaRPr sz="18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47"/>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r>
              <a:rPr lang="fr" sz="1500" u="sng">
                <a:solidFill>
                  <a:schemeClr val="hlink"/>
                </a:solidFill>
                <a:hlinkClick r:id="rId3"/>
              </a:rPr>
              <a:t>Glorious - Laisse-moi te parler de Jésus #louange</a:t>
            </a:r>
            <a:endParaRPr sz="1500"/>
          </a:p>
        </p:txBody>
      </p:sp>
      <p:pic>
        <p:nvPicPr>
          <p:cNvPr descr="Nouvel album YESHUA - https://www.glorious.fr/accueil/125-yeshua-cd.html&#10;Rejoignez-nous en concert - https://www.glorious.fr/12-tournee&#10;&#10;&#10;LAISSE-MOI TE PARLER DE JÉSUS &#10;&#10;Si ton cœur est brisé si ta vie est blessée&#10;Laisse-moi te parler de Jésus&#10;Si tes larmes ont coulé si ton âme a pleuré&#10;Laisse-moi te parler de Jésus&#10;Laisse-moi te parler de Jésus &#10;&#10;Il est ton Dieu il est ton roi&#10;Il est ta force il est ta joie&#10;Il est ton sauveur, Il est ton sauveur&#10;Il accomplit ce qu’il a dit&#10;Il te guérit, Il te bénit &#10;Jésus est vainqueur, Jésus est vainqueur&#10;&#10;Si tu cherches le chemin, la vérité, la vie&#10;Laisse-moi te parler de Jésus &#10;Si tu cherches un ami, le sauveur, le Messie&#10;Laisse-moi te parler de Jésus &#10;&#10;Ce qu’il a fait pour Moïse Il peut le faire pour toi &#10;Ce qu’il a fait pour Sarah Il peut le faire pour toi &#10;Ce qu’il a fait pour Lazare Il peut le faire pour toi&#10;Ce qu’il a fait à Cana Il peut le faire pour toi&#10;Ce qu’il a fait pour l’aveugle Il peut le faire pour toi&#10;Ce qu’il a fait pour l’infirme Il peut le faire pour toi&#10;Et s’il l’a fait pour ceux-là Il va le faire pour toi (bis) &#10;&#10;&#10;Paroles et musique : Thomas &amp; Benjamin Pouzin &#10;(c) GloriousPopEdition 2024" id="865" name="Google Shape;865;p47" title="Glorious - Laisse-moi te parler de Jésus #louange">
            <a:hlinkClick r:id="rId4"/>
          </p:cNvPr>
          <p:cNvPicPr preferRelativeResize="0"/>
          <p:nvPr/>
        </p:nvPicPr>
        <p:blipFill>
          <a:blip r:embed="rId5">
            <a:alphaModFix/>
          </a:blip>
          <a:stretch>
            <a:fillRect/>
          </a:stretch>
        </p:blipFill>
        <p:spPr>
          <a:xfrm>
            <a:off x="2125250" y="1787500"/>
            <a:ext cx="5097775" cy="286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48"/>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endParaRPr sz="1500"/>
          </a:p>
        </p:txBody>
      </p:sp>
      <p:sp>
        <p:nvSpPr>
          <p:cNvPr id="871" name="Google Shape;871;p48"/>
          <p:cNvSpPr txBox="1"/>
          <p:nvPr/>
        </p:nvSpPr>
        <p:spPr>
          <a:xfrm>
            <a:off x="554300" y="1272950"/>
            <a:ext cx="37359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4C14C1"/>
                </a:solidFill>
                <a:latin typeface="Lato"/>
                <a:ea typeface="Lato"/>
                <a:cs typeface="Lato"/>
                <a:sym typeface="Lato"/>
              </a:rPr>
              <a:t>Si ton coeur est brisé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ta vie est blessée</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tes larmes ont coulé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ton âme a pleuré</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72" name="Google Shape;872;p48"/>
          <p:cNvSpPr txBox="1"/>
          <p:nvPr/>
        </p:nvSpPr>
        <p:spPr>
          <a:xfrm>
            <a:off x="4830350" y="1566550"/>
            <a:ext cx="38268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4C14C1"/>
                </a:solidFill>
                <a:latin typeface="Lato"/>
                <a:ea typeface="Lato"/>
                <a:cs typeface="Lato"/>
                <a:sym typeface="Lato"/>
              </a:rPr>
              <a:t>Il est ton Dieu, Il est ton roi</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ta force, Il est ta joie</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ton Sauveur (x2)</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accomplit, ce qu’Il a dit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te guérit, Il te bénit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Jésus est vainqueur (2)</a:t>
            </a:r>
            <a:endParaRPr sz="2300">
              <a:solidFill>
                <a:srgbClr val="4C14C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49"/>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endParaRPr sz="1500"/>
          </a:p>
        </p:txBody>
      </p:sp>
      <p:sp>
        <p:nvSpPr>
          <p:cNvPr id="878" name="Google Shape;878;p49"/>
          <p:cNvSpPr txBox="1"/>
          <p:nvPr/>
        </p:nvSpPr>
        <p:spPr>
          <a:xfrm>
            <a:off x="554300" y="1272950"/>
            <a:ext cx="37359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4C14C1"/>
                </a:solidFill>
                <a:latin typeface="Lato"/>
                <a:ea typeface="Lato"/>
                <a:cs typeface="Lato"/>
                <a:sym typeface="Lato"/>
              </a:rPr>
              <a:t>Si tu cherches le chemin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 vérité, la vie</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Si tu cherches un ami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Le Sauveur, le Messie</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Laisse-moi te parler de Jésus (x2)</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79" name="Google Shape;879;p49"/>
          <p:cNvSpPr txBox="1"/>
          <p:nvPr/>
        </p:nvSpPr>
        <p:spPr>
          <a:xfrm>
            <a:off x="4830350" y="1566550"/>
            <a:ext cx="38268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300">
                <a:solidFill>
                  <a:srgbClr val="4C14C1"/>
                </a:solidFill>
                <a:latin typeface="Lato"/>
                <a:ea typeface="Lato"/>
                <a:cs typeface="Lato"/>
                <a:sym typeface="Lato"/>
              </a:rPr>
              <a:t>Il est ton Dieu, Il est ton roi</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ta force, Il est ta joie</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est ton Sauveur (x2)</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accomplit, ce qu’Il a dit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Il te guérit, Il te bénit</a:t>
            </a:r>
            <a:endParaRPr sz="2300">
              <a:solidFill>
                <a:srgbClr val="4C14C1"/>
              </a:solidFill>
              <a:latin typeface="Lato"/>
              <a:ea typeface="Lato"/>
              <a:cs typeface="Lato"/>
              <a:sym typeface="Lato"/>
            </a:endParaRPr>
          </a:p>
          <a:p>
            <a:pPr indent="0" lvl="0" marL="0" rtl="0" algn="l">
              <a:spcBef>
                <a:spcPts val="0"/>
              </a:spcBef>
              <a:spcAft>
                <a:spcPts val="0"/>
              </a:spcAft>
              <a:buNone/>
            </a:pPr>
            <a:r>
              <a:rPr lang="fr" sz="2300">
                <a:solidFill>
                  <a:srgbClr val="4C14C1"/>
                </a:solidFill>
                <a:latin typeface="Lato"/>
                <a:ea typeface="Lato"/>
                <a:cs typeface="Lato"/>
                <a:sym typeface="Lato"/>
              </a:rPr>
              <a:t>Jésus est vainqueur (2)</a:t>
            </a:r>
            <a:endParaRPr sz="2300">
              <a:solidFill>
                <a:srgbClr val="4C14C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50"/>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Laisse moi te parler de Jésus </a:t>
            </a:r>
            <a:r>
              <a:rPr lang="fr" sz="2580">
                <a:solidFill>
                  <a:srgbClr val="4C14C1"/>
                </a:solidFill>
              </a:rPr>
              <a:t>(Glorious)</a:t>
            </a:r>
            <a:endParaRPr sz="2580">
              <a:solidFill>
                <a:srgbClr val="4C14C1"/>
              </a:solidFill>
            </a:endParaRPr>
          </a:p>
          <a:p>
            <a:pPr indent="0" lvl="0" marL="0" rtl="0" algn="l">
              <a:spcBef>
                <a:spcPts val="0"/>
              </a:spcBef>
              <a:spcAft>
                <a:spcPts val="0"/>
              </a:spcAft>
              <a:buSzPts val="990"/>
              <a:buNone/>
            </a:pPr>
            <a:r>
              <a:rPr lang="fr" sz="2580"/>
              <a:t>        </a:t>
            </a:r>
            <a:endParaRPr sz="1500"/>
          </a:p>
        </p:txBody>
      </p:sp>
      <p:sp>
        <p:nvSpPr>
          <p:cNvPr id="885" name="Google Shape;885;p50"/>
          <p:cNvSpPr txBox="1"/>
          <p:nvPr/>
        </p:nvSpPr>
        <p:spPr>
          <a:xfrm>
            <a:off x="554300" y="1272950"/>
            <a:ext cx="8232000" cy="3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4C14C1"/>
                </a:solidFill>
                <a:latin typeface="Lato"/>
                <a:ea typeface="Lato"/>
                <a:cs typeface="Lato"/>
                <a:sym typeface="Lato"/>
              </a:rPr>
              <a:t>Ce qu’il a fait pour Moïse,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pour Sarah,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pour Lazare,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à Cana,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pour l’aveugle,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Ce qu’il a fait pour l’infirme, Il peut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Et s’Il l’a fait pour ceux-là, Il va le faire pour toi</a:t>
            </a:r>
            <a:endParaRPr sz="2200">
              <a:solidFill>
                <a:srgbClr val="4C14C1"/>
              </a:solidFill>
              <a:latin typeface="Lato"/>
              <a:ea typeface="Lato"/>
              <a:cs typeface="Lato"/>
              <a:sym typeface="Lato"/>
            </a:endParaRPr>
          </a:p>
          <a:p>
            <a:pPr indent="0" lvl="0" marL="0" rtl="0" algn="l">
              <a:spcBef>
                <a:spcPts val="0"/>
              </a:spcBef>
              <a:spcAft>
                <a:spcPts val="0"/>
              </a:spcAft>
              <a:buNone/>
            </a:pPr>
            <a:r>
              <a:rPr lang="fr" sz="2200">
                <a:solidFill>
                  <a:srgbClr val="4C14C1"/>
                </a:solidFill>
                <a:latin typeface="Lato"/>
                <a:ea typeface="Lato"/>
                <a:cs typeface="Lato"/>
                <a:sym typeface="Lato"/>
              </a:rPr>
              <a:t>Et s’Il l’a fait pour </a:t>
            </a:r>
            <a:r>
              <a:rPr lang="fr" sz="2200">
                <a:solidFill>
                  <a:srgbClr val="4C14C1"/>
                </a:solidFill>
                <a:latin typeface="Lato"/>
                <a:ea typeface="Lato"/>
                <a:cs typeface="Lato"/>
                <a:sym typeface="Lato"/>
              </a:rPr>
              <a:t>ceux-là, Il va le faire pour toi</a:t>
            </a:r>
            <a:r>
              <a:rPr lang="fr" sz="2200">
                <a:solidFill>
                  <a:srgbClr val="4C14C1"/>
                </a:solidFill>
                <a:latin typeface="Lato"/>
                <a:ea typeface="Lato"/>
                <a:cs typeface="Lato"/>
                <a:sym typeface="Lato"/>
              </a:rPr>
              <a:t> </a:t>
            </a:r>
            <a:endParaRPr sz="2200">
              <a:solidFill>
                <a:srgbClr val="4C14C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51"/>
          <p:cNvSpPr txBox="1"/>
          <p:nvPr>
            <p:ph type="ctrTitle"/>
          </p:nvPr>
        </p:nvSpPr>
        <p:spPr>
          <a:xfrm>
            <a:off x="3258550" y="1177997"/>
            <a:ext cx="5650500" cy="209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solidFill>
                  <a:srgbClr val="762EB1"/>
                </a:solidFill>
              </a:rPr>
              <a:t>En ce Carême, Jésus t’invite à </a:t>
            </a:r>
            <a:endParaRPr sz="4000">
              <a:solidFill>
                <a:srgbClr val="762EB1"/>
              </a:solidFill>
            </a:endParaRPr>
          </a:p>
          <a:p>
            <a:pPr indent="0" lvl="0" marL="0" rtl="0" algn="ctr">
              <a:spcBef>
                <a:spcPts val="0"/>
              </a:spcBef>
              <a:spcAft>
                <a:spcPts val="0"/>
              </a:spcAft>
              <a:buClr>
                <a:srgbClr val="4E67C8"/>
              </a:buClr>
              <a:buSzPts val="4000"/>
              <a:buFont typeface="Arial Rounded"/>
              <a:buNone/>
            </a:pPr>
            <a:r>
              <a:rPr lang="fr" sz="4000">
                <a:solidFill>
                  <a:srgbClr val="762EB1"/>
                </a:solidFill>
              </a:rPr>
              <a:t>Grandir dans l’Amour !</a:t>
            </a:r>
            <a:r>
              <a:rPr lang="fr" sz="4000">
                <a:solidFill>
                  <a:srgbClr val="4C14C1"/>
                </a:solidFill>
              </a:rPr>
              <a:t> </a:t>
            </a:r>
            <a:r>
              <a:rPr lang="fr" sz="4000"/>
              <a:t> </a:t>
            </a:r>
            <a:endParaRPr sz="4000"/>
          </a:p>
        </p:txBody>
      </p:sp>
      <p:pic>
        <p:nvPicPr>
          <p:cNvPr id="891" name="Google Shape;891;p51"/>
          <p:cNvPicPr preferRelativeResize="0"/>
          <p:nvPr/>
        </p:nvPicPr>
        <p:blipFill>
          <a:blip r:embed="rId3">
            <a:alphaModFix/>
          </a:blip>
          <a:stretch>
            <a:fillRect/>
          </a:stretch>
        </p:blipFill>
        <p:spPr>
          <a:xfrm>
            <a:off x="7721172" y="4450650"/>
            <a:ext cx="1375849" cy="622825"/>
          </a:xfrm>
          <a:prstGeom prst="rect">
            <a:avLst/>
          </a:prstGeom>
          <a:noFill/>
          <a:ln>
            <a:noFill/>
          </a:ln>
        </p:spPr>
      </p:pic>
      <p:pic>
        <p:nvPicPr>
          <p:cNvPr id="892" name="Google Shape;892;p51"/>
          <p:cNvPicPr preferRelativeResize="0"/>
          <p:nvPr/>
        </p:nvPicPr>
        <p:blipFill>
          <a:blip r:embed="rId4">
            <a:alphaModFix/>
          </a:blip>
          <a:stretch>
            <a:fillRect/>
          </a:stretch>
        </p:blipFill>
        <p:spPr>
          <a:xfrm>
            <a:off x="0" y="0"/>
            <a:ext cx="2806265"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52"/>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Signe de croix </a:t>
            </a:r>
            <a:endParaRPr sz="3680">
              <a:solidFill>
                <a:srgbClr val="762EB1"/>
              </a:solidFill>
            </a:endParaRPr>
          </a:p>
        </p:txBody>
      </p:sp>
      <p:sp>
        <p:nvSpPr>
          <p:cNvPr id="898" name="Google Shape;898;p52"/>
          <p:cNvSpPr txBox="1"/>
          <p:nvPr>
            <p:ph idx="1" type="body"/>
          </p:nvPr>
        </p:nvSpPr>
        <p:spPr>
          <a:xfrm>
            <a:off x="311700" y="1432850"/>
            <a:ext cx="8520600" cy="3433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Clr>
                <a:srgbClr val="000000"/>
              </a:buClr>
              <a:buSzPts val="688"/>
              <a:buFont typeface="Arial"/>
              <a:buNone/>
            </a:pPr>
            <a:r>
              <a:rPr lang="fr" sz="3017">
                <a:solidFill>
                  <a:srgbClr val="762EB1"/>
                </a:solidFill>
                <a:latin typeface="Playfair Display SemiBold"/>
                <a:ea typeface="Playfair Display SemiBold"/>
                <a:cs typeface="Playfair Display SemiBold"/>
                <a:sym typeface="Playfair Display SemiBold"/>
              </a:rPr>
              <a:t>Commençons notre prière, en rappelant que nous sommes rassemblés au nom du Père et du Fils et du Saint-Esprit.</a:t>
            </a:r>
            <a:r>
              <a:rPr b="1" lang="fr" sz="3017">
                <a:solidFill>
                  <a:srgbClr val="762EB1"/>
                </a:solidFill>
                <a:latin typeface="Playfair Display"/>
                <a:ea typeface="Playfair Display"/>
                <a:cs typeface="Playfair Display"/>
                <a:sym typeface="Playfair Display"/>
              </a:rPr>
              <a:t> </a:t>
            </a:r>
            <a:endParaRPr b="1" sz="3017">
              <a:solidFill>
                <a:srgbClr val="762EB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017">
              <a:solidFill>
                <a:srgbClr val="762EB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217">
                <a:solidFill>
                  <a:srgbClr val="762EB1"/>
                </a:solidFill>
                <a:latin typeface="Playfair Display"/>
                <a:ea typeface="Playfair Display"/>
                <a:cs typeface="Playfair Display"/>
                <a:sym typeface="Playfair Display"/>
              </a:rPr>
              <a:t>Tous : AMEN !</a:t>
            </a:r>
            <a:endParaRPr b="1" sz="1842">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53"/>
          <p:cNvSpPr txBox="1"/>
          <p:nvPr>
            <p:ph type="title"/>
          </p:nvPr>
        </p:nvSpPr>
        <p:spPr>
          <a:xfrm>
            <a:off x="311700" y="3760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Salutation</a:t>
            </a:r>
            <a:endParaRPr sz="3680">
              <a:solidFill>
                <a:srgbClr val="762EB1"/>
              </a:solidFill>
            </a:endParaRPr>
          </a:p>
        </p:txBody>
      </p:sp>
      <p:sp>
        <p:nvSpPr>
          <p:cNvPr id="904" name="Google Shape;904;p53"/>
          <p:cNvSpPr txBox="1"/>
          <p:nvPr>
            <p:ph idx="1" type="body"/>
          </p:nvPr>
        </p:nvSpPr>
        <p:spPr>
          <a:xfrm>
            <a:off x="311700" y="1261225"/>
            <a:ext cx="8520600" cy="3322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rgbClr val="000000"/>
              </a:buClr>
              <a:buSzPts val="636"/>
              <a:buFont typeface="Arial"/>
              <a:buNone/>
            </a:pPr>
            <a:r>
              <a:rPr lang="fr" sz="3600">
                <a:solidFill>
                  <a:srgbClr val="762EB1"/>
                </a:solidFill>
                <a:latin typeface="Playfair Display SemiBold"/>
                <a:ea typeface="Playfair Display SemiBold"/>
                <a:cs typeface="Playfair Display SemiBold"/>
                <a:sym typeface="Playfair Display SemiBold"/>
              </a:rPr>
              <a:t>Que le Seigneur Jésus Christ présent au milieu de nous et dans la Parole nous garde unis dans son amour.</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636"/>
              <a:buFont typeface="Arial"/>
              <a:buNone/>
            </a:pPr>
            <a:r>
              <a:rPr lang="fr" sz="3600">
                <a:solidFill>
                  <a:srgbClr val="762EB1"/>
                </a:solidFill>
                <a:latin typeface="Playfair Display SemiBold"/>
                <a:ea typeface="Playfair Display SemiBold"/>
                <a:cs typeface="Playfair Display SemiBold"/>
                <a:sym typeface="Playfair Display SemiBold"/>
              </a:rPr>
              <a:t>Bénissons-le maintenant et toujours.</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762EB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762EB1"/>
                </a:solidFill>
                <a:latin typeface="Playfair Display"/>
                <a:ea typeface="Playfair Display"/>
                <a:cs typeface="Playfair Display"/>
                <a:sym typeface="Playfair Display"/>
              </a:rPr>
              <a:t>R/ Bénis soit Dieu maintenant et toujours.</a:t>
            </a:r>
            <a:endParaRPr b="1" sz="3600">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solidFill>
                <a:srgbClr val="4C14C1"/>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54"/>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Prière d’ouverture</a:t>
            </a:r>
            <a:endParaRPr sz="3680">
              <a:solidFill>
                <a:srgbClr val="762EB1"/>
              </a:solidFill>
            </a:endParaRPr>
          </a:p>
        </p:txBody>
      </p:sp>
      <p:sp>
        <p:nvSpPr>
          <p:cNvPr id="910" name="Google Shape;910;p54"/>
          <p:cNvSpPr txBox="1"/>
          <p:nvPr>
            <p:ph idx="1" type="body"/>
          </p:nvPr>
        </p:nvSpPr>
        <p:spPr>
          <a:xfrm>
            <a:off x="311700" y="1261225"/>
            <a:ext cx="8520600" cy="36834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15000"/>
              </a:lnSpc>
              <a:spcBef>
                <a:spcPts val="0"/>
              </a:spcBef>
              <a:spcAft>
                <a:spcPts val="0"/>
              </a:spcAft>
              <a:buClr>
                <a:srgbClr val="000000"/>
              </a:buClr>
              <a:buSzPts val="533"/>
              <a:buFont typeface="Arial"/>
              <a:buNone/>
            </a:pPr>
            <a:r>
              <a:rPr lang="fr" sz="3600">
                <a:solidFill>
                  <a:srgbClr val="762EB1"/>
                </a:solidFill>
                <a:latin typeface="Playfair Display SemiBold"/>
                <a:ea typeface="Playfair Display SemiBold"/>
                <a:cs typeface="Playfair Display SemiBold"/>
                <a:sym typeface="Playfair Display SemiBold"/>
              </a:rPr>
              <a:t>Dieu tout-puissant, toi qui nous invite chaque année à vivre le Carême en vérité, donne-nous de progresser dans la compréhension du mystère du Christ,</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533"/>
              <a:buFont typeface="Arial"/>
              <a:buNone/>
            </a:pPr>
            <a:r>
              <a:rPr lang="fr" sz="3600">
                <a:solidFill>
                  <a:srgbClr val="762EB1"/>
                </a:solidFill>
                <a:latin typeface="Playfair Display SemiBold"/>
                <a:ea typeface="Playfair Display SemiBold"/>
                <a:cs typeface="Playfair Display SemiBold"/>
                <a:sym typeface="Playfair Display SemiBold"/>
              </a:rPr>
              <a:t>Lui qui vit et règne avec toi dans l’unité du Saint-Esprit, Dieu pour les siècles des siècles.</a:t>
            </a:r>
            <a:endParaRPr sz="3600">
              <a:solidFill>
                <a:srgbClr val="762EB1"/>
              </a:solidFill>
              <a:latin typeface="Playfair Display SemiBold"/>
              <a:ea typeface="Playfair Display SemiBold"/>
              <a:cs typeface="Playfair Display SemiBold"/>
              <a:sym typeface="Playfair Display SemiBold"/>
            </a:endParaRPr>
          </a:p>
          <a:p>
            <a:pPr indent="0" lvl="0" marL="0" rtl="0" algn="just">
              <a:lnSpc>
                <a:spcPct val="115000"/>
              </a:lnSpc>
              <a:spcBef>
                <a:spcPts val="0"/>
              </a:spcBef>
              <a:spcAft>
                <a:spcPts val="0"/>
              </a:spcAft>
              <a:buClr>
                <a:srgbClr val="000000"/>
              </a:buClr>
              <a:buSzPts val="533"/>
              <a:buFont typeface="Arial"/>
              <a:buNone/>
            </a:pPr>
            <a:r>
              <a:t/>
            </a:r>
            <a:endParaRPr b="1" sz="3600">
              <a:solidFill>
                <a:srgbClr val="4C14C1"/>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33"/>
              <a:buFont typeface="Arial"/>
              <a:buNone/>
            </a:pPr>
            <a:r>
              <a:rPr b="1" lang="fr" sz="3600">
                <a:solidFill>
                  <a:srgbClr val="4C14C1"/>
                </a:solidFill>
                <a:latin typeface="Playfair Display"/>
                <a:ea typeface="Playfair Display"/>
                <a:cs typeface="Playfair Display"/>
                <a:sym typeface="Playfair Display"/>
              </a:rPr>
              <a:t>Tous/ Amen</a:t>
            </a:r>
            <a:endParaRPr b="1" sz="3600">
              <a:solidFill>
                <a:srgbClr val="4C14C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37"/>
          <p:cNvSpPr txBox="1"/>
          <p:nvPr>
            <p:ph type="title"/>
          </p:nvPr>
        </p:nvSpPr>
        <p:spPr>
          <a:xfrm>
            <a:off x="311700" y="546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50">
                <a:solidFill>
                  <a:srgbClr val="762EB1"/>
                </a:solidFill>
              </a:rPr>
              <a:t>Catéchèse mystagogique</a:t>
            </a:r>
            <a:r>
              <a:rPr lang="fr" sz="2380">
                <a:solidFill>
                  <a:srgbClr val="4C14C1"/>
                </a:solidFill>
              </a:rPr>
              <a:t> </a:t>
            </a:r>
            <a:endParaRPr sz="2380">
              <a:solidFill>
                <a:srgbClr val="4C14C1"/>
              </a:solidFill>
            </a:endParaRPr>
          </a:p>
          <a:p>
            <a:pPr indent="0" lvl="0" marL="0" rtl="0" algn="ctr">
              <a:spcBef>
                <a:spcPts val="0"/>
              </a:spcBef>
              <a:spcAft>
                <a:spcPts val="0"/>
              </a:spcAft>
              <a:buSzPts val="990"/>
              <a:buNone/>
            </a:pPr>
            <a:r>
              <a:rPr lang="fr" sz="3680"/>
              <a:t>Mot d’accueil avant la célébration</a:t>
            </a:r>
            <a:endParaRPr sz="3680"/>
          </a:p>
        </p:txBody>
      </p:sp>
      <p:sp>
        <p:nvSpPr>
          <p:cNvPr id="803" name="Google Shape;803;p37"/>
          <p:cNvSpPr txBox="1"/>
          <p:nvPr>
            <p:ph idx="1" type="body"/>
          </p:nvPr>
        </p:nvSpPr>
        <p:spPr>
          <a:xfrm>
            <a:off x="311700" y="989225"/>
            <a:ext cx="8520600" cy="4075500"/>
          </a:xfrm>
          <a:prstGeom prst="rect">
            <a:avLst/>
          </a:prstGeom>
        </p:spPr>
        <p:txBody>
          <a:bodyPr anchorCtr="0" anchor="t" bIns="91425" lIns="91425" spcFirstLastPara="1" rIns="91425" wrap="square" tIns="91425">
            <a:normAutofit fontScale="62500" lnSpcReduction="10000"/>
          </a:bodyPr>
          <a:lstStyle/>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Une célébration liturgique : une prière. </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Nous participons tous à la prière selon nos rôles:</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La personne qui préside: récite les prières au nom de toute l’assemblée. Prêtre ou laïc. </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Les lecteurs, lectrices lisent la Parole de Dieu: c’est Dieu qui nous parle à travers eux/elles.</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Quand nous chantons, nous prions tous ensemble.</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Durant la prière, la bonne attitude est de se centrer sur la présence de Dieu en faisant silence, à l’intérieur. Le silence est très important pour que chacun puisse vivre la célébration comme un moment privilégié d’amitié avec Jésus. </a:t>
            </a:r>
            <a:r>
              <a:rPr b="1" lang="fr" sz="3400">
                <a:solidFill>
                  <a:srgbClr val="4C14C1"/>
                </a:solidFill>
                <a:latin typeface="Playfair Display"/>
                <a:ea typeface="Playfair Display"/>
                <a:cs typeface="Playfair Display"/>
                <a:sym typeface="Playfair Display"/>
              </a:rPr>
              <a:t>  </a:t>
            </a:r>
            <a:endParaRPr>
              <a:solidFill>
                <a:srgbClr val="4C14C1"/>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55"/>
          <p:cNvSpPr txBox="1"/>
          <p:nvPr>
            <p:ph type="title"/>
          </p:nvPr>
        </p:nvSpPr>
        <p:spPr>
          <a:xfrm>
            <a:off x="311700" y="155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Catéchèse mystagogique</a:t>
            </a:r>
            <a:endParaRPr sz="3680">
              <a:solidFill>
                <a:srgbClr val="762EB1"/>
              </a:solidFill>
            </a:endParaRPr>
          </a:p>
        </p:txBody>
      </p:sp>
      <p:sp>
        <p:nvSpPr>
          <p:cNvPr id="916" name="Google Shape;916;p55"/>
          <p:cNvSpPr txBox="1"/>
          <p:nvPr>
            <p:ph idx="1" type="body"/>
          </p:nvPr>
        </p:nvSpPr>
        <p:spPr>
          <a:xfrm>
            <a:off x="311700" y="1048875"/>
            <a:ext cx="8520600" cy="4023900"/>
          </a:xfrm>
          <a:prstGeom prst="rect">
            <a:avLst/>
          </a:prstGeom>
        </p:spPr>
        <p:txBody>
          <a:bodyPr anchorCtr="0" anchor="t" bIns="91425" lIns="91425" spcFirstLastPara="1" rIns="91425" wrap="square" tIns="91425">
            <a:normAutofit fontScale="62500" lnSpcReduction="20000"/>
          </a:bodyPr>
          <a:lstStyle/>
          <a:p>
            <a:pPr indent="0" lvl="0" marL="0" rtl="0" algn="just">
              <a:lnSpc>
                <a:spcPct val="115000"/>
              </a:lnSpc>
              <a:spcBef>
                <a:spcPts val="0"/>
              </a:spcBef>
              <a:spcAft>
                <a:spcPts val="0"/>
              </a:spcAft>
              <a:buClr>
                <a:srgbClr val="000000"/>
              </a:buClr>
              <a:buSzPts val="430"/>
              <a:buFont typeface="Arial"/>
              <a:buNone/>
            </a:pPr>
            <a:r>
              <a:rPr lang="fr" sz="3600">
                <a:solidFill>
                  <a:srgbClr val="762EB1"/>
                </a:solidFill>
                <a:latin typeface="Playfair Display SemiBold"/>
                <a:ea typeface="Playfair Display SemiBold"/>
                <a:cs typeface="Playfair Display SemiBold"/>
                <a:sym typeface="Playfair Display SemiBold"/>
              </a:rPr>
              <a:t>Nous allons maintenant écouter plusieurs lectures tirées de la Bible. C’est un moment très important car c’est véritablement Dieu qui nous parle. Vous savez que la Bible n’est pas n’importe quel livre mais c’est un livre SACRÉ. Il est sacré parce que :</a:t>
            </a:r>
            <a:endParaRPr sz="3600">
              <a:solidFill>
                <a:srgbClr val="762EB1"/>
              </a:solidFill>
              <a:latin typeface="Playfair Display SemiBold"/>
              <a:ea typeface="Playfair Display SemiBold"/>
              <a:cs typeface="Playfair Display SemiBold"/>
              <a:sym typeface="Playfair Display SemiBold"/>
            </a:endParaRPr>
          </a:p>
          <a:p>
            <a:pPr indent="-371475" lvl="0" marL="457200" rtl="0" algn="just">
              <a:lnSpc>
                <a:spcPct val="115000"/>
              </a:lnSpc>
              <a:spcBef>
                <a:spcPts val="0"/>
              </a:spcBef>
              <a:spcAft>
                <a:spcPts val="0"/>
              </a:spcAft>
              <a:buClr>
                <a:srgbClr val="762EB1"/>
              </a:buClr>
              <a:buSzPct val="100000"/>
              <a:buFont typeface="Playfair Display SemiBold"/>
              <a:buAutoNum type="arabicParenR"/>
            </a:pPr>
            <a:r>
              <a:rPr lang="fr" sz="3600">
                <a:solidFill>
                  <a:srgbClr val="762EB1"/>
                </a:solidFill>
                <a:latin typeface="Playfair Display SemiBold"/>
                <a:ea typeface="Playfair Display SemiBold"/>
                <a:cs typeface="Playfair Display SemiBold"/>
                <a:sym typeface="Playfair Display SemiBold"/>
              </a:rPr>
              <a:t>il raconte comment Dieu a partagé la vie des personnages Bibliques. Le Nouveau Testament nous raconte la vie de Jésus, son enseignement.</a:t>
            </a:r>
            <a:endParaRPr sz="3600">
              <a:solidFill>
                <a:srgbClr val="762EB1"/>
              </a:solidFill>
              <a:latin typeface="Playfair Display SemiBold"/>
              <a:ea typeface="Playfair Display SemiBold"/>
              <a:cs typeface="Playfair Display SemiBold"/>
              <a:sym typeface="Playfair Display SemiBold"/>
            </a:endParaRPr>
          </a:p>
          <a:p>
            <a:pPr indent="-371475" lvl="0" marL="457200" rtl="0" algn="just">
              <a:lnSpc>
                <a:spcPct val="115000"/>
              </a:lnSpc>
              <a:spcBef>
                <a:spcPts val="0"/>
              </a:spcBef>
              <a:spcAft>
                <a:spcPts val="0"/>
              </a:spcAft>
              <a:buClr>
                <a:srgbClr val="762EB1"/>
              </a:buClr>
              <a:buSzPct val="100000"/>
              <a:buFont typeface="Playfair Display"/>
              <a:buAutoNum type="arabicParenR"/>
            </a:pPr>
            <a:r>
              <a:rPr lang="fr" sz="3600">
                <a:solidFill>
                  <a:srgbClr val="762EB1"/>
                </a:solidFill>
                <a:latin typeface="Playfair Display SemiBold"/>
                <a:ea typeface="Playfair Display SemiBold"/>
                <a:cs typeface="Playfair Display SemiBold"/>
                <a:sym typeface="Playfair Display SemiBold"/>
              </a:rPr>
              <a:t>Mais surtout, nous croyons que lorsque nous lisons la Bible, Dieu est vraiment présent. C’est une façon d’être avec Dieu. Nous croyons aussi qu’à travers les récits bibliques, Dieu a un message pour nous personnellement.</a:t>
            </a:r>
            <a:r>
              <a:rPr lang="fr" sz="3600">
                <a:solidFill>
                  <a:srgbClr val="762EB1"/>
                </a:solidFill>
                <a:latin typeface="Playfair Display"/>
                <a:ea typeface="Playfair Display"/>
                <a:cs typeface="Playfair Display"/>
                <a:sym typeface="Playfair Display"/>
              </a:rPr>
              <a:t>  </a:t>
            </a:r>
            <a:endParaRPr b="1" sz="3600">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56"/>
          <p:cNvSpPr txBox="1"/>
          <p:nvPr>
            <p:ph type="title"/>
          </p:nvPr>
        </p:nvSpPr>
        <p:spPr>
          <a:xfrm>
            <a:off x="94375" y="169600"/>
            <a:ext cx="8997300" cy="64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80"/>
              <a:buNone/>
            </a:pPr>
            <a:r>
              <a:rPr lang="fr" sz="2369">
                <a:solidFill>
                  <a:srgbClr val="762EB1"/>
                </a:solidFill>
              </a:rPr>
              <a:t>Merci de vous asseoir </a:t>
            </a:r>
            <a:r>
              <a:rPr lang="fr" sz="2369">
                <a:solidFill>
                  <a:srgbClr val="762EB1"/>
                </a:solidFill>
                <a:highlight>
                  <a:schemeClr val="accent6"/>
                </a:highlight>
              </a:rPr>
              <a:t>tranquillement</a:t>
            </a:r>
            <a:r>
              <a:rPr lang="fr" sz="2369">
                <a:solidFill>
                  <a:srgbClr val="762EB1"/>
                </a:solidFill>
              </a:rPr>
              <a:t> pour écouter les lectures</a:t>
            </a:r>
            <a:endParaRPr sz="2580">
              <a:solidFill>
                <a:srgbClr val="762EB1"/>
              </a:solidFill>
            </a:endParaRPr>
          </a:p>
        </p:txBody>
      </p:sp>
      <p:pic>
        <p:nvPicPr>
          <p:cNvPr id="922" name="Google Shape;922;p56"/>
          <p:cNvPicPr preferRelativeResize="0"/>
          <p:nvPr/>
        </p:nvPicPr>
        <p:blipFill rotWithShape="1">
          <a:blip r:embed="rId3">
            <a:alphaModFix/>
          </a:blip>
          <a:srcRect b="0" l="0" r="0" t="0"/>
          <a:stretch/>
        </p:blipFill>
        <p:spPr>
          <a:xfrm>
            <a:off x="420975" y="1117325"/>
            <a:ext cx="4382975" cy="3506375"/>
          </a:xfrm>
          <a:prstGeom prst="rect">
            <a:avLst/>
          </a:prstGeom>
          <a:noFill/>
          <a:ln>
            <a:noFill/>
          </a:ln>
        </p:spPr>
      </p:pic>
      <p:pic>
        <p:nvPicPr>
          <p:cNvPr id="923" name="Google Shape;923;p56"/>
          <p:cNvPicPr preferRelativeResize="0"/>
          <p:nvPr/>
        </p:nvPicPr>
        <p:blipFill rotWithShape="1">
          <a:blip r:embed="rId4">
            <a:alphaModFix/>
          </a:blip>
          <a:srcRect b="0" l="0" r="0" t="0"/>
          <a:stretch/>
        </p:blipFill>
        <p:spPr>
          <a:xfrm>
            <a:off x="4910425" y="1730613"/>
            <a:ext cx="4035250" cy="22798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57"/>
          <p:cNvSpPr txBox="1"/>
          <p:nvPr>
            <p:ph type="title"/>
          </p:nvPr>
        </p:nvSpPr>
        <p:spPr>
          <a:xfrm>
            <a:off x="311700" y="120500"/>
            <a:ext cx="87048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Lecture </a:t>
            </a:r>
            <a:r>
              <a:rPr lang="fr" sz="3155">
                <a:solidFill>
                  <a:srgbClr val="762EB1"/>
                </a:solidFill>
              </a:rPr>
              <a:t>de la deuxième lettre de saint Paul  apôtre</a:t>
            </a:r>
            <a:r>
              <a:rPr lang="fr" sz="3155">
                <a:solidFill>
                  <a:srgbClr val="4C14C1"/>
                </a:solidFill>
              </a:rPr>
              <a:t> </a:t>
            </a:r>
            <a:r>
              <a:rPr lang="fr" sz="3155"/>
              <a:t>aux Corinthiens</a:t>
            </a:r>
            <a:r>
              <a:rPr b="0" lang="fr" sz="3600">
                <a:solidFill>
                  <a:srgbClr val="762EB1"/>
                </a:solidFill>
                <a:latin typeface="Arial"/>
                <a:ea typeface="Arial"/>
                <a:cs typeface="Arial"/>
                <a:sym typeface="Arial"/>
              </a:rPr>
              <a:t> </a:t>
            </a:r>
            <a:r>
              <a:rPr b="0" lang="fr" sz="2022">
                <a:latin typeface="Arial"/>
                <a:ea typeface="Arial"/>
                <a:cs typeface="Arial"/>
                <a:sym typeface="Arial"/>
              </a:rPr>
              <a:t>(5, 20 - 6,2)</a:t>
            </a:r>
            <a:endParaRPr sz="2311"/>
          </a:p>
        </p:txBody>
      </p:sp>
      <p:sp>
        <p:nvSpPr>
          <p:cNvPr id="929" name="Google Shape;929;p57"/>
          <p:cNvSpPr txBox="1"/>
          <p:nvPr>
            <p:ph idx="1" type="body"/>
          </p:nvPr>
        </p:nvSpPr>
        <p:spPr>
          <a:xfrm>
            <a:off x="736500" y="1255275"/>
            <a:ext cx="7671000" cy="376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Frères et sœurs,</a:t>
            </a:r>
            <a:endParaRPr sz="25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Nous prenons la parole de la part du Christ. Par nous, c’est Dieu lui-même qui vous lance un appel :</a:t>
            </a:r>
            <a:endParaRPr sz="25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au nom du Christ, acceptez d’être réconciliés avec Dieu. Cela, nous vous le demandons avec force. </a:t>
            </a:r>
            <a:endParaRPr sz="25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8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500">
                <a:solidFill>
                  <a:srgbClr val="762EB1"/>
                </a:solidFill>
                <a:latin typeface="Playfair Display Medium"/>
                <a:ea typeface="Playfair Display Medium"/>
                <a:cs typeface="Playfair Display Medium"/>
                <a:sym typeface="Playfair Display Medium"/>
              </a:rPr>
              <a:t>Le Christ était sans péché, mais il a été chargé de nos péchés pour que, par le Christ, nous devenions justes.</a:t>
            </a:r>
            <a:endParaRPr sz="14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2500">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2500">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58"/>
          <p:cNvSpPr txBox="1"/>
          <p:nvPr>
            <p:ph type="title"/>
          </p:nvPr>
        </p:nvSpPr>
        <p:spPr>
          <a:xfrm>
            <a:off x="311700" y="120500"/>
            <a:ext cx="87048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Lecture </a:t>
            </a:r>
            <a:r>
              <a:rPr lang="fr" sz="3155">
                <a:solidFill>
                  <a:srgbClr val="762EB1"/>
                </a:solidFill>
              </a:rPr>
              <a:t>de la deuxième lettre de saint Paul  apôtre </a:t>
            </a:r>
            <a:r>
              <a:rPr lang="fr" sz="3155"/>
              <a:t>aux Corinthiens</a:t>
            </a:r>
            <a:r>
              <a:rPr b="0" lang="fr" sz="3600">
                <a:solidFill>
                  <a:srgbClr val="762EB1"/>
                </a:solidFill>
                <a:latin typeface="Arial"/>
                <a:ea typeface="Arial"/>
                <a:cs typeface="Arial"/>
                <a:sym typeface="Arial"/>
              </a:rPr>
              <a:t> </a:t>
            </a:r>
            <a:r>
              <a:rPr b="0" lang="fr" sz="2022">
                <a:latin typeface="Arial"/>
                <a:ea typeface="Arial"/>
                <a:cs typeface="Arial"/>
                <a:sym typeface="Arial"/>
              </a:rPr>
              <a:t>(5, 20 - 6,2)</a:t>
            </a:r>
            <a:endParaRPr sz="2311"/>
          </a:p>
        </p:txBody>
      </p:sp>
      <p:sp>
        <p:nvSpPr>
          <p:cNvPr id="935" name="Google Shape;935;p58"/>
          <p:cNvSpPr txBox="1"/>
          <p:nvPr>
            <p:ph idx="1" type="body"/>
          </p:nvPr>
        </p:nvSpPr>
        <p:spPr>
          <a:xfrm>
            <a:off x="748350" y="1230375"/>
            <a:ext cx="8099700" cy="37677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fr" sz="2300">
                <a:solidFill>
                  <a:srgbClr val="762EB1"/>
                </a:solidFill>
                <a:latin typeface="Playfair Display Medium"/>
                <a:ea typeface="Playfair Display Medium"/>
                <a:cs typeface="Playfair Display Medium"/>
                <a:sym typeface="Playfair Display Medium"/>
              </a:rPr>
              <a:t>N</a:t>
            </a:r>
            <a:r>
              <a:rPr lang="fr" sz="2300">
                <a:solidFill>
                  <a:srgbClr val="762EB1"/>
                </a:solidFill>
                <a:latin typeface="Playfair Display Medium"/>
                <a:ea typeface="Playfair Display Medium"/>
                <a:cs typeface="Playfair Display Medium"/>
                <a:sym typeface="Playfair Display Medium"/>
              </a:rPr>
              <a:t>ous qui travaillons avec Dieu, nous vous le demandons :  Ne gaspillez pas les dons que vous avez reçus de lui. En effet, Dieu a dit:</a:t>
            </a:r>
            <a:br>
              <a:rPr lang="fr" sz="2300">
                <a:solidFill>
                  <a:srgbClr val="762EB1"/>
                </a:solidFill>
                <a:latin typeface="Playfair Display Medium"/>
                <a:ea typeface="Playfair Display Medium"/>
                <a:cs typeface="Playfair Display Medium"/>
                <a:sym typeface="Playfair Display Medium"/>
              </a:rPr>
            </a:br>
            <a:r>
              <a:rPr lang="fr" sz="2300">
                <a:solidFill>
                  <a:srgbClr val="762EB1"/>
                </a:solidFill>
                <a:latin typeface="Playfair Display Medium"/>
                <a:ea typeface="Playfair Display Medium"/>
                <a:cs typeface="Playfair Display Medium"/>
                <a:sym typeface="Playfair Display Medium"/>
              </a:rPr>
              <a:t> </a:t>
            </a:r>
            <a:r>
              <a:rPr i="1" lang="fr" sz="2300">
                <a:solidFill>
                  <a:srgbClr val="762EB1"/>
                </a:solidFill>
                <a:latin typeface="Playfair Display Medium"/>
                <a:ea typeface="Playfair Display Medium"/>
                <a:cs typeface="Playfair Display Medium"/>
                <a:sym typeface="Playfair Display Medium"/>
              </a:rPr>
              <a:t>Au bon moment, j’ai exaucé ta prière.</a:t>
            </a:r>
            <a:br>
              <a:rPr i="1" lang="fr" sz="2300">
                <a:solidFill>
                  <a:srgbClr val="762EB1"/>
                </a:solidFill>
                <a:latin typeface="Playfair Display Medium"/>
                <a:ea typeface="Playfair Display Medium"/>
                <a:cs typeface="Playfair Display Medium"/>
                <a:sym typeface="Playfair Display Medium"/>
              </a:rPr>
            </a:br>
            <a:r>
              <a:rPr i="1" lang="fr" sz="2300">
                <a:solidFill>
                  <a:srgbClr val="762EB1"/>
                </a:solidFill>
                <a:latin typeface="Playfair Display Medium"/>
                <a:ea typeface="Playfair Display Medium"/>
                <a:cs typeface="Playfair Display Medium"/>
                <a:sym typeface="Playfair Display Medium"/>
              </a:rPr>
              <a:t> Quand le jour du salut est arrivé, je suis venu à ton secours.</a:t>
            </a:r>
            <a:br>
              <a:rPr i="1" lang="fr" sz="2300">
                <a:solidFill>
                  <a:srgbClr val="762EB1"/>
                </a:solidFill>
                <a:latin typeface="Playfair Display Medium"/>
                <a:ea typeface="Playfair Display Medium"/>
                <a:cs typeface="Playfair Display Medium"/>
                <a:sym typeface="Playfair Display Medium"/>
              </a:rPr>
            </a:br>
            <a:r>
              <a:rPr lang="fr" sz="2300">
                <a:solidFill>
                  <a:srgbClr val="762EB1"/>
                </a:solidFill>
                <a:latin typeface="Playfair Display Medium"/>
                <a:ea typeface="Playfair Display Medium"/>
                <a:cs typeface="Playfair Display Medium"/>
                <a:sym typeface="Playfair Display Medium"/>
              </a:rPr>
              <a:t> Eh bien maintenant, c’est vraiment le bon moment. Maintenant, c’est le jour où Dieu nous sauve.</a:t>
            </a:r>
            <a:endParaRPr sz="2300">
              <a:solidFill>
                <a:srgbClr val="762EB1"/>
              </a:solidFill>
              <a:latin typeface="Playfair Display Medium"/>
              <a:ea typeface="Playfair Display Medium"/>
              <a:cs typeface="Playfair Display Medium"/>
              <a:sym typeface="Playfair Display Medium"/>
            </a:endParaRPr>
          </a:p>
          <a:p>
            <a:pPr indent="0" lvl="0" marL="0" rtl="0" algn="l">
              <a:spcBef>
                <a:spcPts val="1000"/>
              </a:spcBef>
              <a:spcAft>
                <a:spcPts val="0"/>
              </a:spcAft>
              <a:buNone/>
            </a:pPr>
            <a:r>
              <a:t/>
            </a:r>
            <a:endParaRPr sz="6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lang="fr" sz="2400">
                <a:solidFill>
                  <a:srgbClr val="762EB1"/>
                </a:solidFill>
                <a:latin typeface="Playfair Display"/>
                <a:ea typeface="Playfair Display"/>
                <a:cs typeface="Playfair Display"/>
                <a:sym typeface="Playfair Display"/>
              </a:rPr>
              <a:t>Parole du Seigneur. </a:t>
            </a:r>
            <a:r>
              <a:rPr b="1" lang="fr" sz="2400">
                <a:solidFill>
                  <a:srgbClr val="762EB1"/>
                </a:solidFill>
                <a:latin typeface="Playfair Display"/>
                <a:ea typeface="Playfair Display"/>
                <a:cs typeface="Playfair Display"/>
                <a:sym typeface="Playfair Display"/>
              </a:rPr>
              <a:t>R. Nous rendons gloire à Dieu.</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2500">
              <a:solidFill>
                <a:srgbClr val="FEFFFF"/>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sz="25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2500">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5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PSAUME 22 (23)</a:t>
            </a:r>
            <a:endParaRPr>
              <a:solidFill>
                <a:srgbClr val="762EB1"/>
              </a:solidFill>
            </a:endParaRPr>
          </a:p>
        </p:txBody>
      </p:sp>
      <p:sp>
        <p:nvSpPr>
          <p:cNvPr id="941" name="Google Shape;941;p59"/>
          <p:cNvSpPr txBox="1"/>
          <p:nvPr>
            <p:ph idx="1" type="body"/>
          </p:nvPr>
        </p:nvSpPr>
        <p:spPr>
          <a:xfrm>
            <a:off x="887875" y="1241775"/>
            <a:ext cx="7944300" cy="31509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800">
                <a:solidFill>
                  <a:srgbClr val="762EB1"/>
                </a:solidFill>
                <a:latin typeface="Playfair Display"/>
                <a:ea typeface="Playfair Display"/>
                <a:cs typeface="Playfair Display"/>
                <a:sym typeface="Playfair Display"/>
              </a:rPr>
              <a:t>R/ </a:t>
            </a:r>
            <a:r>
              <a:rPr b="1" lang="fr" sz="2500">
                <a:solidFill>
                  <a:srgbClr val="762EB1"/>
                </a:solidFill>
                <a:latin typeface="Playfair Display"/>
                <a:ea typeface="Playfair Display"/>
                <a:cs typeface="Playfair Display"/>
                <a:sym typeface="Playfair Display"/>
              </a:rPr>
              <a:t>Le Seigneur est mon berger,                                                   rien ne saurait me manquer  !</a:t>
            </a:r>
            <a:endParaRPr b="1" sz="2500">
              <a:solidFill>
                <a:srgbClr val="762EB1"/>
              </a:solidFill>
              <a:latin typeface="Playfair Display"/>
              <a:ea typeface="Playfair Display"/>
              <a:cs typeface="Playfair Display"/>
              <a:sym typeface="Playfair Display"/>
            </a:endParaRPr>
          </a:p>
          <a:p>
            <a:pPr indent="-387350" lvl="0" marL="457200" rtl="0" algn="l">
              <a:spcBef>
                <a:spcPts val="1200"/>
              </a:spcBef>
              <a:spcAft>
                <a:spcPts val="0"/>
              </a:spcAft>
              <a:buClr>
                <a:srgbClr val="762EB1"/>
              </a:buClr>
              <a:buSzPts val="2500"/>
              <a:buFont typeface="Playfair Display"/>
              <a:buAutoNum type="arabicPeriod"/>
            </a:pPr>
            <a:r>
              <a:rPr lang="fr" sz="2500">
                <a:solidFill>
                  <a:srgbClr val="762EB1"/>
                </a:solidFill>
                <a:latin typeface="Playfair Display"/>
                <a:ea typeface="Playfair Display"/>
                <a:cs typeface="Playfair Display"/>
                <a:sym typeface="Playfair Display"/>
              </a:rPr>
              <a:t>Le</a:t>
            </a:r>
            <a:r>
              <a:rPr lang="fr" sz="2500">
                <a:solidFill>
                  <a:srgbClr val="762EB1"/>
                </a:solidFill>
                <a:latin typeface="Playfair Display"/>
                <a:ea typeface="Playfair Display"/>
                <a:cs typeface="Playfair Display"/>
                <a:sym typeface="Playfair Display"/>
              </a:rPr>
              <a:t> Seigneur est mon berger:</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je ne manque de rien.</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Sur des prés d’herbe fraîche,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Il me fait reposer.</a:t>
            </a:r>
            <a:endParaRPr b="1"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solidFill>
                <a:srgbClr val="762EB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6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PSAUME </a:t>
            </a:r>
            <a:r>
              <a:rPr lang="fr" sz="3755">
                <a:solidFill>
                  <a:srgbClr val="762EB1"/>
                </a:solidFill>
              </a:rPr>
              <a:t>22 (23)</a:t>
            </a:r>
            <a:endParaRPr>
              <a:solidFill>
                <a:srgbClr val="762EB1"/>
              </a:solidFill>
            </a:endParaRPr>
          </a:p>
        </p:txBody>
      </p:sp>
      <p:sp>
        <p:nvSpPr>
          <p:cNvPr id="947" name="Google Shape;947;p60"/>
          <p:cNvSpPr txBox="1"/>
          <p:nvPr>
            <p:ph idx="1" type="body"/>
          </p:nvPr>
        </p:nvSpPr>
        <p:spPr>
          <a:xfrm>
            <a:off x="887875" y="1241775"/>
            <a:ext cx="7944300" cy="31509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800">
                <a:solidFill>
                  <a:srgbClr val="762EB1"/>
                </a:solidFill>
                <a:latin typeface="Playfair Display"/>
                <a:ea typeface="Playfair Display"/>
                <a:cs typeface="Playfair Display"/>
                <a:sym typeface="Playfair Display"/>
              </a:rPr>
              <a:t>R/ </a:t>
            </a:r>
            <a:r>
              <a:rPr b="1" lang="fr" sz="2500">
                <a:solidFill>
                  <a:srgbClr val="762EB1"/>
                </a:solidFill>
                <a:latin typeface="Playfair Display"/>
                <a:ea typeface="Playfair Display"/>
                <a:cs typeface="Playfair Display"/>
                <a:sym typeface="Playfair Display"/>
              </a:rPr>
              <a:t>Le Seigneur est mon berger,                                                   rien ne saurait me manquer  !</a:t>
            </a:r>
            <a:endParaRPr b="1" sz="2500">
              <a:solidFill>
                <a:srgbClr val="762EB1"/>
              </a:solidFill>
              <a:latin typeface="Playfair Display"/>
              <a:ea typeface="Playfair Display"/>
              <a:cs typeface="Playfair Display"/>
              <a:sym typeface="Playfair Display"/>
            </a:endParaRPr>
          </a:p>
          <a:p>
            <a:pPr indent="0" lvl="0" marL="0" rtl="0" algn="l">
              <a:spcBef>
                <a:spcPts val="1200"/>
              </a:spcBef>
              <a:spcAft>
                <a:spcPts val="0"/>
              </a:spcAft>
              <a:buNone/>
            </a:pPr>
            <a:r>
              <a:rPr lang="fr" sz="2500">
                <a:solidFill>
                  <a:srgbClr val="762EB1"/>
                </a:solidFill>
                <a:latin typeface="Playfair Display"/>
                <a:ea typeface="Playfair Display"/>
                <a:cs typeface="Playfair Display"/>
                <a:sym typeface="Playfair Display"/>
              </a:rPr>
              <a:t> 2. Il ne mène vers les eaux tranquilles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et me fait revivre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il me conduit sur le juste chemin,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pour l’honneur de son nom.</a:t>
            </a:r>
            <a:endParaRPr b="1"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solidFill>
                <a:srgbClr val="762EB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61"/>
          <p:cNvSpPr txBox="1"/>
          <p:nvPr>
            <p:ph type="title"/>
          </p:nvPr>
        </p:nvSpPr>
        <p:spPr>
          <a:xfrm>
            <a:off x="311700" y="3963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PSAUME </a:t>
            </a:r>
            <a:r>
              <a:rPr lang="fr" sz="3755">
                <a:solidFill>
                  <a:srgbClr val="762EB1"/>
                </a:solidFill>
              </a:rPr>
              <a:t>22 (23)</a:t>
            </a:r>
            <a:endParaRPr>
              <a:solidFill>
                <a:srgbClr val="762EB1"/>
              </a:solidFill>
            </a:endParaRPr>
          </a:p>
        </p:txBody>
      </p:sp>
      <p:sp>
        <p:nvSpPr>
          <p:cNvPr id="953" name="Google Shape;953;p61"/>
          <p:cNvSpPr txBox="1"/>
          <p:nvPr>
            <p:ph idx="1" type="body"/>
          </p:nvPr>
        </p:nvSpPr>
        <p:spPr>
          <a:xfrm>
            <a:off x="887875" y="1241775"/>
            <a:ext cx="7944300" cy="3150900"/>
          </a:xfrm>
          <a:prstGeom prst="rect">
            <a:avLst/>
          </a:prstGeom>
        </p:spPr>
        <p:txBody>
          <a:bodyPr anchorCtr="0" anchor="t" bIns="91425" lIns="91425" spcFirstLastPara="1" rIns="91425" wrap="square" tIns="91425">
            <a:noAutofit/>
          </a:bodyPr>
          <a:lstStyle/>
          <a:p>
            <a:pPr indent="-450000" lvl="0" marL="450000" rtl="0" algn="l">
              <a:spcBef>
                <a:spcPts val="0"/>
              </a:spcBef>
              <a:spcAft>
                <a:spcPts val="0"/>
              </a:spcAft>
              <a:buNone/>
            </a:pPr>
            <a:r>
              <a:rPr b="1" lang="fr" sz="2800">
                <a:solidFill>
                  <a:srgbClr val="762EB1"/>
                </a:solidFill>
                <a:latin typeface="Playfair Display"/>
                <a:ea typeface="Playfair Display"/>
                <a:cs typeface="Playfair Display"/>
                <a:sym typeface="Playfair Display"/>
              </a:rPr>
              <a:t>R/ </a:t>
            </a:r>
            <a:r>
              <a:rPr b="1" lang="fr" sz="2500">
                <a:solidFill>
                  <a:srgbClr val="762EB1"/>
                </a:solidFill>
                <a:latin typeface="Playfair Display"/>
                <a:ea typeface="Playfair Display"/>
                <a:cs typeface="Playfair Display"/>
                <a:sym typeface="Playfair Display"/>
              </a:rPr>
              <a:t>Le Seigneur est mon berger,                                                   rien ne saurait me manquer  !</a:t>
            </a:r>
            <a:endParaRPr b="1" sz="2500">
              <a:solidFill>
                <a:srgbClr val="762EB1"/>
              </a:solidFill>
              <a:latin typeface="Playfair Display"/>
              <a:ea typeface="Playfair Display"/>
              <a:cs typeface="Playfair Display"/>
              <a:sym typeface="Playfair Display"/>
            </a:endParaRPr>
          </a:p>
          <a:p>
            <a:pPr indent="0" lvl="0" marL="0" rtl="0" algn="l">
              <a:spcBef>
                <a:spcPts val="1200"/>
              </a:spcBef>
              <a:spcAft>
                <a:spcPts val="0"/>
              </a:spcAft>
              <a:buNone/>
            </a:pPr>
            <a:r>
              <a:rPr lang="fr" sz="2500">
                <a:solidFill>
                  <a:srgbClr val="762EB1"/>
                </a:solidFill>
                <a:latin typeface="Playfair Display"/>
                <a:ea typeface="Playfair Display"/>
                <a:cs typeface="Playfair Display"/>
                <a:sym typeface="Playfair Display"/>
              </a:rPr>
              <a:t>  3. Grâce et bonheur m’accompagnent</a:t>
            </a:r>
            <a:r>
              <a:rPr lang="fr" sz="2500">
                <a:solidFill>
                  <a:srgbClr val="762EB1"/>
                </a:solidFill>
                <a:latin typeface="Playfair Display"/>
                <a:ea typeface="Playfair Display"/>
                <a:cs typeface="Playfair Display"/>
                <a:sym typeface="Playfair Display"/>
              </a:rPr>
              <a:t>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tous les jours de ma vie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j’habiterai la maison du Seigneur </a:t>
            </a:r>
            <a:endParaRPr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rPr lang="fr" sz="2500">
                <a:solidFill>
                  <a:srgbClr val="762EB1"/>
                </a:solidFill>
                <a:latin typeface="Playfair Display"/>
                <a:ea typeface="Playfair Display"/>
                <a:cs typeface="Playfair Display"/>
                <a:sym typeface="Playfair Display"/>
              </a:rPr>
              <a:t>pour la durée de mes jours.</a:t>
            </a:r>
            <a:endParaRPr b="1" sz="2500">
              <a:solidFill>
                <a:srgbClr val="762EB1"/>
              </a:solidFill>
              <a:latin typeface="Playfair Display"/>
              <a:ea typeface="Playfair Display"/>
              <a:cs typeface="Playfair Display"/>
              <a:sym typeface="Playfair Display"/>
            </a:endParaRPr>
          </a:p>
          <a:p>
            <a:pPr indent="0" lvl="0" marL="457200" rtl="0" algn="l">
              <a:spcBef>
                <a:spcPts val="1200"/>
              </a:spcBef>
              <a:spcAft>
                <a:spcPts val="0"/>
              </a:spcAft>
              <a:buNone/>
            </a:pPr>
            <a:r>
              <a:t/>
            </a:r>
            <a:endParaRPr>
              <a:solidFill>
                <a:srgbClr val="762EB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62"/>
          <p:cNvSpPr txBox="1"/>
          <p:nvPr>
            <p:ph type="title"/>
          </p:nvPr>
        </p:nvSpPr>
        <p:spPr>
          <a:xfrm>
            <a:off x="146550" y="114575"/>
            <a:ext cx="8913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9877"/>
              <a:buNone/>
            </a:pPr>
            <a:r>
              <a:rPr lang="fr" sz="2966">
                <a:solidFill>
                  <a:srgbClr val="762EB1"/>
                </a:solidFill>
              </a:rPr>
              <a:t>Merci de vous lever </a:t>
            </a:r>
            <a:r>
              <a:rPr lang="fr" sz="2966">
                <a:solidFill>
                  <a:srgbClr val="762EB1"/>
                </a:solidFill>
                <a:highlight>
                  <a:schemeClr val="accent6"/>
                </a:highlight>
              </a:rPr>
              <a:t>tranquillement </a:t>
            </a:r>
            <a:r>
              <a:rPr lang="fr" sz="2966">
                <a:solidFill>
                  <a:srgbClr val="762EB1"/>
                </a:solidFill>
              </a:rPr>
              <a:t>pour la proclamation de l’Évangile</a:t>
            </a:r>
            <a:endParaRPr>
              <a:solidFill>
                <a:srgbClr val="762EB1"/>
              </a:solidFill>
            </a:endParaRPr>
          </a:p>
        </p:txBody>
      </p:sp>
      <p:pic>
        <p:nvPicPr>
          <p:cNvPr id="959" name="Google Shape;959;p62"/>
          <p:cNvPicPr preferRelativeResize="0"/>
          <p:nvPr/>
        </p:nvPicPr>
        <p:blipFill rotWithShape="1">
          <a:blip r:embed="rId3">
            <a:alphaModFix/>
          </a:blip>
          <a:srcRect b="0" l="0" r="0" t="0"/>
          <a:stretch/>
        </p:blipFill>
        <p:spPr>
          <a:xfrm>
            <a:off x="5935325" y="1666475"/>
            <a:ext cx="2508700" cy="2508700"/>
          </a:xfrm>
          <a:prstGeom prst="rect">
            <a:avLst/>
          </a:prstGeom>
          <a:noFill/>
          <a:ln>
            <a:noFill/>
          </a:ln>
        </p:spPr>
      </p:pic>
      <p:sp>
        <p:nvSpPr>
          <p:cNvPr id="960" name="Google Shape;960;p62"/>
          <p:cNvSpPr txBox="1"/>
          <p:nvPr/>
        </p:nvSpPr>
        <p:spPr>
          <a:xfrm>
            <a:off x="692100" y="1470700"/>
            <a:ext cx="4781700" cy="29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762EB1"/>
                </a:solidFill>
                <a:latin typeface="Playfair Display"/>
                <a:ea typeface="Playfair Display"/>
                <a:cs typeface="Playfair Display"/>
                <a:sym typeface="Playfair Display"/>
              </a:rPr>
              <a:t>Catéchèse mystagogique</a:t>
            </a:r>
            <a:r>
              <a:rPr lang="fr" sz="1800">
                <a:solidFill>
                  <a:srgbClr val="762EB1"/>
                </a:solidFill>
                <a:latin typeface="Playfair Display SemiBold"/>
                <a:ea typeface="Playfair Display SemiBold"/>
                <a:cs typeface="Playfair Display SemiBold"/>
                <a:sym typeface="Playfair Display SemiBold"/>
              </a:rPr>
              <a:t>: </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762EB1"/>
                </a:solidFill>
                <a:latin typeface="Playfair Display SemiBold"/>
                <a:ea typeface="Playfair Display SemiBold"/>
                <a:cs typeface="Playfair Display SemiBold"/>
                <a:sym typeface="Playfair Display SemiBold"/>
              </a:rPr>
              <a:t>L’image ici représente Jésus qui parle avec une personne.</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762EB1"/>
                </a:solidFill>
                <a:latin typeface="Playfair Display SemiBold"/>
                <a:ea typeface="Playfair Display SemiBold"/>
                <a:cs typeface="Playfair Display SemiBold"/>
                <a:sym typeface="Playfair Display SemiBold"/>
              </a:rPr>
              <a:t>C’est exactement ce qui se passe quand nous nous proclamons l’Évangile.</a:t>
            </a:r>
            <a:endParaRPr sz="1800">
              <a:solidFill>
                <a:srgbClr val="762EB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rPr lang="fr" sz="1800">
                <a:solidFill>
                  <a:srgbClr val="762EB1"/>
                </a:solidFill>
                <a:latin typeface="Playfair Display SemiBold"/>
                <a:ea typeface="Playfair Display SemiBold"/>
                <a:cs typeface="Playfair Display SemiBold"/>
                <a:sym typeface="Playfair Display SemiBold"/>
              </a:rPr>
              <a:t>C’est lui-même qui nous parle. Nous croyons qu’il est présent quand nous lisons sa parole et qu’il a un message pour nous.  </a:t>
            </a:r>
            <a:endParaRPr sz="1800">
              <a:solidFill>
                <a:srgbClr val="762EB1"/>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63"/>
          <p:cNvSpPr txBox="1"/>
          <p:nvPr>
            <p:ph type="title"/>
          </p:nvPr>
        </p:nvSpPr>
        <p:spPr>
          <a:xfrm>
            <a:off x="311700" y="372725"/>
            <a:ext cx="8649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Pas d’acclamation de l’Évangile durant le Carême</a:t>
            </a:r>
            <a:r>
              <a:rPr lang="fr">
                <a:solidFill>
                  <a:srgbClr val="4C14C1"/>
                </a:solidFill>
              </a:rPr>
              <a:t> </a:t>
            </a:r>
            <a:endParaRPr>
              <a:solidFill>
                <a:srgbClr val="4C14C1"/>
              </a:solidFill>
            </a:endParaRPr>
          </a:p>
        </p:txBody>
      </p:sp>
      <p:sp>
        <p:nvSpPr>
          <p:cNvPr id="966" name="Google Shape;966;p63"/>
          <p:cNvSpPr txBox="1"/>
          <p:nvPr>
            <p:ph idx="1" type="body"/>
          </p:nvPr>
        </p:nvSpPr>
        <p:spPr>
          <a:xfrm>
            <a:off x="311700" y="1417800"/>
            <a:ext cx="8742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4C14C1"/>
              </a:solidFill>
            </a:endParaRPr>
          </a:p>
          <a:p>
            <a:pPr indent="0" lvl="0" marL="0" rtl="0" algn="l">
              <a:lnSpc>
                <a:spcPct val="100000"/>
              </a:lnSpc>
              <a:spcBef>
                <a:spcPts val="1200"/>
              </a:spcBef>
              <a:spcAft>
                <a:spcPts val="0"/>
              </a:spcAft>
              <a:buNone/>
            </a:pPr>
            <a:r>
              <a:rPr b="1" lang="fr" sz="2800">
                <a:solidFill>
                  <a:srgbClr val="762EB1"/>
                </a:solidFill>
              </a:rPr>
              <a:t>« Ta parole, Seigneur, est vérité et la loi, délivrance !  »</a:t>
            </a:r>
            <a:endParaRPr b="1" sz="2800">
              <a:solidFill>
                <a:srgbClr val="762EB1"/>
              </a:solidFill>
            </a:endParaRPr>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64"/>
          <p:cNvSpPr txBox="1"/>
          <p:nvPr>
            <p:ph type="title"/>
          </p:nvPr>
        </p:nvSpPr>
        <p:spPr>
          <a:xfrm>
            <a:off x="276000" y="185150"/>
            <a:ext cx="8592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644">
                <a:solidFill>
                  <a:srgbClr val="762EB1"/>
                </a:solidFill>
              </a:rPr>
              <a:t>Présidence: Avant de proclamer l’</a:t>
            </a:r>
            <a:r>
              <a:rPr lang="fr" sz="2644">
                <a:solidFill>
                  <a:srgbClr val="762EB1"/>
                </a:solidFill>
              </a:rPr>
              <a:t>Évangile, nous allons faire un geste: 3 petites croix sur le front, la bouche et le coeur.</a:t>
            </a:r>
            <a:r>
              <a:rPr lang="fr">
                <a:solidFill>
                  <a:srgbClr val="762EB1"/>
                </a:solidFill>
              </a:rPr>
              <a:t> </a:t>
            </a:r>
            <a:endParaRPr>
              <a:solidFill>
                <a:srgbClr val="762EB1"/>
              </a:solidFill>
            </a:endParaRPr>
          </a:p>
        </p:txBody>
      </p:sp>
      <p:sp>
        <p:nvSpPr>
          <p:cNvPr id="972" name="Google Shape;972;p64"/>
          <p:cNvSpPr txBox="1"/>
          <p:nvPr>
            <p:ph idx="1" type="body"/>
          </p:nvPr>
        </p:nvSpPr>
        <p:spPr>
          <a:xfrm>
            <a:off x="68875" y="1167275"/>
            <a:ext cx="5694600" cy="369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solidFill>
                  <a:srgbClr val="762EB1"/>
                </a:solidFill>
              </a:rPr>
              <a:t>Présidence</a:t>
            </a:r>
            <a:r>
              <a:rPr lang="fr">
                <a:solidFill>
                  <a:srgbClr val="762EB1"/>
                </a:solidFill>
              </a:rPr>
              <a:t>: Évangile de Jésus-Christ selon st Matthieu</a:t>
            </a:r>
            <a:endParaRPr>
              <a:solidFill>
                <a:srgbClr val="762EB1"/>
              </a:solidFill>
            </a:endParaRPr>
          </a:p>
          <a:p>
            <a:pPr indent="0" lvl="0" marL="0" rtl="0" algn="l">
              <a:spcBef>
                <a:spcPts val="1200"/>
              </a:spcBef>
              <a:spcAft>
                <a:spcPts val="0"/>
              </a:spcAft>
              <a:buNone/>
            </a:pPr>
            <a:r>
              <a:rPr lang="fr">
                <a:solidFill>
                  <a:srgbClr val="762EB1"/>
                </a:solidFill>
              </a:rPr>
              <a:t>En traçant 3 petites croix, on réponds: </a:t>
            </a:r>
            <a:endParaRPr>
              <a:solidFill>
                <a:srgbClr val="762EB1"/>
              </a:solidFill>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t/>
            </a:r>
            <a:endParaRPr b="1" sz="2800"/>
          </a:p>
        </p:txBody>
      </p:sp>
      <p:sp>
        <p:nvSpPr>
          <p:cNvPr id="973" name="Google Shape;973;p64"/>
          <p:cNvSpPr txBox="1"/>
          <p:nvPr/>
        </p:nvSpPr>
        <p:spPr>
          <a:xfrm>
            <a:off x="5838600" y="1167275"/>
            <a:ext cx="3132000" cy="36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latin typeface="Lato"/>
                <a:ea typeface="Lato"/>
                <a:cs typeface="Lato"/>
                <a:sym typeface="Lato"/>
              </a:rPr>
              <a:t> </a:t>
            </a:r>
            <a:r>
              <a:rPr b="1" lang="fr" sz="1800">
                <a:solidFill>
                  <a:srgbClr val="762EB1"/>
                </a:solidFill>
                <a:latin typeface="Lato"/>
                <a:ea typeface="Lato"/>
                <a:cs typeface="Lato"/>
                <a:sym typeface="Lato"/>
              </a:rPr>
              <a:t>Signification</a:t>
            </a:r>
            <a:r>
              <a:rPr lang="fr" sz="1800">
                <a:solidFill>
                  <a:srgbClr val="762EB1"/>
                </a:solidFill>
                <a:latin typeface="Lato"/>
                <a:ea typeface="Lato"/>
                <a:cs typeface="Lato"/>
                <a:sym typeface="Lato"/>
              </a:rPr>
              <a:t>:</a:t>
            </a:r>
            <a:endParaRPr sz="1800">
              <a:solidFill>
                <a:srgbClr val="762EB1"/>
              </a:solidFill>
              <a:latin typeface="Lato"/>
              <a:ea typeface="Lato"/>
              <a:cs typeface="Lato"/>
              <a:sym typeface="Lato"/>
            </a:endParaRPr>
          </a:p>
          <a:p>
            <a:pPr indent="0" lvl="0" marL="0" rtl="0" algn="l">
              <a:spcBef>
                <a:spcPts val="0"/>
              </a:spcBef>
              <a:spcAft>
                <a:spcPts val="0"/>
              </a:spcAft>
              <a:buNone/>
            </a:pPr>
            <a:r>
              <a:t/>
            </a:r>
            <a:endParaRPr sz="1800">
              <a:solidFill>
                <a:srgbClr val="762EB1"/>
              </a:solidFill>
              <a:latin typeface="Lato"/>
              <a:ea typeface="Lato"/>
              <a:cs typeface="Lato"/>
              <a:sym typeface="Lato"/>
            </a:endParaRPr>
          </a:p>
          <a:p>
            <a:pPr indent="0" lvl="0" marL="0" rtl="0" algn="l">
              <a:spcBef>
                <a:spcPts val="0"/>
              </a:spcBef>
              <a:spcAft>
                <a:spcPts val="0"/>
              </a:spcAft>
              <a:buNone/>
            </a:pPr>
            <a:r>
              <a:rPr lang="fr" sz="1800">
                <a:solidFill>
                  <a:srgbClr val="762EB1"/>
                </a:solidFill>
                <a:latin typeface="Lato"/>
                <a:ea typeface="Lato"/>
                <a:cs typeface="Lato"/>
                <a:sym typeface="Lato"/>
              </a:rPr>
              <a:t>Seigneur, ouvre mon intelligence pour que que je comprenne ta Parole, </a:t>
            </a:r>
            <a:endParaRPr sz="1800">
              <a:solidFill>
                <a:srgbClr val="762EB1"/>
              </a:solidFill>
              <a:latin typeface="Lato"/>
              <a:ea typeface="Lato"/>
              <a:cs typeface="Lato"/>
              <a:sym typeface="Lato"/>
            </a:endParaRPr>
          </a:p>
          <a:p>
            <a:pPr indent="0" lvl="0" marL="0" rtl="0" algn="l">
              <a:spcBef>
                <a:spcPts val="0"/>
              </a:spcBef>
              <a:spcAft>
                <a:spcPts val="0"/>
              </a:spcAft>
              <a:buNone/>
            </a:pPr>
            <a:r>
              <a:rPr lang="fr" sz="1800">
                <a:solidFill>
                  <a:srgbClr val="762EB1"/>
                </a:solidFill>
                <a:latin typeface="Lato"/>
                <a:ea typeface="Lato"/>
                <a:cs typeface="Lato"/>
                <a:sym typeface="Lato"/>
              </a:rPr>
              <a:t>ouvre ma bouche pour que je la partage, </a:t>
            </a:r>
            <a:endParaRPr sz="1800">
              <a:solidFill>
                <a:srgbClr val="762EB1"/>
              </a:solidFill>
              <a:latin typeface="Lato"/>
              <a:ea typeface="Lato"/>
              <a:cs typeface="Lato"/>
              <a:sym typeface="Lato"/>
            </a:endParaRPr>
          </a:p>
          <a:p>
            <a:pPr indent="0" lvl="0" marL="0" rtl="0" algn="l">
              <a:spcBef>
                <a:spcPts val="0"/>
              </a:spcBef>
              <a:spcAft>
                <a:spcPts val="0"/>
              </a:spcAft>
              <a:buNone/>
            </a:pPr>
            <a:r>
              <a:rPr lang="fr" sz="1800">
                <a:solidFill>
                  <a:srgbClr val="762EB1"/>
                </a:solidFill>
                <a:latin typeface="Lato"/>
                <a:ea typeface="Lato"/>
                <a:cs typeface="Lato"/>
                <a:sym typeface="Lato"/>
              </a:rPr>
              <a:t>et ouvre mon coeur, pour que je l’aime et que je la vive ! </a:t>
            </a:r>
            <a:endParaRPr sz="1800">
              <a:solidFill>
                <a:srgbClr val="762EB1"/>
              </a:solidFill>
              <a:latin typeface="Lato"/>
              <a:ea typeface="Lato"/>
              <a:cs typeface="Lato"/>
              <a:sym typeface="Lato"/>
            </a:endParaRPr>
          </a:p>
          <a:p>
            <a:pPr indent="0" lvl="0" marL="0" rtl="0" algn="l">
              <a:spcBef>
                <a:spcPts val="0"/>
              </a:spcBef>
              <a:spcAft>
                <a:spcPts val="0"/>
              </a:spcAft>
              <a:buNone/>
            </a:pPr>
            <a:r>
              <a:t/>
            </a:r>
            <a:endParaRPr sz="1800">
              <a:solidFill>
                <a:srgbClr val="762EB1"/>
              </a:solidFill>
              <a:latin typeface="Lato"/>
              <a:ea typeface="Lato"/>
              <a:cs typeface="Lato"/>
              <a:sym typeface="Lato"/>
            </a:endParaRPr>
          </a:p>
          <a:p>
            <a:pPr indent="0" lvl="0" marL="0" rtl="0" algn="l">
              <a:spcBef>
                <a:spcPts val="0"/>
              </a:spcBef>
              <a:spcAft>
                <a:spcPts val="0"/>
              </a:spcAft>
              <a:buNone/>
            </a:pPr>
            <a:r>
              <a:t/>
            </a:r>
            <a:endParaRPr sz="1800">
              <a:solidFill>
                <a:srgbClr val="762EB1"/>
              </a:solidFill>
              <a:latin typeface="Lato"/>
              <a:ea typeface="Lato"/>
              <a:cs typeface="Lato"/>
              <a:sym typeface="Lato"/>
            </a:endParaRPr>
          </a:p>
        </p:txBody>
      </p:sp>
      <p:pic>
        <p:nvPicPr>
          <p:cNvPr id="974" name="Google Shape;974;p64"/>
          <p:cNvPicPr preferRelativeResize="0"/>
          <p:nvPr/>
        </p:nvPicPr>
        <p:blipFill>
          <a:blip r:embed="rId3">
            <a:alphaModFix/>
          </a:blip>
          <a:stretch>
            <a:fillRect/>
          </a:stretch>
        </p:blipFill>
        <p:spPr>
          <a:xfrm>
            <a:off x="699550" y="2215025"/>
            <a:ext cx="4704650" cy="24686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7" name="Shape 807"/>
        <p:cNvGrpSpPr/>
        <p:nvPr/>
      </p:nvGrpSpPr>
      <p:grpSpPr>
        <a:xfrm>
          <a:off x="0" y="0"/>
          <a:ext cx="0" cy="0"/>
          <a:chOff x="0" y="0"/>
          <a:chExt cx="0" cy="0"/>
        </a:xfrm>
      </p:grpSpPr>
      <p:sp>
        <p:nvSpPr>
          <p:cNvPr id="808" name="Google Shape;808;p38"/>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solidFill>
                  <a:srgbClr val="073763"/>
                </a:solidFill>
              </a:rPr>
              <a:t>Jésus nous a dit: Quand deux ou trois sont réunis en mon nom,</a:t>
            </a:r>
            <a:r>
              <a:rPr lang="fr" sz="3666">
                <a:solidFill>
                  <a:srgbClr val="1C4587"/>
                </a:solidFill>
              </a:rPr>
              <a:t> je suis au milieu d’eux.</a:t>
            </a:r>
            <a:r>
              <a:rPr lang="fr" sz="3666"/>
              <a:t> </a:t>
            </a:r>
            <a:endParaRPr sz="3666"/>
          </a:p>
          <a:p>
            <a:pPr indent="0" lvl="0" marL="0" rtl="0" algn="ctr">
              <a:spcBef>
                <a:spcPts val="0"/>
              </a:spcBef>
              <a:spcAft>
                <a:spcPts val="0"/>
              </a:spcAft>
              <a:buClr>
                <a:srgbClr val="4E67C8"/>
              </a:buClr>
              <a:buSzPct val="125000"/>
              <a:buFont typeface="Arial Rounded"/>
              <a:buNone/>
            </a:pPr>
            <a:r>
              <a:t/>
            </a:r>
            <a:endParaRPr/>
          </a:p>
        </p:txBody>
      </p:sp>
      <p:sp>
        <p:nvSpPr>
          <p:cNvPr id="809" name="Google Shape;809;p38"/>
          <p:cNvSpPr txBox="1"/>
          <p:nvPr/>
        </p:nvSpPr>
        <p:spPr>
          <a:xfrm>
            <a:off x="4412875" y="1426775"/>
            <a:ext cx="4310100" cy="3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800">
                <a:solidFill>
                  <a:srgbClr val="1C4587"/>
                </a:solidFill>
                <a:latin typeface="Playfair Display"/>
                <a:ea typeface="Playfair Display"/>
                <a:cs typeface="Playfair Display"/>
                <a:sym typeface="Playfair Display"/>
              </a:rPr>
              <a:t>Prenons un moment pour </a:t>
            </a:r>
            <a:r>
              <a:rPr b="1" lang="fr" sz="3800">
                <a:solidFill>
                  <a:schemeClr val="dk1"/>
                </a:solidFill>
                <a:latin typeface="Playfair Display"/>
                <a:ea typeface="Playfair Display"/>
                <a:cs typeface="Playfair Display"/>
                <a:sym typeface="Playfair Display"/>
              </a:rPr>
              <a:t>nous rappeler que</a:t>
            </a:r>
            <a:r>
              <a:rPr b="1" lang="fr" sz="3800">
                <a:solidFill>
                  <a:srgbClr val="FEFFFF"/>
                </a:solidFill>
                <a:latin typeface="Playfair Display"/>
                <a:ea typeface="Playfair Display"/>
                <a:cs typeface="Playfair Display"/>
                <a:sym typeface="Playfair Display"/>
              </a:rPr>
              <a:t> Dieu est là, avec nous, maintenant et toujours.</a:t>
            </a:r>
            <a:endParaRPr sz="1200">
              <a:solidFill>
                <a:srgbClr val="FE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65"/>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a:t>
            </a:r>
            <a:r>
              <a:rPr lang="fr" sz="2977">
                <a:solidFill>
                  <a:srgbClr val="762EB1"/>
                </a:solidFill>
              </a:rPr>
              <a:t>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p>
        </p:txBody>
      </p:sp>
      <p:pic>
        <p:nvPicPr>
          <p:cNvPr id="980" name="Google Shape;980;p65"/>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981" name="Google Shape;981;p65"/>
          <p:cNvSpPr txBox="1"/>
          <p:nvPr/>
        </p:nvSpPr>
        <p:spPr>
          <a:xfrm>
            <a:off x="365075" y="1076850"/>
            <a:ext cx="8549700" cy="407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fr" sz="2700">
                <a:solidFill>
                  <a:srgbClr val="762EB1"/>
                </a:solidFill>
                <a:latin typeface="Playfair Display Medium"/>
                <a:ea typeface="Playfair Display Medium"/>
                <a:cs typeface="Playfair Display Medium"/>
                <a:sym typeface="Playfair Display Medium"/>
              </a:rPr>
              <a:t>En ce temps-là,</a:t>
            </a:r>
            <a:br>
              <a:rPr lang="fr" sz="2700">
                <a:solidFill>
                  <a:srgbClr val="762EB1"/>
                </a:solidFill>
                <a:latin typeface="Playfair Display Medium"/>
                <a:ea typeface="Playfair Display Medium"/>
                <a:cs typeface="Playfair Display Medium"/>
                <a:sym typeface="Playfair Display Medium"/>
              </a:rPr>
            </a:br>
            <a:r>
              <a:rPr lang="fr" sz="2700">
                <a:solidFill>
                  <a:srgbClr val="762EB1"/>
                </a:solidFill>
                <a:latin typeface="Playfair Display Medium"/>
                <a:ea typeface="Playfair Display Medium"/>
                <a:cs typeface="Playfair Display Medium"/>
                <a:sym typeface="Playfair Display Medium"/>
              </a:rPr>
              <a:t>Jésus disait à ses disciples :</a:t>
            </a:r>
            <a:br>
              <a:rPr lang="fr" sz="2700">
                <a:solidFill>
                  <a:srgbClr val="762EB1"/>
                </a:solidFill>
                <a:latin typeface="Playfair Display Medium"/>
                <a:ea typeface="Playfair Display Medium"/>
                <a:cs typeface="Playfair Display Medium"/>
                <a:sym typeface="Playfair Display Medium"/>
              </a:rPr>
            </a:br>
            <a:r>
              <a:rPr lang="fr" sz="2700">
                <a:solidFill>
                  <a:srgbClr val="762EB1"/>
                </a:solidFill>
                <a:latin typeface="Playfair Display Medium"/>
                <a:ea typeface="Playfair Display Medium"/>
                <a:cs typeface="Playfair Display Medium"/>
                <a:sym typeface="Playfair Display Medium"/>
              </a:rPr>
              <a:t>« Ce que vous faites pour suivre la loi de Dieu, ne le faites pas devant tout le monde pour que les gens vous regardent. Sinon, votre Père qui est aux cieux ne vous donnera pas </a:t>
            </a:r>
            <a:r>
              <a:rPr lang="fr" sz="2700">
                <a:solidFill>
                  <a:srgbClr val="762EB1"/>
                </a:solidFill>
                <a:latin typeface="Playfair Display Medium"/>
                <a:ea typeface="Playfair Display Medium"/>
                <a:cs typeface="Playfair Display Medium"/>
                <a:sym typeface="Playfair Display Medium"/>
              </a:rPr>
              <a:t>de récompense</a:t>
            </a:r>
            <a:r>
              <a:rPr lang="fr" sz="2700">
                <a:solidFill>
                  <a:srgbClr val="762EB1"/>
                </a:solidFill>
                <a:latin typeface="Playfair Display Medium"/>
                <a:ea typeface="Playfair Display Medium"/>
                <a:cs typeface="Playfair Display Medium"/>
                <a:sym typeface="Playfair Display Medium"/>
              </a:rPr>
              <a:t>.</a:t>
            </a:r>
            <a:r>
              <a:rPr lang="fr" sz="2300">
                <a:solidFill>
                  <a:srgbClr val="762EB1"/>
                </a:solidFill>
                <a:latin typeface="Playfair Display Medium"/>
                <a:ea typeface="Playfair Display Medium"/>
                <a:cs typeface="Playfair Display Medium"/>
                <a:sym typeface="Playfair Display Medium"/>
              </a:rPr>
              <a:t>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t/>
            </a:r>
            <a:endParaRPr sz="2300">
              <a:solidFill>
                <a:srgbClr val="762EB1"/>
              </a:solidFill>
              <a:latin typeface="Playfair Display Medium"/>
              <a:ea typeface="Playfair Display Medium"/>
              <a:cs typeface="Playfair Display Medium"/>
              <a:sym typeface="Playfair Display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66"/>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p>
        </p:txBody>
      </p:sp>
      <p:pic>
        <p:nvPicPr>
          <p:cNvPr id="987" name="Google Shape;987;p66"/>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988" name="Google Shape;988;p66"/>
          <p:cNvSpPr txBox="1"/>
          <p:nvPr/>
        </p:nvSpPr>
        <p:spPr>
          <a:xfrm>
            <a:off x="239000" y="1066700"/>
            <a:ext cx="8549700" cy="43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fr" sz="2300">
                <a:solidFill>
                  <a:srgbClr val="762EB1"/>
                </a:solidFill>
                <a:latin typeface="Playfair Display Medium"/>
                <a:ea typeface="Playfair Display Medium"/>
                <a:cs typeface="Playfair Display Medium"/>
                <a:sym typeface="Playfair Display Medium"/>
              </a:rPr>
              <a:t>Donc, quand tu donnes de l’argent aux pauvres, ne           cherche pas à te faire remarquer. Les gens faux agissent ainsi, dans les maisons de prière et dans les rues. Ils cherchent les compliments des autres.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Je vous le dis, c’est la vérité : ils ont reçu leur récompense.</a:t>
            </a:r>
            <a:br>
              <a:rPr lang="fr" sz="2300">
                <a:solidFill>
                  <a:srgbClr val="762EB1"/>
                </a:solidFill>
                <a:latin typeface="Playfair Display Medium"/>
                <a:ea typeface="Playfair Display Medium"/>
                <a:cs typeface="Playfair Display Medium"/>
                <a:sym typeface="Playfair Display Medium"/>
              </a:rPr>
            </a:br>
            <a:r>
              <a:rPr lang="fr" sz="2300">
                <a:solidFill>
                  <a:srgbClr val="762EB1"/>
                </a:solidFill>
                <a:latin typeface="Playfair Display Medium"/>
                <a:ea typeface="Playfair Display Medium"/>
                <a:cs typeface="Playfair Display Medium"/>
                <a:sym typeface="Playfair Display Medium"/>
              </a:rPr>
              <a:t>Mais toi, quand tu donnes de l’argent aux pauvres                              avec ta main droite, ta main gauche ne doit pas le savoir.          Ainsi, ce que tu donnes reste secret. Dieu ton Père, voit ce que tu fais dans le secret et il te récompensera.</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rPr lang="fr" sz="2300">
                <a:solidFill>
                  <a:srgbClr val="FEFFFF"/>
                </a:solidFill>
                <a:latin typeface="Playfair Display Medium"/>
                <a:ea typeface="Playfair Display Medium"/>
                <a:cs typeface="Playfair Display Medium"/>
                <a:sym typeface="Playfair Display Medium"/>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67"/>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solidFill>
                <a:srgbClr val="762EB1"/>
              </a:solidFill>
            </a:endParaRPr>
          </a:p>
        </p:txBody>
      </p:sp>
      <p:pic>
        <p:nvPicPr>
          <p:cNvPr id="994" name="Google Shape;994;p67"/>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995" name="Google Shape;995;p67"/>
          <p:cNvSpPr txBox="1"/>
          <p:nvPr/>
        </p:nvSpPr>
        <p:spPr>
          <a:xfrm>
            <a:off x="459225" y="1224000"/>
            <a:ext cx="8549700" cy="447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Quand vous priez,</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ne faites pas comme les personnes fausses.</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Ils aiment prier debout, dans les maisons de prières et au coin des rues pour que tout le monde les voient.</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Je vous le dis, c’est la vérité : ils ont déjà leur récompense.</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400">
                <a:solidFill>
                  <a:srgbClr val="762EB1"/>
                </a:solidFill>
                <a:latin typeface="Playfair Display Medium"/>
                <a:ea typeface="Playfair Display Medium"/>
                <a:cs typeface="Playfair Display Medium"/>
                <a:sym typeface="Playfair Display Medium"/>
              </a:rPr>
              <a:t>Mais toi, quand tu veux prier, va dans la pièce la plus cachée, ferme la porte, et prie ton Père qui est là dans le secret ; et il te récompensera.</a:t>
            </a:r>
            <a:endParaRPr sz="24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t/>
            </a:r>
            <a:endParaRPr sz="2300">
              <a:solidFill>
                <a:srgbClr val="FEFFFF"/>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rPr lang="fr" sz="2300">
                <a:solidFill>
                  <a:srgbClr val="FEFFFF"/>
                </a:solidFill>
                <a:latin typeface="Playfair Display Medium"/>
                <a:ea typeface="Playfair Display Medium"/>
                <a:cs typeface="Playfair Display Medium"/>
                <a:sym typeface="Playfair Display Medium"/>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68"/>
          <p:cNvSpPr txBox="1"/>
          <p:nvPr>
            <p:ph type="title"/>
          </p:nvPr>
        </p:nvSpPr>
        <p:spPr>
          <a:xfrm>
            <a:off x="199000" y="192625"/>
            <a:ext cx="7378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2977">
                <a:solidFill>
                  <a:srgbClr val="762EB1"/>
                </a:solidFill>
              </a:rPr>
              <a:t>Évangile de Jésus-Christ selon saint Matthieu </a:t>
            </a:r>
            <a:r>
              <a:rPr lang="fr" sz="1311">
                <a:solidFill>
                  <a:srgbClr val="762EB1"/>
                </a:solidFill>
              </a:rPr>
              <a:t>(6, 1-6, 16-18)</a:t>
            </a:r>
            <a:r>
              <a:rPr lang="fr" sz="2200">
                <a:solidFill>
                  <a:srgbClr val="762EB1"/>
                </a:solidFill>
              </a:rPr>
              <a:t> </a:t>
            </a:r>
            <a:endParaRPr sz="2200">
              <a:solidFill>
                <a:srgbClr val="762EB1"/>
              </a:solidFill>
            </a:endParaRPr>
          </a:p>
          <a:p>
            <a:pPr indent="0" lvl="0" marL="0" rtl="0" algn="l">
              <a:spcBef>
                <a:spcPts val="0"/>
              </a:spcBef>
              <a:spcAft>
                <a:spcPts val="0"/>
              </a:spcAft>
              <a:buNone/>
            </a:pPr>
            <a:r>
              <a:t/>
            </a:r>
            <a:endParaRPr sz="2200"/>
          </a:p>
        </p:txBody>
      </p:sp>
      <p:pic>
        <p:nvPicPr>
          <p:cNvPr id="1001" name="Google Shape;1001;p68"/>
          <p:cNvPicPr preferRelativeResize="0"/>
          <p:nvPr/>
        </p:nvPicPr>
        <p:blipFill>
          <a:blip r:embed="rId3">
            <a:alphaModFix/>
          </a:blip>
          <a:stretch>
            <a:fillRect/>
          </a:stretch>
        </p:blipFill>
        <p:spPr>
          <a:xfrm>
            <a:off x="7615750" y="0"/>
            <a:ext cx="1528250" cy="1528250"/>
          </a:xfrm>
          <a:prstGeom prst="rect">
            <a:avLst/>
          </a:prstGeom>
          <a:noFill/>
          <a:ln>
            <a:noFill/>
          </a:ln>
        </p:spPr>
      </p:pic>
      <p:sp>
        <p:nvSpPr>
          <p:cNvPr id="1002" name="Google Shape;1002;p68"/>
          <p:cNvSpPr txBox="1"/>
          <p:nvPr/>
        </p:nvSpPr>
        <p:spPr>
          <a:xfrm>
            <a:off x="459225" y="1224000"/>
            <a:ext cx="8549700" cy="514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Quand vous </a:t>
            </a:r>
            <a:r>
              <a:rPr lang="fr" sz="2300">
                <a:solidFill>
                  <a:srgbClr val="762EB1"/>
                </a:solidFill>
                <a:latin typeface="Playfair Display Medium"/>
                <a:ea typeface="Playfair Display Medium"/>
                <a:cs typeface="Playfair Display Medium"/>
                <a:sym typeface="Playfair Display Medium"/>
              </a:rPr>
              <a:t>jeûnez</a:t>
            </a:r>
            <a:r>
              <a:rPr lang="fr" sz="2300">
                <a:solidFill>
                  <a:srgbClr val="762EB1"/>
                </a:solidFill>
                <a:latin typeface="Playfair Display Medium"/>
                <a:ea typeface="Playfair Display Medium"/>
                <a:cs typeface="Playfair Display Medium"/>
                <a:sym typeface="Playfair Display Medium"/>
              </a:rPr>
              <a:t>,</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Ne prenez pas un air triste comme les gens faux.</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Ils changent de visage, pour que tout le monde voie qu’ils </a:t>
            </a:r>
            <a:r>
              <a:rPr lang="fr" sz="2300">
                <a:solidFill>
                  <a:srgbClr val="762EB1"/>
                </a:solidFill>
                <a:latin typeface="Playfair Display Medium"/>
                <a:ea typeface="Playfair Display Medium"/>
                <a:cs typeface="Playfair Display Medium"/>
                <a:sym typeface="Playfair Display Medium"/>
              </a:rPr>
              <a:t>jeûnent</a:t>
            </a:r>
            <a:r>
              <a:rPr lang="fr" sz="2300">
                <a:solidFill>
                  <a:srgbClr val="762EB1"/>
                </a:solidFill>
                <a:latin typeface="Playfair Display Medium"/>
                <a:ea typeface="Playfair Display Medium"/>
                <a:cs typeface="Playfair Display Medium"/>
                <a:sym typeface="Playfair Display Medium"/>
              </a:rPr>
              <a:t>.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Je vous le dis, c’est la vérité : ils ont déjà leur récompense.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solidFill>
                  <a:srgbClr val="762EB1"/>
                </a:solidFill>
                <a:latin typeface="Playfair Display Medium"/>
                <a:ea typeface="Playfair Display Medium"/>
                <a:cs typeface="Playfair Display Medium"/>
                <a:sym typeface="Playfair Display Medium"/>
              </a:rPr>
              <a:t>Mais toi, quand tu jeûnes, lave-toi le visage et parfume-toi la tête. Ainsi tu ne montreras pas aux autres que tu jeûnes. Mais ton Père le verra, lui qui est là dans cet endroit secret. Ton père voit ce que tu fais dans le secret et il te récompensera. </a:t>
            </a:r>
            <a:endParaRPr sz="2300">
              <a:solidFill>
                <a:srgbClr val="762EB1"/>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t/>
            </a:r>
            <a:endParaRPr sz="2300">
              <a:solidFill>
                <a:srgbClr val="FEFFFF"/>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t/>
            </a:r>
            <a:endParaRPr sz="2300">
              <a:solidFill>
                <a:srgbClr val="FEFFFF"/>
              </a:solidFill>
              <a:latin typeface="Playfair Display Medium"/>
              <a:ea typeface="Playfair Display Medium"/>
              <a:cs typeface="Playfair Display Medium"/>
              <a:sym typeface="Playfair Display Medium"/>
            </a:endParaRPr>
          </a:p>
          <a:p>
            <a:pPr indent="0" lvl="0" marL="0" rtl="0" algn="l">
              <a:lnSpc>
                <a:spcPct val="115000"/>
              </a:lnSpc>
              <a:spcBef>
                <a:spcPts val="1000"/>
              </a:spcBef>
              <a:spcAft>
                <a:spcPts val="0"/>
              </a:spcAft>
              <a:buNone/>
            </a:pPr>
            <a:r>
              <a:rPr lang="fr" sz="2300">
                <a:solidFill>
                  <a:srgbClr val="FEFFFF"/>
                </a:solidFill>
                <a:latin typeface="Playfair Display Medium"/>
                <a:ea typeface="Playfair Display Medium"/>
                <a:cs typeface="Playfair Display Medium"/>
                <a:sym typeface="Playfair Display Medium"/>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6" name="Shape 1006"/>
        <p:cNvGrpSpPr/>
        <p:nvPr/>
      </p:nvGrpSpPr>
      <p:grpSpPr>
        <a:xfrm>
          <a:off x="0" y="0"/>
          <a:ext cx="0" cy="0"/>
          <a:chOff x="0" y="0"/>
          <a:chExt cx="0" cy="0"/>
        </a:xfrm>
      </p:grpSpPr>
      <p:sp>
        <p:nvSpPr>
          <p:cNvPr id="1007" name="Google Shape;1007;p69"/>
          <p:cNvSpPr txBox="1"/>
          <p:nvPr/>
        </p:nvSpPr>
        <p:spPr>
          <a:xfrm>
            <a:off x="1019989" y="361433"/>
            <a:ext cx="7104000" cy="546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i="0" lang="fr" sz="3100" u="none" cap="none" strike="noStrike">
                <a:solidFill>
                  <a:srgbClr val="762EB1"/>
                </a:solidFill>
                <a:latin typeface="Playfair Display"/>
                <a:ea typeface="Playfair Display"/>
                <a:cs typeface="Playfair Display"/>
                <a:sym typeface="Playfair Display"/>
              </a:rPr>
              <a:t>Acclamons la Parole de Dieu.</a:t>
            </a:r>
            <a:endParaRPr b="1" i="0" sz="1500" u="none" cap="none" strike="noStrike">
              <a:solidFill>
                <a:srgbClr val="762EB1"/>
              </a:solidFill>
              <a:latin typeface="Playfair Display"/>
              <a:ea typeface="Playfair Display"/>
              <a:cs typeface="Playfair Display"/>
              <a:sym typeface="Playfair Display"/>
            </a:endParaRPr>
          </a:p>
        </p:txBody>
      </p:sp>
      <p:sp>
        <p:nvSpPr>
          <p:cNvPr id="1008" name="Google Shape;1008;p69"/>
          <p:cNvSpPr txBox="1"/>
          <p:nvPr/>
        </p:nvSpPr>
        <p:spPr>
          <a:xfrm>
            <a:off x="1580188" y="4092437"/>
            <a:ext cx="6300000" cy="56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lang="fr" sz="3200">
                <a:solidFill>
                  <a:srgbClr val="762EB1"/>
                </a:solidFill>
                <a:latin typeface="Playfair Display"/>
                <a:ea typeface="Playfair Display"/>
                <a:cs typeface="Playfair Display"/>
                <a:sym typeface="Playfair Display"/>
              </a:rPr>
              <a:t>R/ </a:t>
            </a:r>
            <a:r>
              <a:rPr b="1" i="0" lang="fr" sz="3200" u="none" cap="none" strike="noStrike">
                <a:solidFill>
                  <a:srgbClr val="762EB1"/>
                </a:solidFill>
                <a:latin typeface="Playfair Display"/>
                <a:ea typeface="Playfair Display"/>
                <a:cs typeface="Playfair Display"/>
                <a:sym typeface="Playfair Display"/>
              </a:rPr>
              <a:t>Louange à toi, Seigneur Jésus!</a:t>
            </a:r>
            <a:endParaRPr b="1" i="0" sz="1600" u="none" cap="none" strike="noStrike">
              <a:solidFill>
                <a:srgbClr val="762EB1"/>
              </a:solidFill>
              <a:latin typeface="Playfair Display"/>
              <a:ea typeface="Playfair Display"/>
              <a:cs typeface="Playfair Display"/>
              <a:sym typeface="Playfair Display"/>
            </a:endParaRPr>
          </a:p>
        </p:txBody>
      </p:sp>
      <p:pic>
        <p:nvPicPr>
          <p:cNvPr id="1009" name="Google Shape;1009;p69"/>
          <p:cNvPicPr preferRelativeResize="0"/>
          <p:nvPr/>
        </p:nvPicPr>
        <p:blipFill>
          <a:blip r:embed="rId3">
            <a:alphaModFix/>
          </a:blip>
          <a:stretch>
            <a:fillRect/>
          </a:stretch>
        </p:blipFill>
        <p:spPr>
          <a:xfrm>
            <a:off x="6100025" y="1232375"/>
            <a:ext cx="2874275" cy="2148600"/>
          </a:xfrm>
          <a:prstGeom prst="rect">
            <a:avLst/>
          </a:prstGeom>
          <a:noFill/>
          <a:ln>
            <a:noFill/>
          </a:ln>
        </p:spPr>
      </p:pic>
      <p:pic>
        <p:nvPicPr>
          <p:cNvPr id="1010" name="Google Shape;1010;p69"/>
          <p:cNvPicPr preferRelativeResize="0"/>
          <p:nvPr/>
        </p:nvPicPr>
        <p:blipFill>
          <a:blip r:embed="rId4">
            <a:alphaModFix/>
          </a:blip>
          <a:stretch>
            <a:fillRect/>
          </a:stretch>
        </p:blipFill>
        <p:spPr>
          <a:xfrm>
            <a:off x="137325" y="1314275"/>
            <a:ext cx="2974875" cy="1984800"/>
          </a:xfrm>
          <a:prstGeom prst="rect">
            <a:avLst/>
          </a:prstGeom>
          <a:noFill/>
          <a:ln>
            <a:noFill/>
          </a:ln>
        </p:spPr>
      </p:pic>
      <p:pic>
        <p:nvPicPr>
          <p:cNvPr id="1011" name="Google Shape;1011;p69"/>
          <p:cNvPicPr preferRelativeResize="0"/>
          <p:nvPr/>
        </p:nvPicPr>
        <p:blipFill>
          <a:blip r:embed="rId5">
            <a:alphaModFix/>
          </a:blip>
          <a:stretch>
            <a:fillRect/>
          </a:stretch>
        </p:blipFill>
        <p:spPr>
          <a:xfrm>
            <a:off x="3317650" y="1153650"/>
            <a:ext cx="2508700" cy="250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70"/>
          <p:cNvSpPr txBox="1"/>
          <p:nvPr>
            <p:ph type="title"/>
          </p:nvPr>
        </p:nvSpPr>
        <p:spPr>
          <a:xfrm>
            <a:off x="311700" y="201050"/>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889"/>
              <a:buNone/>
            </a:pPr>
            <a:r>
              <a:rPr lang="fr" sz="2966">
                <a:solidFill>
                  <a:srgbClr val="762EB1"/>
                </a:solidFill>
              </a:rPr>
              <a:t>Merci de vous asseoir</a:t>
            </a:r>
            <a:r>
              <a:rPr lang="fr" sz="2966">
                <a:solidFill>
                  <a:schemeClr val="accent6"/>
                </a:solidFill>
              </a:rPr>
              <a:t> tranquillement</a:t>
            </a:r>
            <a:r>
              <a:rPr lang="fr" sz="2966">
                <a:solidFill>
                  <a:srgbClr val="762EB1"/>
                </a:solidFill>
              </a:rPr>
              <a:t> pour écouter l’homélie</a:t>
            </a:r>
            <a:endParaRPr>
              <a:solidFill>
                <a:srgbClr val="762EB1"/>
              </a:solidFill>
            </a:endParaRPr>
          </a:p>
        </p:txBody>
      </p:sp>
      <p:pic>
        <p:nvPicPr>
          <p:cNvPr id="1017" name="Google Shape;1017;p70"/>
          <p:cNvPicPr preferRelativeResize="0"/>
          <p:nvPr/>
        </p:nvPicPr>
        <p:blipFill rotWithShape="1">
          <a:blip r:embed="rId3">
            <a:alphaModFix/>
          </a:blip>
          <a:srcRect b="0" l="0" r="0" t="0"/>
          <a:stretch/>
        </p:blipFill>
        <p:spPr>
          <a:xfrm>
            <a:off x="1802875" y="1340279"/>
            <a:ext cx="5444726" cy="3076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71"/>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762EB1"/>
                </a:solidFill>
              </a:rPr>
              <a:t>Réflexion en l’absence de prêtre</a:t>
            </a:r>
            <a:endParaRPr sz="2580">
              <a:solidFill>
                <a:srgbClr val="762EB1"/>
              </a:solidFill>
            </a:endParaRPr>
          </a:p>
        </p:txBody>
      </p:sp>
      <p:sp>
        <p:nvSpPr>
          <p:cNvPr id="1023" name="Google Shape;1023;p71"/>
          <p:cNvSpPr txBox="1"/>
          <p:nvPr>
            <p:ph idx="1" type="body"/>
          </p:nvPr>
        </p:nvSpPr>
        <p:spPr>
          <a:xfrm>
            <a:off x="267400" y="959500"/>
            <a:ext cx="8588100" cy="39786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Nous voici déjà à quelques semaines de la fête Pâques, que nous célèbrerons dans 5 semaines.</a:t>
            </a:r>
            <a:endParaRPr b="1" sz="23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Cette période entre aujourd’hui, le Mercredi des Cendres, Pâques, s’appelle </a:t>
            </a:r>
            <a:r>
              <a:rPr b="1" lang="fr" sz="2300">
                <a:solidFill>
                  <a:srgbClr val="762EB1"/>
                </a:solidFill>
                <a:highlight>
                  <a:schemeClr val="accent6"/>
                </a:highlight>
                <a:latin typeface="Playfair Display"/>
                <a:ea typeface="Playfair Display"/>
                <a:cs typeface="Playfair Display"/>
                <a:sym typeface="Playfair Display"/>
              </a:rPr>
              <a:t>le Carême</a:t>
            </a:r>
            <a:r>
              <a:rPr b="1" lang="fr" sz="2300">
                <a:solidFill>
                  <a:srgbClr val="762EB1"/>
                </a:solidFill>
                <a:latin typeface="Playfair Display"/>
                <a:ea typeface="Playfair Display"/>
                <a:cs typeface="Playfair Display"/>
                <a:sym typeface="Playfair Display"/>
              </a:rPr>
              <a:t>. Le Carême nous prépare à la grande fête de Pâques, quand nous célébrons la résurrection de Jésus.</a:t>
            </a:r>
            <a:endParaRPr b="1" sz="23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Comme pendant l’Avent, le temps avant Noël, le Carême est un moment spécial. À l’école, nous faisons des projets de justice sociale, nous organisons des collectes d’argent pour soutenir des organismes venant en aide aux personnes en difficulté.</a:t>
            </a:r>
            <a:endParaRPr b="1" sz="23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solidFill>
                  <a:srgbClr val="762EB1"/>
                </a:solidFill>
                <a:latin typeface="Playfair Display"/>
                <a:ea typeface="Playfair Display"/>
                <a:cs typeface="Playfair Display"/>
                <a:sym typeface="Playfair Display"/>
              </a:rPr>
              <a:t>Pourquoi ?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72"/>
          <p:cNvSpPr txBox="1"/>
          <p:nvPr>
            <p:ph type="title"/>
          </p:nvPr>
        </p:nvSpPr>
        <p:spPr>
          <a:xfrm>
            <a:off x="96300" y="85850"/>
            <a:ext cx="90000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80">
                <a:solidFill>
                  <a:srgbClr val="762EB1"/>
                </a:solidFill>
              </a:rPr>
              <a:t>Réflexion en l’absence de prêtre</a:t>
            </a:r>
            <a:endParaRPr sz="2580">
              <a:solidFill>
                <a:srgbClr val="762EB1"/>
              </a:solidFill>
            </a:endParaRPr>
          </a:p>
        </p:txBody>
      </p:sp>
      <p:sp>
        <p:nvSpPr>
          <p:cNvPr id="1029" name="Google Shape;1029;p72"/>
          <p:cNvSpPr txBox="1"/>
          <p:nvPr>
            <p:ph idx="1" type="body"/>
          </p:nvPr>
        </p:nvSpPr>
        <p:spPr>
          <a:xfrm>
            <a:off x="267400" y="959500"/>
            <a:ext cx="8588100" cy="3978600"/>
          </a:xfrm>
          <a:prstGeom prst="rect">
            <a:avLst/>
          </a:prstGeom>
        </p:spPr>
        <p:txBody>
          <a:bodyPr anchorCtr="0" anchor="t" bIns="91425" lIns="91425" spcFirstLastPara="1" rIns="91425" wrap="square" tIns="91425">
            <a:normAutofit fontScale="70000" lnSpcReduction="10000"/>
          </a:bodyPr>
          <a:lstStyle/>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L’église catholique propose un </a:t>
            </a:r>
            <a:r>
              <a:rPr b="1" lang="fr" sz="2900">
                <a:solidFill>
                  <a:srgbClr val="762EB1"/>
                </a:solidFill>
                <a:latin typeface="Playfair Display"/>
                <a:ea typeface="Playfair Display"/>
                <a:cs typeface="Playfair Display"/>
                <a:sym typeface="Playfair Display"/>
              </a:rPr>
              <a:t>enseignement très important, </a:t>
            </a:r>
            <a:r>
              <a:rPr b="1" lang="fr" sz="2900">
                <a:solidFill>
                  <a:srgbClr val="762EB1"/>
                </a:solidFill>
                <a:latin typeface="Playfair Display"/>
                <a:ea typeface="Playfair Display"/>
                <a:cs typeface="Playfair Display"/>
                <a:sym typeface="Playfair Display"/>
              </a:rPr>
              <a:t>pour bien vivre ensemble. Cela s’appelle l’enseignement social de l’Église.</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Cet enseignement </a:t>
            </a:r>
            <a:r>
              <a:rPr b="1" lang="fr" sz="2900">
                <a:solidFill>
                  <a:srgbClr val="762EB1"/>
                </a:solidFill>
                <a:latin typeface="Playfair Display"/>
                <a:ea typeface="Playfair Display"/>
                <a:cs typeface="Playfair Display"/>
                <a:sym typeface="Playfair Display"/>
              </a:rPr>
              <a:t>nous donne 10 grandes idées pour apprendre à mieux aimer et respecter les autres</a:t>
            </a:r>
            <a:r>
              <a:rPr b="1" lang="fr" sz="2900">
                <a:solidFill>
                  <a:srgbClr val="762EB1"/>
                </a:solidFill>
                <a:latin typeface="Playfair Display"/>
                <a:ea typeface="Playfair Display"/>
                <a:cs typeface="Playfair Display"/>
                <a:sym typeface="Playfair Display"/>
              </a:rPr>
              <a:t>:</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D’abord, comme Jésus, l’Église nous apprend à respecter tout le monde. Chaque personne est aimée de Dieu. Cela veut dire que </a:t>
            </a:r>
            <a:r>
              <a:rPr b="1" lang="fr" sz="2900">
                <a:solidFill>
                  <a:srgbClr val="762EB1"/>
                </a:solidFill>
                <a:highlight>
                  <a:schemeClr val="accent6"/>
                </a:highlight>
                <a:latin typeface="Playfair Display"/>
                <a:ea typeface="Playfair Display"/>
                <a:cs typeface="Playfair Display"/>
                <a:sym typeface="Playfair Display"/>
              </a:rPr>
              <a:t>chacun est important et mérite/est digne d’être traité avec respect et amour</a:t>
            </a:r>
            <a:r>
              <a:rPr b="1" lang="fr" sz="2900">
                <a:solidFill>
                  <a:srgbClr val="762EB1"/>
                </a:solidFill>
                <a:latin typeface="Playfair Display"/>
                <a:ea typeface="Playfair Display"/>
                <a:cs typeface="Playfair Display"/>
                <a:sym typeface="Playfair Display"/>
              </a:rPr>
              <a:t>.</a:t>
            </a:r>
            <a:r>
              <a:rPr b="1" lang="fr" sz="2900">
                <a:solidFill>
                  <a:srgbClr val="762EB1"/>
                </a:solidFill>
                <a:latin typeface="Playfair Display"/>
                <a:ea typeface="Playfair Display"/>
                <a:cs typeface="Playfair Display"/>
                <a:sym typeface="Playfair Display"/>
              </a:rPr>
              <a:t>  </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Comme Jésus, l’Église nous invite aussi à penser au bien de tous. Cela signifie que nous ne vivons pas juste pour nous-mêmes. Nous pensons  aussi aux autres et à ce qui peut les rendre heureux. </a:t>
            </a:r>
            <a:r>
              <a:rPr b="1" lang="fr" sz="2900">
                <a:solidFill>
                  <a:srgbClr val="762EB1"/>
                </a:solidFill>
                <a:latin typeface="Playfair Display"/>
                <a:ea typeface="Playfair Display"/>
                <a:cs typeface="Playfair Display"/>
                <a:sym typeface="Playfair Display"/>
              </a:rPr>
              <a:t>Quand quelqu’un souffre, nous essayons d’aider. </a:t>
            </a:r>
            <a:r>
              <a:rPr b="1" lang="fr" sz="2900">
                <a:solidFill>
                  <a:srgbClr val="762EB1"/>
                </a:solidFill>
                <a:highlight>
                  <a:schemeClr val="accent6"/>
                </a:highlight>
                <a:latin typeface="Playfair Display"/>
                <a:ea typeface="Playfair Display"/>
                <a:cs typeface="Playfair Display"/>
                <a:sym typeface="Playfair Display"/>
              </a:rPr>
              <a:t>Ensemble, nous pouvons rendre le monde plus beau et meilleur</a:t>
            </a:r>
            <a:r>
              <a:rPr b="1" lang="fr" sz="2900">
                <a:solidFill>
                  <a:srgbClr val="762EB1"/>
                </a:solidFill>
                <a:latin typeface="Playfair Display"/>
                <a:ea typeface="Playfair Display"/>
                <a:cs typeface="Playfair Display"/>
                <a:sym typeface="Playfair Display"/>
              </a:rPr>
              <a:t>.</a:t>
            </a:r>
            <a:r>
              <a:rPr b="1" lang="fr" sz="2900">
                <a:solidFill>
                  <a:srgbClr val="762EB1"/>
                </a:solidFill>
                <a:latin typeface="Playfair Display"/>
                <a:ea typeface="Playfair Display"/>
                <a:cs typeface="Playfair Display"/>
                <a:sym typeface="Playfair Display"/>
              </a:rPr>
              <a:t>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73"/>
          <p:cNvSpPr txBox="1"/>
          <p:nvPr>
            <p:ph idx="1" type="body"/>
          </p:nvPr>
        </p:nvSpPr>
        <p:spPr>
          <a:xfrm>
            <a:off x="414500" y="568900"/>
            <a:ext cx="8409900" cy="43386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L</a:t>
            </a:r>
            <a:r>
              <a:rPr b="1" lang="fr" sz="2100">
                <a:solidFill>
                  <a:srgbClr val="762EB1"/>
                </a:solidFill>
                <a:latin typeface="Playfair Display"/>
                <a:ea typeface="Playfair Display"/>
                <a:cs typeface="Playfair Display"/>
                <a:sym typeface="Playfair Display"/>
              </a:rPr>
              <a:t>’enseignement sur le bien commun est lié à celui sur </a:t>
            </a:r>
            <a:r>
              <a:rPr b="1" lang="fr" sz="2100">
                <a:solidFill>
                  <a:srgbClr val="762EB1"/>
                </a:solidFill>
                <a:highlight>
                  <a:schemeClr val="accent6"/>
                </a:highlight>
                <a:latin typeface="Playfair Display"/>
                <a:ea typeface="Playfair Display"/>
                <a:cs typeface="Playfair Display"/>
                <a:sym typeface="Playfair Display"/>
              </a:rPr>
              <a:t>la solidarité.</a:t>
            </a:r>
            <a:r>
              <a:rPr b="1" lang="fr" sz="2100">
                <a:solidFill>
                  <a:srgbClr val="762EB1"/>
                </a:solidFill>
                <a:latin typeface="Playfair Display"/>
                <a:ea typeface="Playfair Display"/>
                <a:cs typeface="Playfair Display"/>
                <a:sym typeface="Playfair Display"/>
              </a:rPr>
              <a:t> Quand une société veut le bien de tous, elle aide surtout les personnes  qui en ont le plus besoin.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À notre niveau aussi, comme Jésus, l’Église nous demande d’être solidaires. Cela veut dire ouvrir notre coeur et aider à notre façon.  Chacun peut se demander: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Qu’est-ce qui me touche le plus ?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Est-ce une personne qui vit dans la rue ?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Une personne qui se fait intimider ou qui vit de la violence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Une personne qui est mise de côté parce qu’elle est différente ?     </a:t>
            </a:r>
            <a:r>
              <a:rPr b="1" lang="fr" sz="2100">
                <a:solidFill>
                  <a:srgbClr val="762EB1"/>
                </a:solidFill>
                <a:latin typeface="Playfair Display"/>
                <a:ea typeface="Playfair Display"/>
                <a:cs typeface="Playfair Display"/>
                <a:sym typeface="Playfair Display"/>
              </a:rPr>
              <a:t>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74"/>
          <p:cNvSpPr txBox="1"/>
          <p:nvPr>
            <p:ph idx="1" type="body"/>
          </p:nvPr>
        </p:nvSpPr>
        <p:spPr>
          <a:xfrm>
            <a:off x="383050" y="474575"/>
            <a:ext cx="8517000" cy="4488000"/>
          </a:xfrm>
          <a:prstGeom prst="rect">
            <a:avLst/>
          </a:prstGeom>
        </p:spPr>
        <p:txBody>
          <a:bodyPr anchorCtr="0" anchor="t" bIns="91425" lIns="91425" spcFirstLastPara="1" rIns="91425" wrap="square" tIns="91425">
            <a:normAutofit lnSpcReduction="10000"/>
          </a:bodyPr>
          <a:lstStyle/>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Le bien-être des autres est aussi important que le nôtre. Savez-vous pourquoi ? Nous en avons parlé à Noël: c’est parce que </a:t>
            </a:r>
            <a:r>
              <a:rPr b="1" lang="fr" sz="2900">
                <a:solidFill>
                  <a:srgbClr val="762EB1"/>
                </a:solidFill>
                <a:latin typeface="Playfair Display"/>
                <a:ea typeface="Playfair Display"/>
                <a:cs typeface="Playfair Display"/>
                <a:sym typeface="Playfair Display"/>
              </a:rPr>
              <a:t>nous </a:t>
            </a:r>
            <a:r>
              <a:rPr b="1" lang="fr" sz="2900">
                <a:solidFill>
                  <a:srgbClr val="762EB1"/>
                </a:solidFill>
                <a:highlight>
                  <a:schemeClr val="accent6"/>
                </a:highlight>
                <a:latin typeface="Playfair Display"/>
                <a:ea typeface="Playfair Display"/>
                <a:cs typeface="Playfair Display"/>
                <a:sym typeface="Playfair Display"/>
              </a:rPr>
              <a:t>faisons tous et toutes partie de la même famille</a:t>
            </a:r>
            <a:r>
              <a:rPr b="1" lang="fr" sz="2900">
                <a:solidFill>
                  <a:srgbClr val="762EB1"/>
                </a:solidFill>
                <a:latin typeface="Playfair Display"/>
                <a:ea typeface="Playfair Display"/>
                <a:cs typeface="Playfair Display"/>
                <a:sym typeface="Playfair Display"/>
              </a:rPr>
              <a:t>, la grande famille de Dieu. Cela fait de nous des frères et soeurs. </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Aujourd’hui, alors que nous entrons dans le Carême, j’aimerais vous parler d’une autre idée importante de cet enseignement: l’option préférentielle pour les pauvres.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3" name="Shape 813"/>
        <p:cNvGrpSpPr/>
        <p:nvPr/>
      </p:nvGrpSpPr>
      <p:grpSpPr>
        <a:xfrm>
          <a:off x="0" y="0"/>
          <a:ext cx="0" cy="0"/>
          <a:chOff x="0" y="0"/>
          <a:chExt cx="0" cy="0"/>
        </a:xfrm>
      </p:grpSpPr>
      <p:sp>
        <p:nvSpPr>
          <p:cNvPr id="814" name="Google Shape;814;p39"/>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815" name="Google Shape;815;p39"/>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75"/>
          <p:cNvSpPr txBox="1"/>
          <p:nvPr>
            <p:ph idx="1" type="body"/>
          </p:nvPr>
        </p:nvSpPr>
        <p:spPr>
          <a:xfrm>
            <a:off x="398525" y="521750"/>
            <a:ext cx="8409900" cy="4204800"/>
          </a:xfrm>
          <a:prstGeom prst="rect">
            <a:avLst/>
          </a:prstGeom>
        </p:spPr>
        <p:txBody>
          <a:bodyPr anchorCtr="0" anchor="t" bIns="91425" lIns="91425" spcFirstLastPara="1" rIns="91425" wrap="square" tIns="91425">
            <a:normAutofit lnSpcReduction="10000"/>
          </a:bodyPr>
          <a:lstStyle/>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C’est un mélange de respect de la dignité de chaque personne et de solidarité. Cela veut dire que si une personne a des difficultés, nous voulons l’aider, mais sans décider à sa place. La solution doit venir de la personne car elle sait ce qui est important pour elle. Nous pouvons l’aider à atteindre son objectif, mais la solution doit venir d’elle.</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Pour vous à l’école, quand vous voyez une personne en difficulté et que vous voulez l’aider, il est important de respecter ce que la personne veut faire. Il ne faut pas lui imposer ce que vous ferions  à sa place. </a:t>
            </a:r>
            <a:endParaRPr b="1" sz="21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100">
                <a:solidFill>
                  <a:srgbClr val="762EB1"/>
                </a:solidFill>
                <a:latin typeface="Playfair Display"/>
                <a:ea typeface="Playfair Display"/>
                <a:cs typeface="Playfair Display"/>
                <a:sym typeface="Playfair Display"/>
              </a:rPr>
              <a:t>Par exemple: si un élève a de la difficulté avec ses devoirs, on ne fait pas les devoirs pour lui. On l’aide plutôt à comprendre comment faire avec patience et gentillesse.  </a:t>
            </a:r>
            <a:endParaRPr b="1" sz="2100">
              <a:solidFill>
                <a:srgbClr val="762EB1"/>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76"/>
          <p:cNvSpPr txBox="1"/>
          <p:nvPr>
            <p:ph type="title"/>
          </p:nvPr>
        </p:nvSpPr>
        <p:spPr>
          <a:xfrm>
            <a:off x="229500" y="0"/>
            <a:ext cx="86607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80">
                <a:solidFill>
                  <a:srgbClr val="762EB1"/>
                </a:solidFill>
              </a:rPr>
              <a:t>Petit moment de silence avant l’imposition des Cendres</a:t>
            </a:r>
            <a:endParaRPr sz="2580">
              <a:solidFill>
                <a:srgbClr val="762EB1"/>
              </a:solidFill>
            </a:endParaRPr>
          </a:p>
          <a:p>
            <a:pPr indent="0" lvl="0" marL="0" rtl="0" algn="l">
              <a:spcBef>
                <a:spcPts val="0"/>
              </a:spcBef>
              <a:spcAft>
                <a:spcPts val="0"/>
              </a:spcAft>
              <a:buSzPts val="990"/>
              <a:buNone/>
            </a:pPr>
            <a:r>
              <a:t/>
            </a:r>
            <a:endParaRPr sz="2880">
              <a:solidFill>
                <a:srgbClr val="4E67C8"/>
              </a:solidFill>
            </a:endParaRPr>
          </a:p>
        </p:txBody>
      </p:sp>
      <p:sp>
        <p:nvSpPr>
          <p:cNvPr id="1050" name="Google Shape;1050;p76"/>
          <p:cNvSpPr txBox="1"/>
          <p:nvPr>
            <p:ph idx="1" type="body"/>
          </p:nvPr>
        </p:nvSpPr>
        <p:spPr>
          <a:xfrm>
            <a:off x="299950" y="868450"/>
            <a:ext cx="8660700" cy="3985800"/>
          </a:xfrm>
          <a:prstGeom prst="rect">
            <a:avLst/>
          </a:prstGeom>
        </p:spPr>
        <p:txBody>
          <a:bodyPr anchorCtr="0" anchor="t" bIns="91425" lIns="91425" spcFirstLastPara="1" rIns="91425" wrap="square" tIns="91425">
            <a:normAutofit fontScale="62500" lnSpcReduction="10000"/>
          </a:bodyPr>
          <a:lstStyle/>
          <a:p>
            <a:pPr indent="0" lvl="0" marL="0" rtl="0" algn="l">
              <a:lnSpc>
                <a:spcPct val="100000"/>
              </a:lnSpc>
              <a:spcBef>
                <a:spcPts val="0"/>
              </a:spcBef>
              <a:spcAft>
                <a:spcPts val="0"/>
              </a:spcAft>
              <a:buNone/>
            </a:pPr>
            <a:r>
              <a:rPr b="1" lang="fr" sz="3800">
                <a:solidFill>
                  <a:srgbClr val="762EB1"/>
                </a:solidFill>
                <a:latin typeface="Playfair Display"/>
                <a:ea typeface="Playfair Display"/>
                <a:cs typeface="Playfair Display"/>
                <a:sym typeface="Playfair Display"/>
              </a:rPr>
              <a:t>Pendant le carême, prenons le temps de réfléchir à ce que l’Église nous apprend pour bien vivre ensemble:</a:t>
            </a:r>
            <a:endParaRPr b="1" sz="3800">
              <a:solidFill>
                <a:srgbClr val="762EB1"/>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None/>
            </a:pPr>
            <a:r>
              <a:rPr b="1" lang="fr" sz="3800">
                <a:solidFill>
                  <a:srgbClr val="762EB1"/>
                </a:solidFill>
                <a:latin typeface="Playfair Display"/>
                <a:ea typeface="Playfair Display"/>
                <a:cs typeface="Playfair Display"/>
                <a:sym typeface="Playfair Display"/>
              </a:rPr>
              <a:t>Comme Jésus:</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100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est-ce que je respecte chaque personne ?</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est-ce que je pense au bien -être des autres ?</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est-ce que j’aide les personnes en difficulté ?</a:t>
            </a:r>
            <a:endParaRPr b="1" sz="3800">
              <a:solidFill>
                <a:srgbClr val="762EB1"/>
              </a:solidFill>
              <a:latin typeface="Playfair Display"/>
              <a:ea typeface="Playfair Display"/>
              <a:cs typeface="Playfair Display"/>
              <a:sym typeface="Playfair Display"/>
            </a:endParaRPr>
          </a:p>
          <a:p>
            <a:pPr indent="-379412" lvl="0" marL="457200" rtl="0" algn="l">
              <a:lnSpc>
                <a:spcPct val="100000"/>
              </a:lnSpc>
              <a:spcBef>
                <a:spcPts val="0"/>
              </a:spcBef>
              <a:spcAft>
                <a:spcPts val="0"/>
              </a:spcAft>
              <a:buClr>
                <a:srgbClr val="762EB1"/>
              </a:buClr>
              <a:buSzPct val="100000"/>
              <a:buFont typeface="Playfair Display"/>
              <a:buChar char="-"/>
            </a:pPr>
            <a:r>
              <a:rPr b="1" lang="fr" sz="3800">
                <a:solidFill>
                  <a:srgbClr val="762EB1"/>
                </a:solidFill>
                <a:latin typeface="Playfair Display"/>
                <a:ea typeface="Playfair Display"/>
                <a:cs typeface="Playfair Display"/>
                <a:sym typeface="Playfair Display"/>
              </a:rPr>
              <a:t>Quand j’aide quelqu’un, est-ce que je l’aide à trouver des solutions, ou est-ce que je fais les choses à sa place ?</a:t>
            </a:r>
            <a:endParaRPr b="1" sz="3800">
              <a:solidFill>
                <a:srgbClr val="762EB1"/>
              </a:solidFill>
              <a:latin typeface="Playfair Display"/>
              <a:ea typeface="Playfair Display"/>
              <a:cs typeface="Playfair Display"/>
              <a:sym typeface="Playfair Display"/>
            </a:endParaRPr>
          </a:p>
          <a:p>
            <a:pPr indent="0" lvl="0" marL="0" rtl="0" algn="l">
              <a:lnSpc>
                <a:spcPct val="100000"/>
              </a:lnSpc>
              <a:spcBef>
                <a:spcPts val="1000"/>
              </a:spcBef>
              <a:spcAft>
                <a:spcPts val="1000"/>
              </a:spcAft>
              <a:buNone/>
            </a:pPr>
            <a:r>
              <a:rPr b="1" lang="fr" sz="3800">
                <a:solidFill>
                  <a:srgbClr val="762EB1"/>
                </a:solidFill>
                <a:latin typeface="Playfair Display"/>
                <a:ea typeface="Playfair Display"/>
                <a:cs typeface="Playfair Display"/>
                <a:sym typeface="Playfair Display"/>
              </a:rPr>
              <a:t>Le Carême est un bon moment pour apprendre à aimer et à aider comme Jésus. 💛</a:t>
            </a:r>
            <a:endParaRPr b="1" sz="3800">
              <a:solidFill>
                <a:srgbClr val="762EB1"/>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77"/>
          <p:cNvSpPr txBox="1"/>
          <p:nvPr>
            <p:ph type="title"/>
          </p:nvPr>
        </p:nvSpPr>
        <p:spPr>
          <a:xfrm>
            <a:off x="311700" y="1322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C</a:t>
            </a:r>
            <a:r>
              <a:rPr lang="fr" sz="3680">
                <a:solidFill>
                  <a:srgbClr val="762EB1"/>
                </a:solidFill>
              </a:rPr>
              <a:t>atéchèse mystagogique</a:t>
            </a:r>
            <a:endParaRPr sz="3680">
              <a:solidFill>
                <a:srgbClr val="762EB1"/>
              </a:solidFill>
            </a:endParaRPr>
          </a:p>
        </p:txBody>
      </p:sp>
      <p:sp>
        <p:nvSpPr>
          <p:cNvPr id="1056" name="Google Shape;1056;p77"/>
          <p:cNvSpPr txBox="1"/>
          <p:nvPr>
            <p:ph idx="1" type="body"/>
          </p:nvPr>
        </p:nvSpPr>
        <p:spPr>
          <a:xfrm>
            <a:off x="311700" y="1053875"/>
            <a:ext cx="8520600" cy="38907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1000"/>
              </a:spcBef>
              <a:spcAft>
                <a:spcPts val="0"/>
              </a:spcAft>
              <a:buNone/>
            </a:pPr>
            <a:r>
              <a:rPr b="1" lang="fr" sz="2900">
                <a:solidFill>
                  <a:srgbClr val="762EB1"/>
                </a:solidFill>
                <a:latin typeface="Playfair Display"/>
                <a:ea typeface="Playfair Display"/>
                <a:cs typeface="Playfair Display"/>
                <a:sym typeface="Playfair Display"/>
              </a:rPr>
              <a:t>Maintenant</a:t>
            </a:r>
            <a:r>
              <a:rPr b="1" lang="fr" sz="2900">
                <a:solidFill>
                  <a:srgbClr val="762EB1"/>
                </a:solidFill>
                <a:latin typeface="Playfair Display"/>
                <a:ea typeface="Playfair Display"/>
                <a:cs typeface="Playfair Display"/>
                <a:sym typeface="Playfair Display"/>
              </a:rPr>
              <a:t>, nous allons vivre une démarche importante qui s’appelle l’imposition des Cendres. </a:t>
            </a:r>
            <a:endParaRPr b="1" sz="29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900">
                <a:solidFill>
                  <a:srgbClr val="762EB1"/>
                </a:solidFill>
                <a:highlight>
                  <a:schemeClr val="accent6"/>
                </a:highlight>
                <a:latin typeface="Playfair Display"/>
                <a:ea typeface="Playfair Display"/>
                <a:cs typeface="Playfair Display"/>
                <a:sym typeface="Playfair Display"/>
              </a:rPr>
              <a:t>Signification</a:t>
            </a:r>
            <a:r>
              <a:rPr b="1" lang="fr" sz="2900">
                <a:solidFill>
                  <a:srgbClr val="762EB1"/>
                </a:solidFill>
                <a:latin typeface="Playfair Display"/>
                <a:ea typeface="Playfair Display"/>
                <a:cs typeface="Playfair Display"/>
                <a:sym typeface="Playfair Display"/>
              </a:rPr>
              <a:t>: En laissant le prêtre ou un laïc nous marquer le front avec des cendres, nous acceptons de reconnaître que notre vie humaine est fragile et nous nous engageons à accueillir Dieu dans notre vie, à accueillir les autres comme des frères et des soeurs, et à faire le bien autour de nous. </a:t>
            </a:r>
            <a:endParaRPr>
              <a:latin typeface="Playfair Display"/>
              <a:ea typeface="Playfair Display"/>
              <a:cs typeface="Playfair Display"/>
              <a:sym typeface="Playfair Displ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78"/>
          <p:cNvSpPr txBox="1"/>
          <p:nvPr>
            <p:ph type="title"/>
          </p:nvPr>
        </p:nvSpPr>
        <p:spPr>
          <a:xfrm>
            <a:off x="311700" y="2376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Imposition des Cendres</a:t>
            </a:r>
            <a:endParaRPr sz="3755">
              <a:solidFill>
                <a:srgbClr val="762EB1"/>
              </a:solidFill>
            </a:endParaRPr>
          </a:p>
          <a:p>
            <a:pPr indent="0" lvl="0" marL="0" rtl="0" algn="l">
              <a:spcBef>
                <a:spcPts val="0"/>
              </a:spcBef>
              <a:spcAft>
                <a:spcPts val="0"/>
              </a:spcAft>
              <a:buNone/>
            </a:pPr>
            <a:r>
              <a:t/>
            </a:r>
            <a:endParaRPr>
              <a:solidFill>
                <a:srgbClr val="4E67C8"/>
              </a:solidFill>
            </a:endParaRPr>
          </a:p>
        </p:txBody>
      </p:sp>
      <p:sp>
        <p:nvSpPr>
          <p:cNvPr id="1062" name="Google Shape;1062;p78"/>
          <p:cNvSpPr txBox="1"/>
          <p:nvPr>
            <p:ph idx="1" type="body"/>
          </p:nvPr>
        </p:nvSpPr>
        <p:spPr>
          <a:xfrm>
            <a:off x="311700" y="1235825"/>
            <a:ext cx="4372500" cy="382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Nous allons commencer l’imposition des Cendres: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Nous commençons par la bénédiction des Cendres: </a:t>
            </a:r>
            <a:endParaRPr b="1" sz="3600">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latin typeface="Playfair Display"/>
              <a:ea typeface="Playfair Display"/>
              <a:cs typeface="Playfair Display"/>
              <a:sym typeface="Playfair Display"/>
            </a:endParaRPr>
          </a:p>
        </p:txBody>
      </p:sp>
      <p:pic>
        <p:nvPicPr>
          <p:cNvPr id="1063" name="Google Shape;1063;p78"/>
          <p:cNvPicPr preferRelativeResize="0"/>
          <p:nvPr/>
        </p:nvPicPr>
        <p:blipFill>
          <a:blip r:embed="rId3">
            <a:alphaModFix/>
          </a:blip>
          <a:stretch>
            <a:fillRect/>
          </a:stretch>
        </p:blipFill>
        <p:spPr>
          <a:xfrm>
            <a:off x="4836600" y="1485275"/>
            <a:ext cx="4155000" cy="288330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79"/>
          <p:cNvSpPr txBox="1"/>
          <p:nvPr>
            <p:ph type="title"/>
          </p:nvPr>
        </p:nvSpPr>
        <p:spPr>
          <a:xfrm>
            <a:off x="311700" y="1075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80">
                <a:solidFill>
                  <a:srgbClr val="762EB1"/>
                </a:solidFill>
              </a:rPr>
              <a:t>Bénédiction des Cendres si la célébration est présidée par un prêtre ou un diacre</a:t>
            </a:r>
            <a:endParaRPr sz="2880">
              <a:solidFill>
                <a:srgbClr val="762EB1"/>
              </a:solidFill>
            </a:endParaRPr>
          </a:p>
          <a:p>
            <a:pPr indent="0" lvl="0" marL="0" rtl="0" algn="l">
              <a:spcBef>
                <a:spcPts val="0"/>
              </a:spcBef>
              <a:spcAft>
                <a:spcPts val="0"/>
              </a:spcAft>
              <a:buSzPts val="990"/>
              <a:buNone/>
            </a:pPr>
            <a:r>
              <a:t/>
            </a:r>
            <a:endParaRPr sz="2880">
              <a:solidFill>
                <a:srgbClr val="762EB1"/>
              </a:solidFill>
            </a:endParaRPr>
          </a:p>
        </p:txBody>
      </p:sp>
      <p:sp>
        <p:nvSpPr>
          <p:cNvPr id="1069" name="Google Shape;1069;p79"/>
          <p:cNvSpPr txBox="1"/>
          <p:nvPr>
            <p:ph idx="1" type="body"/>
          </p:nvPr>
        </p:nvSpPr>
        <p:spPr>
          <a:xfrm>
            <a:off x="311700" y="1285875"/>
            <a:ext cx="8643600" cy="324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Seigneur notre Dieu, bénis les cendres dont nous serons marqués en signe de notre engagement à changer nos coeurs et croire à la Bonne Nouvelle. Nous te le demandons à toi qui vis et règne pour les siècles des siècles.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t/>
            </a:r>
            <a:endParaRPr b="1" sz="1457">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4314">
                <a:solidFill>
                  <a:srgbClr val="762EB1"/>
                </a:solidFill>
                <a:latin typeface="Playfair Display"/>
                <a:ea typeface="Playfair Display"/>
                <a:cs typeface="Playfair Display"/>
                <a:sym typeface="Playfair Display"/>
              </a:rPr>
              <a:t>R/</a:t>
            </a:r>
            <a:r>
              <a:rPr b="1" lang="fr" sz="4314">
                <a:solidFill>
                  <a:srgbClr val="762EB1"/>
                </a:solidFill>
                <a:latin typeface="Playfair Display"/>
                <a:ea typeface="Playfair Display"/>
                <a:cs typeface="Playfair Display"/>
                <a:sym typeface="Playfair Display"/>
              </a:rPr>
              <a:t>: Amen.</a:t>
            </a:r>
            <a:endParaRPr b="1" sz="4314">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solidFill>
                <a:srgbClr val="762EB1"/>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80"/>
          <p:cNvSpPr txBox="1"/>
          <p:nvPr>
            <p:ph type="title"/>
          </p:nvPr>
        </p:nvSpPr>
        <p:spPr>
          <a:xfrm>
            <a:off x="311700" y="1075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Prière s</a:t>
            </a:r>
            <a:r>
              <a:rPr lang="fr" sz="2680">
                <a:solidFill>
                  <a:srgbClr val="762EB1"/>
                </a:solidFill>
              </a:rPr>
              <a:t>i la célébration est présidée par un ministre laïc et non par un prêtre ou un diacre</a:t>
            </a:r>
            <a:endParaRPr sz="2680">
              <a:solidFill>
                <a:srgbClr val="762EB1"/>
              </a:solidFill>
            </a:endParaRPr>
          </a:p>
          <a:p>
            <a:pPr indent="0" lvl="0" marL="0" rtl="0" algn="l">
              <a:spcBef>
                <a:spcPts val="0"/>
              </a:spcBef>
              <a:spcAft>
                <a:spcPts val="0"/>
              </a:spcAft>
              <a:buSzPts val="990"/>
              <a:buNone/>
            </a:pPr>
            <a:r>
              <a:t/>
            </a:r>
            <a:endParaRPr sz="2880">
              <a:solidFill>
                <a:srgbClr val="762EB1"/>
              </a:solidFill>
            </a:endParaRPr>
          </a:p>
        </p:txBody>
      </p:sp>
      <p:sp>
        <p:nvSpPr>
          <p:cNvPr id="1075" name="Google Shape;1075;p80"/>
          <p:cNvSpPr txBox="1"/>
          <p:nvPr>
            <p:ph idx="1" type="body"/>
          </p:nvPr>
        </p:nvSpPr>
        <p:spPr>
          <a:xfrm>
            <a:off x="311700" y="1285875"/>
            <a:ext cx="8643600" cy="324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Seigneur notre Dieu, que les cendres dont nous serons marqués soient signe de notre engagement à changer nos coeurs et croire à la Bonne Nouvelle. Nous te le demandons à toi qui vis et règne pour les siècles des siècles.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t/>
            </a:r>
            <a:endParaRPr b="1" sz="14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4250">
                <a:solidFill>
                  <a:srgbClr val="762EB1"/>
                </a:solidFill>
                <a:latin typeface="Playfair Display"/>
                <a:ea typeface="Playfair Display"/>
                <a:cs typeface="Playfair Display"/>
                <a:sym typeface="Playfair Display"/>
              </a:rPr>
              <a:t>R/</a:t>
            </a:r>
            <a:r>
              <a:rPr b="1" lang="fr" sz="4250">
                <a:solidFill>
                  <a:srgbClr val="762EB1"/>
                </a:solidFill>
                <a:latin typeface="Playfair Display"/>
                <a:ea typeface="Playfair Display"/>
                <a:cs typeface="Playfair Display"/>
                <a:sym typeface="Playfair Display"/>
              </a:rPr>
              <a:t> Amen.</a:t>
            </a:r>
            <a:endParaRPr b="1" sz="4250">
              <a:solidFill>
                <a:srgbClr val="762EB1"/>
              </a:solidFill>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solidFill>
                <a:srgbClr val="762EB1"/>
              </a:solidFill>
              <a:latin typeface="Playfair Display"/>
              <a:ea typeface="Playfair Display"/>
              <a:cs typeface="Playfair Display"/>
              <a:sym typeface="Playfair Displ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81"/>
          <p:cNvSpPr txBox="1"/>
          <p:nvPr>
            <p:ph type="title"/>
          </p:nvPr>
        </p:nvSpPr>
        <p:spPr>
          <a:xfrm>
            <a:off x="311700" y="2376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solidFill>
                  <a:srgbClr val="762EB1"/>
                </a:solidFill>
              </a:rPr>
              <a:t>Imposition des Cendres</a:t>
            </a:r>
            <a:endParaRPr sz="3755">
              <a:solidFill>
                <a:srgbClr val="762EB1"/>
              </a:solidFill>
            </a:endParaRPr>
          </a:p>
          <a:p>
            <a:pPr indent="0" lvl="0" marL="0" rtl="0" algn="l">
              <a:spcBef>
                <a:spcPts val="0"/>
              </a:spcBef>
              <a:spcAft>
                <a:spcPts val="0"/>
              </a:spcAft>
              <a:buNone/>
            </a:pPr>
            <a:r>
              <a:t/>
            </a:r>
            <a:endParaRPr>
              <a:solidFill>
                <a:srgbClr val="4E67C8"/>
              </a:solidFill>
            </a:endParaRPr>
          </a:p>
        </p:txBody>
      </p:sp>
      <p:sp>
        <p:nvSpPr>
          <p:cNvPr id="1081" name="Google Shape;1081;p81"/>
          <p:cNvSpPr txBox="1"/>
          <p:nvPr>
            <p:ph idx="1" type="body"/>
          </p:nvPr>
        </p:nvSpPr>
        <p:spPr>
          <a:xfrm>
            <a:off x="311700" y="1235825"/>
            <a:ext cx="4372500" cy="3828900"/>
          </a:xfrm>
          <a:prstGeom prst="rect">
            <a:avLst/>
          </a:prstGeom>
        </p:spPr>
        <p:txBody>
          <a:bodyPr anchorCtr="0" anchor="t" bIns="91425" lIns="91425" spcFirstLastPara="1" rIns="91425" wrap="square" tIns="91425">
            <a:normAutofit fontScale="55000"/>
          </a:bodyPr>
          <a:lstStyle/>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Nous allons commencer l’imposition des Cendres. Le prêtre ou l’un/e des responsables de votre école vont faire une petite croix sur votre front avec des cendres. </a:t>
            </a:r>
            <a:endParaRPr b="1" sz="3600">
              <a:solidFill>
                <a:srgbClr val="762EB1"/>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600">
                <a:solidFill>
                  <a:srgbClr val="762EB1"/>
                </a:solidFill>
                <a:latin typeface="Playfair Display"/>
                <a:ea typeface="Playfair Display"/>
                <a:cs typeface="Playfair Display"/>
                <a:sym typeface="Playfair Display"/>
              </a:rPr>
              <a:t>La personne vous dira : </a:t>
            </a:r>
            <a:r>
              <a:rPr b="1" lang="fr" sz="3600">
                <a:solidFill>
                  <a:srgbClr val="9900FF"/>
                </a:solidFill>
                <a:highlight>
                  <a:srgbClr val="EAD1DC"/>
                </a:highlight>
                <a:latin typeface="Playfair Display"/>
                <a:ea typeface="Playfair Display"/>
                <a:cs typeface="Playfair Display"/>
                <a:sym typeface="Playfair Display"/>
              </a:rPr>
              <a:t>« Change ton cœur et crois à la Bonne Nouvelle! »</a:t>
            </a:r>
            <a:endParaRPr b="1" sz="3600">
              <a:solidFill>
                <a:srgbClr val="9900FF"/>
              </a:solidFill>
              <a:highlight>
                <a:srgbClr val="EAD1DC"/>
              </a:highlight>
              <a:latin typeface="Playfair Display"/>
              <a:ea typeface="Playfair Display"/>
              <a:cs typeface="Playfair Display"/>
              <a:sym typeface="Playfair Display"/>
            </a:endParaRPr>
          </a:p>
          <a:p>
            <a:pPr indent="0" lvl="0" marL="0" rtl="0" algn="l">
              <a:spcBef>
                <a:spcPts val="1000"/>
              </a:spcBef>
              <a:spcAft>
                <a:spcPts val="0"/>
              </a:spcAft>
              <a:buNone/>
            </a:pPr>
            <a:r>
              <a:rPr b="1" lang="fr" sz="3600">
                <a:latin typeface="Playfair Display"/>
                <a:ea typeface="Playfair Display"/>
                <a:cs typeface="Playfair Display"/>
                <a:sym typeface="Playfair Display"/>
              </a:rPr>
              <a:t>Vous répondrez : </a:t>
            </a:r>
            <a:r>
              <a:rPr b="1" lang="fr" sz="3600">
                <a:solidFill>
                  <a:srgbClr val="9900FF"/>
                </a:solidFill>
                <a:highlight>
                  <a:srgbClr val="EAD1DC"/>
                </a:highlight>
                <a:latin typeface="Playfair Display"/>
                <a:ea typeface="Playfair Display"/>
                <a:cs typeface="Playfair Display"/>
                <a:sym typeface="Playfair Display"/>
              </a:rPr>
              <a:t>Amen.</a:t>
            </a:r>
            <a:endParaRPr b="1" sz="3600">
              <a:solidFill>
                <a:srgbClr val="9900FF"/>
              </a:solidFill>
              <a:highlight>
                <a:srgbClr val="EAD1DC"/>
              </a:highlight>
              <a:latin typeface="Playfair Display"/>
              <a:ea typeface="Playfair Display"/>
              <a:cs typeface="Playfair Display"/>
              <a:sym typeface="Playfair Display"/>
            </a:endParaRPr>
          </a:p>
          <a:p>
            <a:pPr indent="0" lvl="0" marL="0" rtl="0" algn="l">
              <a:lnSpc>
                <a:spcPct val="100000"/>
              </a:lnSpc>
              <a:spcBef>
                <a:spcPts val="0"/>
              </a:spcBef>
              <a:spcAft>
                <a:spcPts val="1000"/>
              </a:spcAft>
              <a:buNone/>
            </a:pPr>
            <a:r>
              <a:t/>
            </a:r>
            <a:endParaRPr sz="2698">
              <a:latin typeface="Playfair Display"/>
              <a:ea typeface="Playfair Display"/>
              <a:cs typeface="Playfair Display"/>
              <a:sym typeface="Playfair Display"/>
            </a:endParaRPr>
          </a:p>
        </p:txBody>
      </p:sp>
      <p:pic>
        <p:nvPicPr>
          <p:cNvPr id="1082" name="Google Shape;1082;p81"/>
          <p:cNvPicPr preferRelativeResize="0"/>
          <p:nvPr/>
        </p:nvPicPr>
        <p:blipFill>
          <a:blip r:embed="rId3">
            <a:alphaModFix/>
          </a:blip>
          <a:stretch>
            <a:fillRect/>
          </a:stretch>
        </p:blipFill>
        <p:spPr>
          <a:xfrm>
            <a:off x="4836600" y="1485275"/>
            <a:ext cx="4155000" cy="288330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82"/>
          <p:cNvSpPr txBox="1"/>
          <p:nvPr>
            <p:ph type="title"/>
          </p:nvPr>
        </p:nvSpPr>
        <p:spPr>
          <a:xfrm>
            <a:off x="311700" y="185325"/>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889"/>
              <a:buNone/>
            </a:pPr>
            <a:r>
              <a:rPr lang="fr" sz="2966">
                <a:solidFill>
                  <a:srgbClr val="762EB1"/>
                </a:solidFill>
                <a:latin typeface="EB Garamond ExtraBold"/>
                <a:ea typeface="EB Garamond ExtraBold"/>
                <a:cs typeface="EB Garamond ExtraBold"/>
                <a:sym typeface="EB Garamond ExtraBold"/>
              </a:rPr>
              <a:t>Merci de vous lever </a:t>
            </a:r>
            <a:r>
              <a:rPr lang="fr" sz="2966">
                <a:solidFill>
                  <a:srgbClr val="762EB1"/>
                </a:solidFill>
                <a:highlight>
                  <a:schemeClr val="accent6"/>
                </a:highlight>
                <a:latin typeface="EB Garamond ExtraBold"/>
                <a:ea typeface="EB Garamond ExtraBold"/>
                <a:cs typeface="EB Garamond ExtraBold"/>
                <a:sym typeface="EB Garamond ExtraBold"/>
              </a:rPr>
              <a:t>tranquillement</a:t>
            </a:r>
            <a:r>
              <a:rPr lang="fr" sz="2966">
                <a:solidFill>
                  <a:srgbClr val="762EB1"/>
                </a:solidFill>
                <a:latin typeface="EB Garamond ExtraBold"/>
                <a:ea typeface="EB Garamond ExtraBold"/>
                <a:cs typeface="EB Garamond ExtraBold"/>
                <a:sym typeface="EB Garamond ExtraBold"/>
              </a:rPr>
              <a:t> jusqu’à la fin de la célébration</a:t>
            </a:r>
            <a:endParaRPr>
              <a:solidFill>
                <a:srgbClr val="762EB1"/>
              </a:solidFill>
            </a:endParaRPr>
          </a:p>
        </p:txBody>
      </p:sp>
      <p:pic>
        <p:nvPicPr>
          <p:cNvPr id="1088" name="Google Shape;1088;p82"/>
          <p:cNvPicPr preferRelativeResize="0"/>
          <p:nvPr/>
        </p:nvPicPr>
        <p:blipFill rotWithShape="1">
          <a:blip r:embed="rId3">
            <a:alphaModFix/>
          </a:blip>
          <a:srcRect b="0" l="0" r="0" t="0"/>
          <a:stretch/>
        </p:blipFill>
        <p:spPr>
          <a:xfrm>
            <a:off x="2196025" y="1139700"/>
            <a:ext cx="4845675" cy="32316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83"/>
          <p:cNvSpPr txBox="1"/>
          <p:nvPr>
            <p:ph type="title"/>
          </p:nvPr>
        </p:nvSpPr>
        <p:spPr>
          <a:xfrm>
            <a:off x="272375" y="1543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Intentions de prières universelles</a:t>
            </a:r>
            <a:endParaRPr sz="3380">
              <a:solidFill>
                <a:srgbClr val="762EB1"/>
              </a:solidFill>
            </a:endParaRPr>
          </a:p>
        </p:txBody>
      </p:sp>
      <p:sp>
        <p:nvSpPr>
          <p:cNvPr id="1094" name="Google Shape;1094;p83"/>
          <p:cNvSpPr txBox="1"/>
          <p:nvPr>
            <p:ph idx="1" type="body"/>
          </p:nvPr>
        </p:nvSpPr>
        <p:spPr>
          <a:xfrm>
            <a:off x="311700" y="1170325"/>
            <a:ext cx="8520600" cy="371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2300">
                <a:solidFill>
                  <a:srgbClr val="762EB1"/>
                </a:solidFill>
              </a:rPr>
              <a:t>Présidence: En ce début de Carême, présentons nos prières au Seigneur.</a:t>
            </a:r>
            <a:endParaRPr b="1" sz="2300">
              <a:solidFill>
                <a:srgbClr val="762EB1"/>
              </a:solidFill>
            </a:endParaRPr>
          </a:p>
          <a:p>
            <a:pPr indent="0" lvl="0" marL="0" rtl="0" algn="l">
              <a:lnSpc>
                <a:spcPct val="100000"/>
              </a:lnSpc>
              <a:spcBef>
                <a:spcPts val="1200"/>
              </a:spcBef>
              <a:spcAft>
                <a:spcPts val="0"/>
              </a:spcAft>
              <a:buNone/>
            </a:pPr>
            <a:r>
              <a:rPr b="1" lang="fr" sz="2300">
                <a:solidFill>
                  <a:srgbClr val="762EB1"/>
                </a:solidFill>
              </a:rPr>
              <a:t>R/ Jésus, entends notre prière. </a:t>
            </a:r>
            <a:endParaRPr b="1" sz="2300">
              <a:solidFill>
                <a:srgbClr val="762EB1"/>
              </a:solidFill>
            </a:endParaRPr>
          </a:p>
          <a:p>
            <a:pPr indent="0" lvl="0" marL="0" rtl="0" algn="l">
              <a:lnSpc>
                <a:spcPct val="100000"/>
              </a:lnSpc>
              <a:spcBef>
                <a:spcPts val="0"/>
              </a:spcBef>
              <a:spcAft>
                <a:spcPts val="0"/>
              </a:spcAft>
              <a:buNone/>
            </a:pPr>
            <a:r>
              <a:t/>
            </a:r>
            <a:endParaRPr b="1" sz="2300">
              <a:solidFill>
                <a:srgbClr val="762EB1"/>
              </a:solidFill>
            </a:endParaRPr>
          </a:p>
          <a:p>
            <a:pPr indent="-374650" lvl="0" marL="457200" rtl="0" algn="l">
              <a:lnSpc>
                <a:spcPct val="100000"/>
              </a:lnSpc>
              <a:spcBef>
                <a:spcPts val="0"/>
              </a:spcBef>
              <a:spcAft>
                <a:spcPts val="0"/>
              </a:spcAft>
              <a:buClr>
                <a:srgbClr val="762EB1"/>
              </a:buClr>
              <a:buSzPts val="2300"/>
              <a:buAutoNum type="arabicPeriod"/>
            </a:pPr>
            <a:r>
              <a:rPr lang="fr" sz="2300">
                <a:solidFill>
                  <a:srgbClr val="762EB1"/>
                </a:solidFill>
              </a:rPr>
              <a:t>Le carême est un temps de prière. Pour que nous sachions ouvrir notre coeur à Jésus pour connaître la joie de l’amour qu’il a pour nous, prions</a:t>
            </a:r>
            <a:endParaRPr b="1" sz="2300">
              <a:solidFill>
                <a:srgbClr val="762EB1"/>
              </a:solidFill>
            </a:endParaRPr>
          </a:p>
          <a:p>
            <a:pPr indent="457200" lvl="0" marL="0" rtl="0" algn="l">
              <a:lnSpc>
                <a:spcPct val="100000"/>
              </a:lnSpc>
              <a:spcBef>
                <a:spcPts val="0"/>
              </a:spcBef>
              <a:spcAft>
                <a:spcPts val="0"/>
              </a:spcAft>
              <a:buNone/>
            </a:pPr>
            <a:r>
              <a:rPr b="1" lang="fr" sz="2300">
                <a:solidFill>
                  <a:srgbClr val="762EB1"/>
                </a:solidFill>
              </a:rPr>
              <a:t>R/ </a:t>
            </a:r>
            <a:r>
              <a:rPr b="1" lang="fr" sz="2300">
                <a:solidFill>
                  <a:srgbClr val="762EB1"/>
                </a:solidFill>
              </a:rPr>
              <a:t>Jésus, entends notre prière.</a:t>
            </a:r>
            <a:r>
              <a:rPr b="1" lang="fr" sz="2300">
                <a:solidFill>
                  <a:srgbClr val="762EB1"/>
                </a:solidFill>
              </a:rPr>
              <a:t> </a:t>
            </a:r>
            <a:endParaRPr b="1" sz="2300">
              <a:solidFill>
                <a:srgbClr val="762EB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84"/>
          <p:cNvSpPr txBox="1"/>
          <p:nvPr>
            <p:ph type="title"/>
          </p:nvPr>
        </p:nvSpPr>
        <p:spPr>
          <a:xfrm>
            <a:off x="311700" y="2678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Intentions de prières universelles</a:t>
            </a:r>
            <a:endParaRPr sz="3380">
              <a:solidFill>
                <a:srgbClr val="762EB1"/>
              </a:solidFill>
            </a:endParaRPr>
          </a:p>
        </p:txBody>
      </p:sp>
      <p:sp>
        <p:nvSpPr>
          <p:cNvPr id="1100" name="Google Shape;1100;p84"/>
          <p:cNvSpPr txBox="1"/>
          <p:nvPr>
            <p:ph idx="1" type="body"/>
          </p:nvPr>
        </p:nvSpPr>
        <p:spPr>
          <a:xfrm>
            <a:off x="311700" y="12642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solidFill>
                  <a:srgbClr val="762EB1"/>
                </a:solidFill>
              </a:rPr>
              <a:t>2. Le carême est un temps de partage. Pour que nous partagions généreusement avec les autres, prions. </a:t>
            </a:r>
            <a:r>
              <a:rPr lang="fr" sz="2300">
                <a:solidFill>
                  <a:srgbClr val="762EB1"/>
                </a:solidFill>
              </a:rPr>
              <a:t> </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Jésus, entends notre prière.</a:t>
            </a:r>
            <a:endParaRPr b="1" sz="2300">
              <a:solidFill>
                <a:srgbClr val="762EB1"/>
              </a:solidFill>
            </a:endParaRPr>
          </a:p>
          <a:p>
            <a:pPr indent="0" lvl="0" marL="0" rtl="0" algn="l">
              <a:lnSpc>
                <a:spcPct val="100000"/>
              </a:lnSpc>
              <a:spcBef>
                <a:spcPts val="0"/>
              </a:spcBef>
              <a:spcAft>
                <a:spcPts val="0"/>
              </a:spcAft>
              <a:buNone/>
            </a:pPr>
            <a:r>
              <a:t/>
            </a:r>
            <a:endParaRPr b="1" sz="2300">
              <a:solidFill>
                <a:srgbClr val="762EB1"/>
              </a:solidFill>
            </a:endParaRPr>
          </a:p>
          <a:p>
            <a:pPr indent="0" lvl="0" marL="0" rtl="0" algn="l">
              <a:lnSpc>
                <a:spcPct val="100000"/>
              </a:lnSpc>
              <a:spcBef>
                <a:spcPts val="0"/>
              </a:spcBef>
              <a:spcAft>
                <a:spcPts val="0"/>
              </a:spcAft>
              <a:buNone/>
            </a:pPr>
            <a:r>
              <a:rPr lang="fr" sz="2300">
                <a:solidFill>
                  <a:srgbClr val="762EB1"/>
                </a:solidFill>
              </a:rPr>
              <a:t>3. Le Carême est un temps de jeûne. Pour que nous essayons  de modérer nos habitudes qui nous empêchent d’aimer et de faire la paix dans notre famille et notre communauté</a:t>
            </a:r>
            <a:r>
              <a:rPr lang="fr" sz="2300">
                <a:solidFill>
                  <a:srgbClr val="762EB1"/>
                </a:solidFill>
              </a:rPr>
              <a:t>.</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Jésus, entends notre prière.</a:t>
            </a:r>
            <a:endParaRPr b="1" sz="2300">
              <a:solidFill>
                <a:srgbClr val="762EB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40"/>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solidFill>
                  <a:srgbClr val="762EB1"/>
                </a:solidFill>
              </a:rPr>
              <a:t>Mot d’accueil avant la célébration</a:t>
            </a:r>
            <a:endParaRPr sz="3680">
              <a:solidFill>
                <a:srgbClr val="762EB1"/>
              </a:solidFill>
            </a:endParaRPr>
          </a:p>
        </p:txBody>
      </p:sp>
      <p:sp>
        <p:nvSpPr>
          <p:cNvPr id="821" name="Google Shape;821;p40"/>
          <p:cNvSpPr txBox="1"/>
          <p:nvPr>
            <p:ph idx="1" type="body"/>
          </p:nvPr>
        </p:nvSpPr>
        <p:spPr>
          <a:xfrm>
            <a:off x="366525" y="1911325"/>
            <a:ext cx="8520600" cy="31509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762EB1"/>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762EB1"/>
              </a:solidFill>
              <a:latin typeface="Playfair Display"/>
              <a:ea typeface="Playfair Display"/>
              <a:cs typeface="Playfair Display"/>
              <a:sym typeface="Playfair Display"/>
            </a:endParaRPr>
          </a:p>
          <a:p>
            <a:pPr indent="0" lvl="0" marL="0" rtl="0" algn="l">
              <a:spcBef>
                <a:spcPts val="0"/>
              </a:spcBef>
              <a:spcAft>
                <a:spcPts val="1200"/>
              </a:spcAft>
              <a:buNone/>
            </a:pPr>
            <a:r>
              <a:t/>
            </a:r>
            <a:endParaRPr>
              <a:solidFill>
                <a:srgbClr val="762EB1"/>
              </a:solidFill>
              <a:latin typeface="Playfair Display"/>
              <a:ea typeface="Playfair Display"/>
              <a:cs typeface="Playfair Display"/>
              <a:sym typeface="Playfair Displ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85"/>
          <p:cNvSpPr txBox="1"/>
          <p:nvPr>
            <p:ph type="title"/>
          </p:nvPr>
        </p:nvSpPr>
        <p:spPr>
          <a:xfrm>
            <a:off x="311700" y="2756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Intentions de prières universelles</a:t>
            </a:r>
            <a:endParaRPr sz="3380">
              <a:solidFill>
                <a:srgbClr val="762EB1"/>
              </a:solidFill>
            </a:endParaRPr>
          </a:p>
        </p:txBody>
      </p:sp>
      <p:sp>
        <p:nvSpPr>
          <p:cNvPr id="1106" name="Google Shape;1106;p85"/>
          <p:cNvSpPr txBox="1"/>
          <p:nvPr>
            <p:ph idx="1" type="body"/>
          </p:nvPr>
        </p:nvSpPr>
        <p:spPr>
          <a:xfrm>
            <a:off x="311700" y="1264275"/>
            <a:ext cx="8520600" cy="36861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fr" sz="2300">
                <a:solidFill>
                  <a:srgbClr val="762EB1"/>
                </a:solidFill>
              </a:rPr>
              <a:t>4. Le carême est un temps pour demander pardon. Pour que nous sachions demander pardon aux personnes à qui nous avons fait de la peine, et pour que nous sachions pardonner celles et ceux qui nous le demandent, prions</a:t>
            </a:r>
            <a:r>
              <a:rPr lang="fr" sz="2300">
                <a:solidFill>
                  <a:srgbClr val="762EB1"/>
                </a:solidFill>
              </a:rPr>
              <a:t>. </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Jésus, entends notre prière.</a:t>
            </a:r>
            <a:r>
              <a:rPr b="1" lang="fr" sz="2300">
                <a:solidFill>
                  <a:srgbClr val="762EB1"/>
                </a:solidFill>
              </a:rPr>
              <a:t> </a:t>
            </a:r>
            <a:endParaRPr b="1" sz="2300">
              <a:solidFill>
                <a:srgbClr val="762EB1"/>
              </a:solidFill>
            </a:endParaRPr>
          </a:p>
          <a:p>
            <a:pPr indent="0" lvl="0" marL="0" rtl="0" algn="l">
              <a:lnSpc>
                <a:spcPct val="100000"/>
              </a:lnSpc>
              <a:spcBef>
                <a:spcPts val="0"/>
              </a:spcBef>
              <a:spcAft>
                <a:spcPts val="0"/>
              </a:spcAft>
              <a:buNone/>
            </a:pPr>
            <a:r>
              <a:t/>
            </a:r>
            <a:endParaRPr b="1" sz="2300">
              <a:solidFill>
                <a:srgbClr val="762EB1"/>
              </a:solidFill>
            </a:endParaRPr>
          </a:p>
          <a:p>
            <a:pPr indent="0" lvl="0" marL="0" rtl="0" algn="l">
              <a:lnSpc>
                <a:spcPct val="100000"/>
              </a:lnSpc>
              <a:spcBef>
                <a:spcPts val="0"/>
              </a:spcBef>
              <a:spcAft>
                <a:spcPts val="0"/>
              </a:spcAft>
              <a:buNone/>
            </a:pPr>
            <a:r>
              <a:rPr b="1" lang="fr" sz="2300">
                <a:solidFill>
                  <a:srgbClr val="762EB1"/>
                </a:solidFill>
              </a:rPr>
              <a:t>Présidence</a:t>
            </a:r>
            <a:r>
              <a:rPr lang="fr" sz="2300">
                <a:solidFill>
                  <a:srgbClr val="762EB1"/>
                </a:solidFill>
              </a:rPr>
              <a:t>: </a:t>
            </a:r>
            <a:r>
              <a:rPr lang="fr" sz="2300">
                <a:solidFill>
                  <a:srgbClr val="762EB1"/>
                </a:solidFill>
              </a:rPr>
              <a:t>Seigneur, en recevant nos intentions, fais que notre pratique du carême nous permette de te voir et de t’entendre plus </a:t>
            </a:r>
            <a:r>
              <a:rPr lang="fr" sz="2300">
                <a:solidFill>
                  <a:srgbClr val="762EB1"/>
                </a:solidFill>
              </a:rPr>
              <a:t>clairement</a:t>
            </a:r>
            <a:r>
              <a:rPr lang="fr" sz="2300">
                <a:solidFill>
                  <a:srgbClr val="762EB1"/>
                </a:solidFill>
              </a:rPr>
              <a:t>, toi qui est présent par ton Esprit Saint pour les siècles des siècles !</a:t>
            </a:r>
            <a:endParaRPr sz="2300">
              <a:solidFill>
                <a:srgbClr val="762EB1"/>
              </a:solidFill>
            </a:endParaRPr>
          </a:p>
          <a:p>
            <a:pPr indent="0" lvl="0" marL="0" rtl="0" algn="l">
              <a:lnSpc>
                <a:spcPct val="100000"/>
              </a:lnSpc>
              <a:spcBef>
                <a:spcPts val="0"/>
              </a:spcBef>
              <a:spcAft>
                <a:spcPts val="0"/>
              </a:spcAft>
              <a:buNone/>
            </a:pPr>
            <a:r>
              <a:t/>
            </a:r>
            <a:endParaRPr sz="2300">
              <a:solidFill>
                <a:srgbClr val="762EB1"/>
              </a:solidFill>
            </a:endParaRPr>
          </a:p>
          <a:p>
            <a:pPr indent="0" lvl="0" marL="0" rtl="0" algn="l">
              <a:lnSpc>
                <a:spcPct val="100000"/>
              </a:lnSpc>
              <a:spcBef>
                <a:spcPts val="0"/>
              </a:spcBef>
              <a:spcAft>
                <a:spcPts val="0"/>
              </a:spcAft>
              <a:buNone/>
            </a:pPr>
            <a:r>
              <a:rPr b="1" lang="fr" sz="2300">
                <a:solidFill>
                  <a:srgbClr val="762EB1"/>
                </a:solidFill>
              </a:rPr>
              <a:t>R/ AMEN</a:t>
            </a:r>
            <a:r>
              <a:rPr b="1" lang="fr" sz="2200">
                <a:solidFill>
                  <a:srgbClr val="762EB1"/>
                </a:solidFill>
              </a:rPr>
              <a:t> </a:t>
            </a:r>
            <a:endParaRPr b="1" sz="2200">
              <a:solidFill>
                <a:srgbClr val="762EB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86"/>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762EB1"/>
                </a:solidFill>
              </a:rPr>
              <a:t>NOTRE PÈRE</a:t>
            </a:r>
            <a:endParaRPr>
              <a:solidFill>
                <a:srgbClr val="762EB1"/>
              </a:solidFill>
            </a:endParaRPr>
          </a:p>
        </p:txBody>
      </p:sp>
      <p:sp>
        <p:nvSpPr>
          <p:cNvPr id="1112" name="Google Shape;1112;p86"/>
          <p:cNvSpPr txBox="1"/>
          <p:nvPr>
            <p:ph idx="1" type="body"/>
          </p:nvPr>
        </p:nvSpPr>
        <p:spPr>
          <a:xfrm>
            <a:off x="311700" y="1237725"/>
            <a:ext cx="4164900" cy="3640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fr" sz="3000">
                <a:solidFill>
                  <a:srgbClr val="762EB1"/>
                </a:solidFill>
                <a:latin typeface="Arial"/>
                <a:ea typeface="Arial"/>
                <a:cs typeface="Arial"/>
                <a:sym typeface="Arial"/>
              </a:rPr>
              <a:t>Après avoir prié pour </a:t>
            </a:r>
            <a:r>
              <a:rPr b="1" lang="fr" sz="3000">
                <a:solidFill>
                  <a:srgbClr val="762EB1"/>
                </a:solidFill>
                <a:latin typeface="Arial"/>
                <a:ea typeface="Arial"/>
                <a:cs typeface="Arial"/>
                <a:sym typeface="Arial"/>
              </a:rPr>
              <a:t>demander</a:t>
            </a:r>
            <a:r>
              <a:rPr b="1" lang="fr" sz="3000">
                <a:solidFill>
                  <a:srgbClr val="762EB1"/>
                </a:solidFill>
                <a:latin typeface="Arial"/>
                <a:ea typeface="Arial"/>
                <a:cs typeface="Arial"/>
                <a:sym typeface="Arial"/>
              </a:rPr>
              <a:t> au Seigneur de nous appuyer durant le Carême, unis dans le même esprit, nous pouvons dire avec confiance, la prière que nous avons reçue du Sauveur:</a:t>
            </a:r>
            <a:endParaRPr b="1" sz="3000">
              <a:solidFill>
                <a:srgbClr val="762EB1"/>
              </a:solidFill>
              <a:latin typeface="Arial"/>
              <a:ea typeface="Arial"/>
              <a:cs typeface="Arial"/>
              <a:sym typeface="Arial"/>
            </a:endParaRPr>
          </a:p>
          <a:p>
            <a:pPr indent="0" lvl="0" marL="0" rtl="0" algn="l">
              <a:spcBef>
                <a:spcPts val="0"/>
              </a:spcBef>
              <a:spcAft>
                <a:spcPts val="1200"/>
              </a:spcAft>
              <a:buNone/>
            </a:pPr>
            <a:r>
              <a:t/>
            </a:r>
            <a:endParaRPr>
              <a:solidFill>
                <a:srgbClr val="762EB1"/>
              </a:solidFill>
            </a:endParaRPr>
          </a:p>
        </p:txBody>
      </p:sp>
      <p:pic>
        <p:nvPicPr>
          <p:cNvPr id="1113" name="Google Shape;1113;p86"/>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87"/>
          <p:cNvSpPr txBox="1"/>
          <p:nvPr>
            <p:ph type="title"/>
          </p:nvPr>
        </p:nvSpPr>
        <p:spPr>
          <a:xfrm>
            <a:off x="331325" y="278300"/>
            <a:ext cx="8251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762EB1"/>
                </a:solidFill>
                <a:latin typeface="Lato"/>
                <a:ea typeface="Lato"/>
                <a:cs typeface="Lato"/>
                <a:sym typeface="Lato"/>
              </a:rPr>
              <a:t>Échange de la paix</a:t>
            </a:r>
            <a:endParaRPr>
              <a:solidFill>
                <a:srgbClr val="762EB1"/>
              </a:solidFill>
              <a:latin typeface="Lato"/>
              <a:ea typeface="Lato"/>
              <a:cs typeface="Lato"/>
              <a:sym typeface="Lato"/>
            </a:endParaRPr>
          </a:p>
        </p:txBody>
      </p:sp>
      <p:sp>
        <p:nvSpPr>
          <p:cNvPr id="1119" name="Google Shape;1119;p87"/>
          <p:cNvSpPr txBox="1"/>
          <p:nvPr>
            <p:ph idx="1" type="body"/>
          </p:nvPr>
        </p:nvSpPr>
        <p:spPr>
          <a:xfrm>
            <a:off x="624750" y="1801400"/>
            <a:ext cx="3947400" cy="301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sz="3000">
                <a:solidFill>
                  <a:srgbClr val="762EB1"/>
                </a:solidFill>
                <a:latin typeface="Arial"/>
                <a:ea typeface="Arial"/>
                <a:cs typeface="Arial"/>
                <a:sym typeface="Arial"/>
              </a:rPr>
              <a:t>Confirmons notre prière et dans la charité du Christ, échangeons un geste de paix </a:t>
            </a:r>
            <a:endParaRPr b="1" sz="3000">
              <a:solidFill>
                <a:srgbClr val="762EB1"/>
              </a:solidFill>
              <a:latin typeface="Arial"/>
              <a:ea typeface="Arial"/>
              <a:cs typeface="Arial"/>
              <a:sym typeface="Arial"/>
            </a:endParaRPr>
          </a:p>
          <a:p>
            <a:pPr indent="0" lvl="0" marL="0" rtl="0" algn="l">
              <a:spcBef>
                <a:spcPts val="0"/>
              </a:spcBef>
              <a:spcAft>
                <a:spcPts val="1200"/>
              </a:spcAft>
              <a:buNone/>
            </a:pPr>
            <a:r>
              <a:t/>
            </a:r>
            <a:endParaRPr>
              <a:solidFill>
                <a:srgbClr val="762EB1"/>
              </a:solidFill>
            </a:endParaRPr>
          </a:p>
        </p:txBody>
      </p:sp>
      <p:pic>
        <p:nvPicPr>
          <p:cNvPr id="1120" name="Google Shape;1120;p87"/>
          <p:cNvPicPr preferRelativeResize="0"/>
          <p:nvPr/>
        </p:nvPicPr>
        <p:blipFill>
          <a:blip r:embed="rId3">
            <a:alphaModFix/>
          </a:blip>
          <a:stretch>
            <a:fillRect/>
          </a:stretch>
        </p:blipFill>
        <p:spPr>
          <a:xfrm>
            <a:off x="4419225" y="1369275"/>
            <a:ext cx="4267050" cy="2841855"/>
          </a:xfrm>
          <a:prstGeom prst="rect">
            <a:avLst/>
          </a:prstGeom>
          <a:noFill/>
          <a:ln>
            <a:noFill/>
          </a:ln>
        </p:spPr>
      </p:pic>
      <p:pic>
        <p:nvPicPr>
          <p:cNvPr id="1121" name="Google Shape;1121;p87"/>
          <p:cNvPicPr preferRelativeResize="0"/>
          <p:nvPr/>
        </p:nvPicPr>
        <p:blipFill>
          <a:blip r:embed="rId4">
            <a:alphaModFix/>
          </a:blip>
          <a:stretch>
            <a:fillRect/>
          </a:stretch>
        </p:blipFill>
        <p:spPr>
          <a:xfrm>
            <a:off x="253650" y="178350"/>
            <a:ext cx="1615850" cy="14652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88"/>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800">
                <a:solidFill>
                  <a:srgbClr val="762EB1"/>
                </a:solidFill>
              </a:rPr>
              <a:t>Nous allons maintenant recevoir la bénédiction finale </a:t>
            </a:r>
            <a:endParaRPr sz="2800">
              <a:solidFill>
                <a:srgbClr val="762EB1"/>
              </a:solidFill>
            </a:endParaRPr>
          </a:p>
          <a:p>
            <a:pPr indent="0" lvl="0" marL="0" rtl="0" algn="ctr">
              <a:spcBef>
                <a:spcPts val="0"/>
              </a:spcBef>
              <a:spcAft>
                <a:spcPts val="0"/>
              </a:spcAft>
              <a:buSzPts val="990"/>
              <a:buNone/>
            </a:pPr>
            <a:r>
              <a:rPr lang="fr" sz="2800"/>
              <a:t>Prions</a:t>
            </a:r>
            <a:r>
              <a:rPr lang="fr" sz="3380"/>
              <a:t> </a:t>
            </a:r>
            <a:endParaRPr sz="3380"/>
          </a:p>
        </p:txBody>
      </p:sp>
      <p:sp>
        <p:nvSpPr>
          <p:cNvPr id="1127" name="Google Shape;1127;p88"/>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762EB1"/>
                </a:solidFill>
                <a:latin typeface="Playfair Display"/>
                <a:ea typeface="Playfair Display"/>
                <a:cs typeface="Playfair Display"/>
                <a:sym typeface="Playfair Display"/>
              </a:rPr>
              <a:t>Que le Seigneur vous bénisse et vous garde. </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762EB1"/>
                </a:solidFill>
                <a:latin typeface="Playfair Display"/>
                <a:ea typeface="Playfair Display"/>
                <a:cs typeface="Playfair Display"/>
                <a:sym typeface="Playfair Display"/>
              </a:rPr>
              <a:t>Tous : AMEN</a:t>
            </a:r>
            <a:endParaRPr b="1"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762EB1"/>
                </a:solidFill>
                <a:latin typeface="Playfair Display"/>
                <a:ea typeface="Playfair Display"/>
                <a:cs typeface="Playfair Display"/>
                <a:sym typeface="Playfair Display"/>
              </a:rPr>
              <a:t>Que le Seigneur fasse resplendir sur vous son visage.</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762EB1"/>
                </a:solidFill>
                <a:latin typeface="Playfair Display"/>
                <a:ea typeface="Playfair Display"/>
                <a:cs typeface="Playfair Display"/>
                <a:sym typeface="Playfair Display"/>
              </a:rPr>
              <a:t>Tous : AMEN</a:t>
            </a:r>
            <a:endParaRPr b="1"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762EB1"/>
                </a:solidFill>
                <a:latin typeface="Playfair Display"/>
                <a:ea typeface="Playfair Display"/>
                <a:cs typeface="Playfair Display"/>
                <a:sym typeface="Playfair Display"/>
              </a:rPr>
              <a:t>Que le Seigneur vous accorde la paix. </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762EB1"/>
                </a:solidFill>
                <a:latin typeface="Playfair Display"/>
                <a:ea typeface="Playfair Display"/>
                <a:cs typeface="Playfair Display"/>
                <a:sym typeface="Playfair Display"/>
              </a:rPr>
              <a:t>Tous : AMEN</a:t>
            </a:r>
            <a:endParaRPr b="1"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762EB1"/>
                </a:solidFill>
                <a:latin typeface="Playfair Display"/>
                <a:ea typeface="Playfair Display"/>
                <a:cs typeface="Playfair Display"/>
                <a:sym typeface="Playfair Display"/>
              </a:rPr>
              <a:t>Et que Dieu tout-puissant nous bénisse, le Père, le Fils et </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762EB1"/>
                </a:solidFill>
                <a:latin typeface="Playfair Display"/>
                <a:ea typeface="Playfair Display"/>
                <a:cs typeface="Playfair Display"/>
                <a:sym typeface="Playfair Display"/>
              </a:rPr>
              <a:t>le saint-Esprit (faire le signe de croix)</a:t>
            </a:r>
            <a:endParaRPr sz="25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762EB1"/>
                </a:solidFill>
                <a:latin typeface="Playfair Display"/>
                <a:ea typeface="Playfair Display"/>
                <a:cs typeface="Playfair Display"/>
                <a:sym typeface="Playfair Display"/>
              </a:rPr>
              <a:t>Tous: AMEN</a:t>
            </a:r>
            <a:endParaRPr b="1" sz="2520">
              <a:solidFill>
                <a:srgbClr val="762EB1"/>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89"/>
          <p:cNvSpPr txBox="1"/>
          <p:nvPr>
            <p:ph type="title"/>
          </p:nvPr>
        </p:nvSpPr>
        <p:spPr>
          <a:xfrm>
            <a:off x="208800" y="681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000">
                <a:solidFill>
                  <a:srgbClr val="762EB1"/>
                </a:solidFill>
              </a:rPr>
              <a:t>Envoi</a:t>
            </a:r>
            <a:r>
              <a:rPr lang="fr" sz="2600">
                <a:solidFill>
                  <a:srgbClr val="762EB1"/>
                </a:solidFill>
              </a:rPr>
              <a:t> </a:t>
            </a:r>
            <a:endParaRPr sz="2600">
              <a:solidFill>
                <a:srgbClr val="762EB1"/>
              </a:solidFill>
            </a:endParaRPr>
          </a:p>
        </p:txBody>
      </p:sp>
      <p:sp>
        <p:nvSpPr>
          <p:cNvPr id="1133" name="Google Shape;1133;p89"/>
          <p:cNvSpPr txBox="1"/>
          <p:nvPr>
            <p:ph idx="1" type="body"/>
          </p:nvPr>
        </p:nvSpPr>
        <p:spPr>
          <a:xfrm>
            <a:off x="553450" y="1347100"/>
            <a:ext cx="8432400" cy="33753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770"/>
              <a:buNone/>
            </a:pPr>
            <a:r>
              <a:rPr lang="fr" sz="3020">
                <a:solidFill>
                  <a:srgbClr val="762EB1"/>
                </a:solidFill>
                <a:latin typeface="Playfair Display"/>
                <a:ea typeface="Playfair Display"/>
                <a:cs typeface="Playfair Display"/>
                <a:sym typeface="Playfair Display"/>
              </a:rPr>
              <a:t>Allons dans la paix du Christ, porter l’Évangile du Seigneur.</a:t>
            </a:r>
            <a:endParaRPr sz="30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762EB1"/>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762EB1"/>
                </a:solidFill>
                <a:latin typeface="Playfair Display"/>
                <a:ea typeface="Playfair Display"/>
                <a:cs typeface="Playfair Display"/>
                <a:sym typeface="Playfair Display"/>
              </a:rPr>
              <a:t>Tous: Nous rendons grâce à Dieu. </a:t>
            </a:r>
            <a:endParaRPr b="1" sz="3020">
              <a:solidFill>
                <a:srgbClr val="762EB1"/>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solidFill>
                <a:srgbClr val="762EB1"/>
              </a:solidFill>
              <a:latin typeface="Playfair Display"/>
              <a:ea typeface="Playfair Display"/>
              <a:cs typeface="Playfair Display"/>
              <a:sym typeface="Playfair Displ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90"/>
          <p:cNvSpPr txBox="1"/>
          <p:nvPr>
            <p:ph type="title"/>
          </p:nvPr>
        </p:nvSpPr>
        <p:spPr>
          <a:xfrm>
            <a:off x="110100" y="183975"/>
            <a:ext cx="89892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2680">
                <a:solidFill>
                  <a:srgbClr val="762EB1"/>
                </a:solidFill>
              </a:rPr>
              <a:t>Chant de sortie: Pour toi nos vies se lèvent (Be Witness)</a:t>
            </a:r>
            <a:endParaRPr sz="2680">
              <a:solidFill>
                <a:srgbClr val="762EB1"/>
              </a:solidFill>
            </a:endParaRPr>
          </a:p>
          <a:p>
            <a:pPr indent="0" lvl="0" marL="0" rtl="0" algn="l">
              <a:spcBef>
                <a:spcPts val="0"/>
              </a:spcBef>
              <a:spcAft>
                <a:spcPts val="0"/>
              </a:spcAft>
              <a:buSzPts val="990"/>
              <a:buNone/>
            </a:pPr>
            <a:r>
              <a:t/>
            </a:r>
            <a:endParaRPr sz="1100">
              <a:solidFill>
                <a:srgbClr val="762EB1"/>
              </a:solidFill>
            </a:endParaRPr>
          </a:p>
          <a:p>
            <a:pPr indent="0" lvl="0" marL="0" rtl="0" algn="l">
              <a:spcBef>
                <a:spcPts val="0"/>
              </a:spcBef>
              <a:spcAft>
                <a:spcPts val="0"/>
              </a:spcAft>
              <a:buSzPts val="990"/>
              <a:buNone/>
            </a:pPr>
            <a:r>
              <a:rPr lang="fr" sz="1879" u="sng">
                <a:solidFill>
                  <a:schemeClr val="hlink"/>
                </a:solidFill>
                <a:hlinkClick r:id="rId3"/>
              </a:rPr>
              <a:t>Pour toi nos vies se lèvent</a:t>
            </a:r>
            <a:endParaRPr sz="1879">
              <a:solidFill>
                <a:srgbClr val="4E67C8"/>
              </a:solidFill>
            </a:endParaRPr>
          </a:p>
        </p:txBody>
      </p:sp>
      <p:pic>
        <p:nvPicPr>
          <p:cNvPr descr="Provided to YouTube by TuneCore&#10;&#10;Pour toi nos vies se lèvent · Be Witness&#10;&#10;Pour toi nos vies se lèvent&#10;&#10;℗ 2022 BW PROD&#10;&#10;Released on: 2022-06-10&#10;&#10;Auto-generated by YouTube." id="1139" name="Google Shape;1139;p90" title="Pour toi nos vies se lèvent">
            <a:hlinkClick r:id="rId4"/>
          </p:cNvPr>
          <p:cNvPicPr preferRelativeResize="0"/>
          <p:nvPr/>
        </p:nvPicPr>
        <p:blipFill>
          <a:blip r:embed="rId5">
            <a:alphaModFix/>
          </a:blip>
          <a:stretch>
            <a:fillRect/>
          </a:stretch>
        </p:blipFill>
        <p:spPr>
          <a:xfrm>
            <a:off x="2032050" y="1437525"/>
            <a:ext cx="5372000" cy="302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91"/>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45" name="Google Shape;1145;p91"/>
          <p:cNvSpPr txBox="1"/>
          <p:nvPr/>
        </p:nvSpPr>
        <p:spPr>
          <a:xfrm>
            <a:off x="286900" y="1163975"/>
            <a:ext cx="85530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300">
                <a:solidFill>
                  <a:srgbClr val="762EB1"/>
                </a:solidFill>
                <a:latin typeface="Lato"/>
                <a:ea typeface="Lato"/>
                <a:cs typeface="Lato"/>
                <a:sym typeface="Lato"/>
              </a:rPr>
              <a:t>Quand je regarde au loin que j’aperçois l’océan </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Sa beauté me rappelle que tu m’aimes intensément</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Tu nous offres un précieux trésor en nous confiant cette Terre</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Un paradis dans l’univers</a:t>
            </a:r>
            <a:endParaRPr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Quand je regarde au ciel que j’aperçois ton soleil </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Sa lumière qui m’éclaire et sa chaleur qui m’éveille</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Tout a été dessiné par ta volonté</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Ô quel Dieu merveilleux tu es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92"/>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51" name="Google Shape;1151;p92"/>
          <p:cNvSpPr txBox="1"/>
          <p:nvPr/>
        </p:nvSpPr>
        <p:spPr>
          <a:xfrm>
            <a:off x="872975" y="1219025"/>
            <a:ext cx="79749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R/ Pour toi nos vies se lèvent, Dieu créateur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Sur la Terre comme au Ciel, tu es Seigneur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Tu as fait des merveilles, au-delà de nos peurs</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Ton Royaume est déjà dans nos coeurs</a:t>
            </a:r>
            <a:endParaRPr b="1" sz="2800">
              <a:solidFill>
                <a:srgbClr val="762EB1"/>
              </a:solidFill>
              <a:latin typeface="Lato"/>
              <a:ea typeface="Lato"/>
              <a:cs typeface="Lato"/>
              <a:sym typeface="Lato"/>
            </a:endParaRPr>
          </a:p>
          <a:p>
            <a:pPr indent="0" lvl="0" marL="0" rtl="0" algn="l">
              <a:spcBef>
                <a:spcPts val="0"/>
              </a:spcBef>
              <a:spcAft>
                <a:spcPts val="0"/>
              </a:spcAft>
              <a:buNone/>
            </a:pPr>
            <a:r>
              <a:t/>
            </a:r>
            <a:endParaRPr sz="27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93"/>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57" name="Google Shape;1157;p93"/>
          <p:cNvSpPr txBox="1"/>
          <p:nvPr/>
        </p:nvSpPr>
        <p:spPr>
          <a:xfrm>
            <a:off x="286900" y="1163975"/>
            <a:ext cx="85530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300">
                <a:solidFill>
                  <a:srgbClr val="762EB1"/>
                </a:solidFill>
                <a:latin typeface="Lato"/>
                <a:ea typeface="Lato"/>
                <a:cs typeface="Lato"/>
                <a:sym typeface="Lato"/>
              </a:rPr>
              <a:t>Depuis l’aube du jour et jusqu’à la nuit tombée</a:t>
            </a:r>
            <a:r>
              <a:rPr lang="fr" sz="2300">
                <a:solidFill>
                  <a:srgbClr val="762EB1"/>
                </a:solidFill>
                <a:latin typeface="Lato"/>
                <a:ea typeface="Lato"/>
                <a:cs typeface="Lato"/>
                <a:sym typeface="Lato"/>
              </a:rPr>
              <a:t> </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Entouré de tes dons, ébloui par tes bontés</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Ma confiance est dans tes voies, toi mon créateur</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Celui qui a tissé mon coeur</a:t>
            </a:r>
            <a:endParaRPr sz="2300">
              <a:solidFill>
                <a:srgbClr val="762EB1"/>
              </a:solidFill>
              <a:latin typeface="Lato"/>
              <a:ea typeface="Lato"/>
              <a:cs typeface="Lato"/>
              <a:sym typeface="Lato"/>
            </a:endParaRPr>
          </a:p>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Chaque jour de ma vie je veux faire ta volonté</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Poursuivre ta justice et chercher ta vérité</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Tu m’aimes comme un Père, ma vie est dans tes mains</a:t>
            </a:r>
            <a:endParaRPr sz="2300">
              <a:solidFill>
                <a:srgbClr val="762EB1"/>
              </a:solidFill>
              <a:latin typeface="Lato"/>
              <a:ea typeface="Lato"/>
              <a:cs typeface="Lato"/>
              <a:sym typeface="Lato"/>
            </a:endParaRPr>
          </a:p>
          <a:p>
            <a:pPr indent="0" lvl="0" marL="0" rtl="0" algn="l">
              <a:spcBef>
                <a:spcPts val="0"/>
              </a:spcBef>
              <a:spcAft>
                <a:spcPts val="0"/>
              </a:spcAft>
              <a:buNone/>
            </a:pPr>
            <a:r>
              <a:rPr lang="fr" sz="2300">
                <a:solidFill>
                  <a:srgbClr val="762EB1"/>
                </a:solidFill>
                <a:latin typeface="Lato"/>
                <a:ea typeface="Lato"/>
                <a:cs typeface="Lato"/>
                <a:sym typeface="Lato"/>
              </a:rPr>
              <a:t>Près de toi je ne manque de rien </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94"/>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680">
                <a:solidFill>
                  <a:srgbClr val="762EB1"/>
                </a:solidFill>
              </a:rPr>
              <a:t>Pour toi nos vies se lèvent (Be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1163" name="Google Shape;1163;p94"/>
          <p:cNvSpPr txBox="1"/>
          <p:nvPr/>
        </p:nvSpPr>
        <p:spPr>
          <a:xfrm>
            <a:off x="872975" y="1219025"/>
            <a:ext cx="79749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R/ Pour toi nos vies se lèvent, Dieu créateur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Sur la Terre comme au Ciel, tu es Seigneur</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Tu as fait des merveilles, au-delà de nos peurs</a:t>
            </a:r>
            <a:endParaRPr b="1" sz="2800">
              <a:solidFill>
                <a:srgbClr val="762EB1"/>
              </a:solidFill>
              <a:latin typeface="Lato"/>
              <a:ea typeface="Lato"/>
              <a:cs typeface="Lato"/>
              <a:sym typeface="Lato"/>
            </a:endParaRPr>
          </a:p>
          <a:p>
            <a:pPr indent="0" lvl="0" marL="0" rtl="0" algn="l">
              <a:spcBef>
                <a:spcPts val="0"/>
              </a:spcBef>
              <a:spcAft>
                <a:spcPts val="0"/>
              </a:spcAft>
              <a:buNone/>
            </a:pPr>
            <a:r>
              <a:rPr b="1" lang="fr" sz="2800">
                <a:solidFill>
                  <a:srgbClr val="762EB1"/>
                </a:solidFill>
                <a:latin typeface="Lato"/>
                <a:ea typeface="Lato"/>
                <a:cs typeface="Lato"/>
                <a:sym typeface="Lato"/>
              </a:rPr>
              <a:t>Ton Royaume est déjà dans nos coeurs</a:t>
            </a:r>
            <a:endParaRPr b="1" sz="2800">
              <a:solidFill>
                <a:srgbClr val="762EB1"/>
              </a:solidFill>
              <a:latin typeface="Lato"/>
              <a:ea typeface="Lato"/>
              <a:cs typeface="Lato"/>
              <a:sym typeface="Lato"/>
            </a:endParaRPr>
          </a:p>
          <a:p>
            <a:pPr indent="0" lvl="0" marL="0" rtl="0" algn="l">
              <a:spcBef>
                <a:spcPts val="0"/>
              </a:spcBef>
              <a:spcAft>
                <a:spcPts val="0"/>
              </a:spcAft>
              <a:buNone/>
            </a:pPr>
            <a:r>
              <a:t/>
            </a:r>
            <a:endParaRPr sz="27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1"/>
          <p:cNvSpPr txBox="1"/>
          <p:nvPr>
            <p:ph type="title"/>
          </p:nvPr>
        </p:nvSpPr>
        <p:spPr>
          <a:xfrm>
            <a:off x="311700" y="546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380">
                <a:solidFill>
                  <a:srgbClr val="762EB1"/>
                </a:solidFill>
              </a:rPr>
              <a:t>Exemple de </a:t>
            </a:r>
            <a:endParaRPr sz="2380">
              <a:solidFill>
                <a:srgbClr val="762EB1"/>
              </a:solidFill>
            </a:endParaRPr>
          </a:p>
          <a:p>
            <a:pPr indent="0" lvl="0" marL="0" rtl="0" algn="ctr">
              <a:spcBef>
                <a:spcPts val="0"/>
              </a:spcBef>
              <a:spcAft>
                <a:spcPts val="0"/>
              </a:spcAft>
              <a:buSzPts val="990"/>
              <a:buNone/>
            </a:pPr>
            <a:r>
              <a:rPr lang="fr" sz="3680"/>
              <a:t>M</a:t>
            </a:r>
            <a:r>
              <a:rPr lang="fr" sz="3680"/>
              <a:t>ot d’accueil avant la célébration</a:t>
            </a:r>
            <a:endParaRPr sz="3680"/>
          </a:p>
        </p:txBody>
      </p:sp>
      <p:sp>
        <p:nvSpPr>
          <p:cNvPr id="827" name="Google Shape;827;p41"/>
          <p:cNvSpPr txBox="1"/>
          <p:nvPr>
            <p:ph idx="1" type="body"/>
          </p:nvPr>
        </p:nvSpPr>
        <p:spPr>
          <a:xfrm>
            <a:off x="311700" y="1201575"/>
            <a:ext cx="8520600" cy="3807000"/>
          </a:xfrm>
          <a:prstGeom prst="rect">
            <a:avLst/>
          </a:prstGeom>
        </p:spPr>
        <p:txBody>
          <a:bodyPr anchorCtr="0" anchor="t" bIns="91425" lIns="91425" spcFirstLastPara="1" rIns="91425" wrap="square" tIns="91425">
            <a:normAutofit fontScale="92500" lnSpcReduction="20000"/>
          </a:bodyPr>
          <a:lstStyle/>
          <a:p>
            <a:pPr indent="-342900" lvl="0" marL="34290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Bonjour et bienvenue à tous !</a:t>
            </a:r>
            <a:endParaRPr b="1" sz="3400">
              <a:solidFill>
                <a:srgbClr val="762EB1"/>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3400">
                <a:solidFill>
                  <a:srgbClr val="762EB1"/>
                </a:solidFill>
                <a:latin typeface="Playfair Display"/>
                <a:ea typeface="Playfair Display"/>
                <a:cs typeface="Playfair Display"/>
                <a:sym typeface="Playfair Display"/>
              </a:rPr>
              <a:t>Aujourd’hui, nous sommes rassemblés pour célébrer le Carême. </a:t>
            </a:r>
            <a:r>
              <a:rPr b="1" lang="fr" sz="3400">
                <a:solidFill>
                  <a:srgbClr val="762EB1"/>
                </a:solidFill>
                <a:highlight>
                  <a:schemeClr val="accent6"/>
                </a:highlight>
                <a:latin typeface="Playfair Display"/>
                <a:ea typeface="Playfair Display"/>
                <a:cs typeface="Playfair Display"/>
                <a:sym typeface="Playfair Display"/>
              </a:rPr>
              <a:t>Après les lectures, je vous expliquerai qu’est-ce que le Carême et comment le vivre cette année</a:t>
            </a:r>
            <a:r>
              <a:rPr b="1" lang="fr" sz="3400">
                <a:solidFill>
                  <a:srgbClr val="762EB1"/>
                </a:solidFill>
                <a:latin typeface="Playfair Display"/>
                <a:ea typeface="Playfair Display"/>
                <a:cs typeface="Playfair Display"/>
                <a:sym typeface="Playfair Display"/>
              </a:rPr>
              <a:t>. Nous allons commencé notre célébration avec le chant d’entrée, chant durant lequel nous reconnaissons et accueillons la présence de Jésus parmi nous.</a:t>
            </a:r>
            <a:r>
              <a:rPr b="1" lang="fr" sz="3400">
                <a:solidFill>
                  <a:srgbClr val="4C14C1"/>
                </a:solidFill>
                <a:latin typeface="Playfair Display"/>
                <a:ea typeface="Playfair Display"/>
                <a:cs typeface="Playfair Display"/>
                <a:sym typeface="Playfair Display"/>
              </a:rPr>
              <a:t> </a:t>
            </a:r>
            <a:endParaRPr>
              <a:solidFill>
                <a:srgbClr val="4C14C1"/>
              </a:solidFill>
              <a:latin typeface="Playfair Display"/>
              <a:ea typeface="Playfair Display"/>
              <a:cs typeface="Playfair Display"/>
              <a:sym typeface="Playfair Displ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95"/>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Chant de sortie: Pèlerins d’espérance </a:t>
            </a:r>
            <a:r>
              <a:rPr lang="fr" sz="3380"/>
              <a:t>(OPÉCO)</a:t>
            </a:r>
            <a:endParaRPr sz="2580"/>
          </a:p>
          <a:p>
            <a:pPr indent="0" lvl="0" marL="0" rtl="0" algn="l">
              <a:spcBef>
                <a:spcPts val="0"/>
              </a:spcBef>
              <a:spcAft>
                <a:spcPts val="0"/>
              </a:spcAft>
              <a:buSzPts val="990"/>
              <a:buNone/>
            </a:pPr>
            <a:r>
              <a:rPr lang="fr" sz="1879" u="sng">
                <a:solidFill>
                  <a:schemeClr val="hlink"/>
                </a:solidFill>
                <a:hlinkClick r:id="rId3"/>
              </a:rPr>
              <a:t>Pèlerins d'espérance</a:t>
            </a:r>
            <a:endParaRPr sz="1879">
              <a:solidFill>
                <a:srgbClr val="4E67C8"/>
              </a:solidFill>
            </a:endParaRPr>
          </a:p>
        </p:txBody>
      </p:sp>
      <p:pic>
        <p:nvPicPr>
          <p:cNvPr descr="LIEN POUR TÉLÉCHARGER LA CHANSON ET LES RESSOURCES : https://www.canva.com/design/DAGIfig9was/R_w5_38ewlbKXV_FBms4gw/edit?utm_content=DAGIfig9was&amp;utm_campaign=designshare&amp;utm_medium=link2&amp;utm_source=sharebutton&#10;&#10;Pèlerins d'espérance est le chant thème de l'année pastorale 2024-2025 pour les écoles catholiques de langue française de l'Ontario.&#10;&#10;Pèlerins d’espérance est une adaptation du chant petite ESPÉRANCE, composé en 2020 par Jonathan Roy et Brian St-Pierre de l’École secondaire catholique L’Escale à Rockland.&#10;&#10;Composition, paroles, direction et production : Jonathan Roy &#10;Musique, arrangements musicaux et prise de son : Brian St-Pierre &#10;Guitare électrique, mixage et matriçage : Marc-Antoine Joly &#10;Vidéoclip : Klash Média&#10;&#10;Voix :&#10;Audrey Faucon - École secondaire catholique L'Escale, CSDCEO&#10;Maya Ileleji - École secondaire catholique Pierre-Savard    &#10;Paschale Leahy - École secondaire catholique Paul-Desmarais&#10;Asaël Mupeta - Collège catholique Mer Bleue  &#10;Charlotte Raicevic - École secondaire catholique Béatrice-Desloges  &#10;Caleb Roy - École élémentaire catholique d'enseignement personnalisé La Source&#10;&#10;Ce projet a été rendu possible grâce au Carrefour CATHO du CECCE et de l’OPÉCO.&#10;&#10;Nous exprimons notre profonde gratitude à tous ceux et celles qui ont œuvré à la réalisation de ce chant pastoral. Pèlerins d’espérance partage un message d’espoir, de résilience et d’harmonie, invitant les jeunes à découvrir la lumière du Christ qui brille en eux tout au long de leur pèlerinage de vie.&#10;&#10;Le pape François a promulgué une année jubilaire pour 2025. &#10;&#10;Traditionnellement, un Jubilé ou Année sainte « ordinaire » a lieu tous les 25 ans (la tradition chrétienne remonte au pape Boniface VIII en 1300) - Le dernier a eu lieu en 2000 (le Grand Jubilé qui a marqué le début du Troisième millénaire). &#10;&#10;Qu’est-ce qu’un pèlerinage?&#10;Un pèlerinage est un parcours spirituel, un mouvement vers un but, souvent vécu avec d’autres personnes, donc en groupe. “La vie chrétienne est un chemin qui a besoin de moments forts pour nourrir et fortifier l’espérance.” Cela décrit aussi très bien l’essence de l’école catholique qui permet à chaque élève de se mettre en marche, de rechercher le sens de sa vie et d’atteindre ses plus hautes aspirations. Une démarche à pieds associée à la démarche spirituelle permet d’approfondir cette quête (cf. Bulle d’indiction, #5).&#10;https://www.iubilaeum2025.va/fr/giubileo-2025/bolla.html" id="1169" name="Google Shape;1169;p95" title="Pèlerins d'espérance">
            <a:hlinkClick r:id="rId4"/>
          </p:cNvPr>
          <p:cNvPicPr preferRelativeResize="0"/>
          <p:nvPr/>
        </p:nvPicPr>
        <p:blipFill>
          <a:blip r:embed="rId5">
            <a:alphaModFix/>
          </a:blip>
          <a:stretch>
            <a:fillRect/>
          </a:stretch>
        </p:blipFill>
        <p:spPr>
          <a:xfrm>
            <a:off x="2234300" y="2142225"/>
            <a:ext cx="4423950" cy="248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1000"/>
                                        <p:tgtEl>
                                          <p:spTgt spid="1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pic>
        <p:nvPicPr>
          <p:cNvPr id="1174" name="Google Shape;1174;p96"/>
          <p:cNvPicPr preferRelativeResize="0"/>
          <p:nvPr>
            <p:ph idx="2" type="pic"/>
          </p:nvPr>
        </p:nvPicPr>
        <p:blipFill rotWithShape="1">
          <a:blip r:embed="rId3">
            <a:alphaModFix/>
          </a:blip>
          <a:srcRect b="12533" l="0" r="30608" t="0"/>
          <a:stretch/>
        </p:blipFill>
        <p:spPr>
          <a:xfrm>
            <a:off x="9925" y="0"/>
            <a:ext cx="5688125" cy="4833024"/>
          </a:xfrm>
          <a:prstGeom prst="rect">
            <a:avLst/>
          </a:prstGeom>
        </p:spPr>
      </p:pic>
      <p:grpSp>
        <p:nvGrpSpPr>
          <p:cNvPr id="1175" name="Google Shape;1175;p96"/>
          <p:cNvGrpSpPr/>
          <p:nvPr/>
        </p:nvGrpSpPr>
        <p:grpSpPr>
          <a:xfrm>
            <a:off x="-129875" y="4433375"/>
            <a:ext cx="3784531" cy="710160"/>
            <a:chOff x="-129875" y="4433375"/>
            <a:chExt cx="3784531" cy="710160"/>
          </a:xfrm>
        </p:grpSpPr>
        <p:sp>
          <p:nvSpPr>
            <p:cNvPr id="1176" name="Google Shape;1176;p96"/>
            <p:cNvSpPr/>
            <p:nvPr/>
          </p:nvSpPr>
          <p:spPr>
            <a:xfrm>
              <a:off x="-129875" y="4433375"/>
              <a:ext cx="1853459" cy="710125"/>
            </a:xfrm>
            <a:custGeom>
              <a:rect b="b" l="l" r="r" t="t"/>
              <a:pathLst>
                <a:path extrusionOk="0" h="7306" w="19069">
                  <a:moveTo>
                    <a:pt x="19068" y="7087"/>
                  </a:moveTo>
                  <a:cubicBezTo>
                    <a:pt x="19068" y="7088"/>
                    <a:pt x="19068" y="7090"/>
                    <a:pt x="19068" y="7091"/>
                  </a:cubicBezTo>
                  <a:lnTo>
                    <a:pt x="19068" y="7091"/>
                  </a:lnTo>
                  <a:cubicBezTo>
                    <a:pt x="19068" y="7091"/>
                    <a:pt x="19068" y="7091"/>
                    <a:pt x="19068" y="7091"/>
                  </a:cubicBezTo>
                  <a:lnTo>
                    <a:pt x="19068" y="7087"/>
                  </a:lnTo>
                  <a:close/>
                  <a:moveTo>
                    <a:pt x="8226" y="0"/>
                  </a:moveTo>
                  <a:cubicBezTo>
                    <a:pt x="7858" y="0"/>
                    <a:pt x="7486" y="41"/>
                    <a:pt x="7123" y="115"/>
                  </a:cubicBezTo>
                  <a:lnTo>
                    <a:pt x="7059" y="128"/>
                  </a:lnTo>
                  <a:lnTo>
                    <a:pt x="7032" y="133"/>
                  </a:lnTo>
                  <a:cubicBezTo>
                    <a:pt x="6859" y="169"/>
                    <a:pt x="6686" y="215"/>
                    <a:pt x="6517" y="274"/>
                  </a:cubicBezTo>
                  <a:cubicBezTo>
                    <a:pt x="5338" y="652"/>
                    <a:pt x="4309" y="1399"/>
                    <a:pt x="3580" y="2401"/>
                  </a:cubicBezTo>
                  <a:cubicBezTo>
                    <a:pt x="3512" y="2496"/>
                    <a:pt x="3443" y="2597"/>
                    <a:pt x="3384" y="2697"/>
                  </a:cubicBezTo>
                  <a:cubicBezTo>
                    <a:pt x="3129" y="3097"/>
                    <a:pt x="2924" y="3526"/>
                    <a:pt x="2774" y="3976"/>
                  </a:cubicBezTo>
                  <a:cubicBezTo>
                    <a:pt x="2706" y="3986"/>
                    <a:pt x="2642" y="3995"/>
                    <a:pt x="2573" y="4004"/>
                  </a:cubicBezTo>
                  <a:cubicBezTo>
                    <a:pt x="1968" y="4113"/>
                    <a:pt x="1403" y="4400"/>
                    <a:pt x="961" y="4833"/>
                  </a:cubicBezTo>
                  <a:cubicBezTo>
                    <a:pt x="624" y="5151"/>
                    <a:pt x="365" y="5548"/>
                    <a:pt x="201" y="5980"/>
                  </a:cubicBezTo>
                  <a:cubicBezTo>
                    <a:pt x="69" y="6335"/>
                    <a:pt x="0" y="6709"/>
                    <a:pt x="0" y="7087"/>
                  </a:cubicBezTo>
                  <a:cubicBezTo>
                    <a:pt x="0" y="7160"/>
                    <a:pt x="5" y="7237"/>
                    <a:pt x="10" y="7305"/>
                  </a:cubicBezTo>
                  <a:lnTo>
                    <a:pt x="19059" y="7305"/>
                  </a:lnTo>
                  <a:cubicBezTo>
                    <a:pt x="19068" y="7238"/>
                    <a:pt x="19068" y="7163"/>
                    <a:pt x="19068" y="7091"/>
                  </a:cubicBezTo>
                  <a:lnTo>
                    <a:pt x="19068" y="7091"/>
                  </a:lnTo>
                  <a:cubicBezTo>
                    <a:pt x="19068" y="4950"/>
                    <a:pt x="17312" y="3378"/>
                    <a:pt x="15361" y="3378"/>
                  </a:cubicBezTo>
                  <a:cubicBezTo>
                    <a:pt x="14852" y="3378"/>
                    <a:pt x="14330" y="3485"/>
                    <a:pt x="13822" y="3717"/>
                  </a:cubicBezTo>
                  <a:cubicBezTo>
                    <a:pt x="13786" y="3730"/>
                    <a:pt x="13754" y="3749"/>
                    <a:pt x="13717" y="3762"/>
                  </a:cubicBezTo>
                  <a:cubicBezTo>
                    <a:pt x="12952" y="1713"/>
                    <a:pt x="11094" y="269"/>
                    <a:pt x="8913" y="33"/>
                  </a:cubicBezTo>
                  <a:cubicBezTo>
                    <a:pt x="8758" y="14"/>
                    <a:pt x="8598" y="5"/>
                    <a:pt x="8439" y="1"/>
                  </a:cubicBezTo>
                  <a:lnTo>
                    <a:pt x="8284" y="1"/>
                  </a:lnTo>
                  <a:cubicBezTo>
                    <a:pt x="8265" y="0"/>
                    <a:pt x="8245" y="0"/>
                    <a:pt x="82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96"/>
            <p:cNvSpPr/>
            <p:nvPr/>
          </p:nvSpPr>
          <p:spPr>
            <a:xfrm flipH="1">
              <a:off x="2349275" y="4594201"/>
              <a:ext cx="1305381" cy="54933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8" name="Google Shape;1178;p96"/>
          <p:cNvSpPr/>
          <p:nvPr/>
        </p:nvSpPr>
        <p:spPr>
          <a:xfrm flipH="1" rot="5400000">
            <a:off x="3497400" y="-5044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96"/>
          <p:cNvSpPr txBox="1"/>
          <p:nvPr/>
        </p:nvSpPr>
        <p:spPr>
          <a:xfrm>
            <a:off x="3393450" y="1609962"/>
            <a:ext cx="6042600" cy="1613100"/>
          </a:xfrm>
          <a:prstGeom prst="rect">
            <a:avLst/>
          </a:prstGeom>
          <a:noFill/>
          <a:ln>
            <a:noFill/>
          </a:ln>
        </p:spPr>
        <p:txBody>
          <a:bodyPr anchorCtr="0" anchor="ctr" bIns="91425" lIns="91425" spcFirstLastPara="1" rIns="91425" wrap="square" tIns="91425">
            <a:noAutofit/>
          </a:bodyPr>
          <a:lstStyle/>
          <a:p>
            <a:pPr indent="0" lvl="0" marL="0" rtl="0" algn="l">
              <a:spcBef>
                <a:spcPts val="2862"/>
              </a:spcBef>
              <a:spcAft>
                <a:spcPts val="0"/>
              </a:spcAft>
              <a:buNone/>
            </a:pPr>
            <a:r>
              <a:rPr lang="fr" sz="2600">
                <a:latin typeface="Bitter"/>
                <a:ea typeface="Bitter"/>
                <a:cs typeface="Bitter"/>
                <a:sym typeface="Bitter"/>
              </a:rPr>
              <a:t>Je me réveille, je n’ai plus peur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J’ai un feu ardent dans mon cœur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Je me lève, Alleluia! </a:t>
            </a:r>
            <a:endParaRPr sz="2600">
              <a:latin typeface="Bitter"/>
              <a:ea typeface="Bitter"/>
              <a:cs typeface="Bitter"/>
              <a:sym typeface="Bitter"/>
            </a:endParaRPr>
          </a:p>
          <a:p>
            <a:pPr indent="0" lvl="0" marL="0" rtl="0" algn="l">
              <a:spcBef>
                <a:spcPts val="25"/>
              </a:spcBef>
              <a:spcAft>
                <a:spcPts val="0"/>
              </a:spcAft>
              <a:buNone/>
            </a:pPr>
            <a:r>
              <a:rPr lang="fr" sz="2600">
                <a:latin typeface="Bitter"/>
                <a:ea typeface="Bitter"/>
                <a:cs typeface="Bitter"/>
                <a:sym typeface="Bitter"/>
              </a:rPr>
              <a:t>Une vie nouvelle s’ouvre devant moi </a:t>
            </a:r>
            <a:endParaRPr sz="2700"/>
          </a:p>
        </p:txBody>
      </p:sp>
      <p:pic>
        <p:nvPicPr>
          <p:cNvPr id="1180" name="Google Shape;1180;p96"/>
          <p:cNvPicPr preferRelativeResize="0"/>
          <p:nvPr/>
        </p:nvPicPr>
        <p:blipFill>
          <a:blip r:embed="rId4">
            <a:alphaModFix/>
          </a:blip>
          <a:stretch>
            <a:fillRect/>
          </a:stretch>
        </p:blipFill>
        <p:spPr>
          <a:xfrm>
            <a:off x="7653025" y="0"/>
            <a:ext cx="1490975" cy="14909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97"/>
          <p:cNvSpPr/>
          <p:nvPr/>
        </p:nvSpPr>
        <p:spPr>
          <a:xfrm rot="-5400000">
            <a:off x="5058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97"/>
          <p:cNvSpPr/>
          <p:nvPr/>
        </p:nvSpPr>
        <p:spPr>
          <a:xfrm>
            <a:off x="8043500" y="169315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7" name="Google Shape;1187;p97"/>
          <p:cNvGrpSpPr/>
          <p:nvPr/>
        </p:nvGrpSpPr>
        <p:grpSpPr>
          <a:xfrm>
            <a:off x="6167060" y="1426887"/>
            <a:ext cx="1807779" cy="3737622"/>
            <a:chOff x="6220225" y="1387603"/>
            <a:chExt cx="1823277" cy="3769664"/>
          </a:xfrm>
        </p:grpSpPr>
        <p:sp>
          <p:nvSpPr>
            <p:cNvPr id="1188" name="Google Shape;1188;p97"/>
            <p:cNvSpPr/>
            <p:nvPr/>
          </p:nvSpPr>
          <p:spPr>
            <a:xfrm rot="10635668">
              <a:off x="6832845" y="1553484"/>
              <a:ext cx="344572" cy="373718"/>
            </a:xfrm>
            <a:custGeom>
              <a:rect b="b" l="l" r="r" t="t"/>
              <a:pathLst>
                <a:path extrusionOk="0" h="6206" w="5722">
                  <a:moveTo>
                    <a:pt x="4551" y="1"/>
                  </a:moveTo>
                  <a:cubicBezTo>
                    <a:pt x="4551" y="1"/>
                    <a:pt x="1141" y="215"/>
                    <a:pt x="444" y="3631"/>
                  </a:cubicBezTo>
                  <a:cubicBezTo>
                    <a:pt x="1" y="5812"/>
                    <a:pt x="2066" y="6205"/>
                    <a:pt x="3612" y="6205"/>
                  </a:cubicBezTo>
                  <a:cubicBezTo>
                    <a:pt x="4483" y="6205"/>
                    <a:pt x="5189" y="6081"/>
                    <a:pt x="5189" y="6081"/>
                  </a:cubicBezTo>
                  <a:cubicBezTo>
                    <a:pt x="5722" y="962"/>
                    <a:pt x="4551" y="1"/>
                    <a:pt x="4551"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97"/>
            <p:cNvSpPr/>
            <p:nvPr/>
          </p:nvSpPr>
          <p:spPr>
            <a:xfrm>
              <a:off x="6655708" y="1424877"/>
              <a:ext cx="475277" cy="441015"/>
            </a:xfrm>
            <a:custGeom>
              <a:rect b="b" l="l" r="r" t="t"/>
              <a:pathLst>
                <a:path extrusionOk="0" h="7324" w="7893">
                  <a:moveTo>
                    <a:pt x="3008" y="1"/>
                  </a:moveTo>
                  <a:cubicBezTo>
                    <a:pt x="1655" y="1"/>
                    <a:pt x="921" y="420"/>
                    <a:pt x="921" y="420"/>
                  </a:cubicBezTo>
                  <a:cubicBezTo>
                    <a:pt x="816" y="656"/>
                    <a:pt x="729" y="898"/>
                    <a:pt x="666" y="1148"/>
                  </a:cubicBezTo>
                  <a:cubicBezTo>
                    <a:pt x="1" y="3644"/>
                    <a:pt x="921" y="7323"/>
                    <a:pt x="921" y="7323"/>
                  </a:cubicBezTo>
                  <a:cubicBezTo>
                    <a:pt x="921" y="7323"/>
                    <a:pt x="6053" y="7055"/>
                    <a:pt x="7110" y="4791"/>
                  </a:cubicBezTo>
                  <a:cubicBezTo>
                    <a:pt x="7893" y="3102"/>
                    <a:pt x="7670" y="1959"/>
                    <a:pt x="7506" y="1485"/>
                  </a:cubicBezTo>
                  <a:cubicBezTo>
                    <a:pt x="7478" y="1403"/>
                    <a:pt x="7442" y="1321"/>
                    <a:pt x="7401" y="1244"/>
                  </a:cubicBezTo>
                  <a:cubicBezTo>
                    <a:pt x="5578" y="270"/>
                    <a:pt x="4094" y="1"/>
                    <a:pt x="30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97"/>
            <p:cNvSpPr/>
            <p:nvPr/>
          </p:nvSpPr>
          <p:spPr>
            <a:xfrm>
              <a:off x="6695751" y="1424816"/>
              <a:ext cx="411931" cy="191604"/>
            </a:xfrm>
            <a:custGeom>
              <a:rect b="b" l="l" r="r" t="t"/>
              <a:pathLst>
                <a:path extrusionOk="0" h="3182" w="6841">
                  <a:moveTo>
                    <a:pt x="2347" y="1"/>
                  </a:moveTo>
                  <a:cubicBezTo>
                    <a:pt x="991" y="1"/>
                    <a:pt x="256" y="421"/>
                    <a:pt x="256" y="421"/>
                  </a:cubicBezTo>
                  <a:cubicBezTo>
                    <a:pt x="151" y="653"/>
                    <a:pt x="64" y="899"/>
                    <a:pt x="1" y="1149"/>
                  </a:cubicBezTo>
                  <a:cubicBezTo>
                    <a:pt x="832" y="2635"/>
                    <a:pt x="2316" y="3181"/>
                    <a:pt x="3689" y="3181"/>
                  </a:cubicBezTo>
                  <a:cubicBezTo>
                    <a:pt x="5345" y="3181"/>
                    <a:pt x="6841" y="2387"/>
                    <a:pt x="6841" y="1491"/>
                  </a:cubicBezTo>
                  <a:cubicBezTo>
                    <a:pt x="6813" y="1404"/>
                    <a:pt x="6777" y="1322"/>
                    <a:pt x="6736" y="1240"/>
                  </a:cubicBezTo>
                  <a:cubicBezTo>
                    <a:pt x="4915" y="270"/>
                    <a:pt x="3432" y="1"/>
                    <a:pt x="23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97"/>
            <p:cNvSpPr/>
            <p:nvPr/>
          </p:nvSpPr>
          <p:spPr>
            <a:xfrm>
              <a:off x="6575620" y="1387603"/>
              <a:ext cx="184378" cy="157884"/>
            </a:xfrm>
            <a:custGeom>
              <a:rect b="b" l="l" r="r" t="t"/>
              <a:pathLst>
                <a:path extrusionOk="0" h="2622" w="3062">
                  <a:moveTo>
                    <a:pt x="1754" y="0"/>
                  </a:moveTo>
                  <a:cubicBezTo>
                    <a:pt x="584" y="0"/>
                    <a:pt x="1" y="1407"/>
                    <a:pt x="825" y="2236"/>
                  </a:cubicBezTo>
                  <a:cubicBezTo>
                    <a:pt x="1091" y="2502"/>
                    <a:pt x="1418" y="2621"/>
                    <a:pt x="1739" y="2621"/>
                  </a:cubicBezTo>
                  <a:cubicBezTo>
                    <a:pt x="2414" y="2621"/>
                    <a:pt x="3061" y="2097"/>
                    <a:pt x="3061" y="1307"/>
                  </a:cubicBezTo>
                  <a:cubicBezTo>
                    <a:pt x="3061" y="583"/>
                    <a:pt x="2474" y="0"/>
                    <a:pt x="1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97"/>
            <p:cNvSpPr/>
            <p:nvPr/>
          </p:nvSpPr>
          <p:spPr>
            <a:xfrm>
              <a:off x="6506793" y="3345828"/>
              <a:ext cx="544404" cy="1793504"/>
            </a:xfrm>
            <a:custGeom>
              <a:rect b="b" l="l" r="r" t="t"/>
              <a:pathLst>
                <a:path extrusionOk="0" h="29785" w="9041">
                  <a:moveTo>
                    <a:pt x="9041" y="1"/>
                  </a:moveTo>
                  <a:lnTo>
                    <a:pt x="1358" y="1572"/>
                  </a:lnTo>
                  <a:lnTo>
                    <a:pt x="60" y="1836"/>
                  </a:lnTo>
                  <a:cubicBezTo>
                    <a:pt x="1" y="2515"/>
                    <a:pt x="15" y="3193"/>
                    <a:pt x="101" y="3867"/>
                  </a:cubicBezTo>
                  <a:cubicBezTo>
                    <a:pt x="242" y="5124"/>
                    <a:pt x="561" y="6495"/>
                    <a:pt x="925" y="7897"/>
                  </a:cubicBezTo>
                  <a:cubicBezTo>
                    <a:pt x="1672" y="10812"/>
                    <a:pt x="2597" y="13872"/>
                    <a:pt x="2442" y="16386"/>
                  </a:cubicBezTo>
                  <a:cubicBezTo>
                    <a:pt x="2278" y="19041"/>
                    <a:pt x="2556" y="25248"/>
                    <a:pt x="2806" y="29784"/>
                  </a:cubicBezTo>
                  <a:lnTo>
                    <a:pt x="8344" y="29784"/>
                  </a:lnTo>
                  <a:lnTo>
                    <a:pt x="8940" y="4177"/>
                  </a:lnTo>
                  <a:lnTo>
                    <a:pt x="8954" y="3598"/>
                  </a:lnTo>
                  <a:lnTo>
                    <a:pt x="8959" y="3434"/>
                  </a:lnTo>
                  <a:lnTo>
                    <a:pt x="9000" y="1677"/>
                  </a:lnTo>
                  <a:lnTo>
                    <a:pt x="90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97"/>
            <p:cNvSpPr/>
            <p:nvPr/>
          </p:nvSpPr>
          <p:spPr>
            <a:xfrm>
              <a:off x="6784871" y="3498055"/>
              <a:ext cx="535913" cy="1641280"/>
            </a:xfrm>
            <a:custGeom>
              <a:rect b="b" l="l" r="r" t="t"/>
              <a:pathLst>
                <a:path extrusionOk="0" h="27257" w="8900">
                  <a:moveTo>
                    <a:pt x="8817" y="0"/>
                  </a:moveTo>
                  <a:lnTo>
                    <a:pt x="4887" y="797"/>
                  </a:lnTo>
                  <a:lnTo>
                    <a:pt x="4341" y="906"/>
                  </a:lnTo>
                  <a:lnTo>
                    <a:pt x="1" y="1790"/>
                  </a:lnTo>
                  <a:cubicBezTo>
                    <a:pt x="1" y="1790"/>
                    <a:pt x="51" y="2027"/>
                    <a:pt x="128" y="2446"/>
                  </a:cubicBezTo>
                  <a:cubicBezTo>
                    <a:pt x="169" y="2651"/>
                    <a:pt x="215" y="2901"/>
                    <a:pt x="269" y="3183"/>
                  </a:cubicBezTo>
                  <a:cubicBezTo>
                    <a:pt x="829" y="6166"/>
                    <a:pt x="2073" y="13084"/>
                    <a:pt x="2073" y="15712"/>
                  </a:cubicBezTo>
                  <a:cubicBezTo>
                    <a:pt x="2073" y="17729"/>
                    <a:pt x="2173" y="23171"/>
                    <a:pt x="2259" y="27256"/>
                  </a:cubicBezTo>
                  <a:lnTo>
                    <a:pt x="6563" y="27256"/>
                  </a:lnTo>
                  <a:lnTo>
                    <a:pt x="7178" y="14145"/>
                  </a:lnTo>
                  <a:cubicBezTo>
                    <a:pt x="7178" y="14145"/>
                    <a:pt x="8899" y="5406"/>
                    <a:pt x="8840" y="688"/>
                  </a:cubicBezTo>
                  <a:cubicBezTo>
                    <a:pt x="8836" y="451"/>
                    <a:pt x="8831" y="219"/>
                    <a:pt x="88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97"/>
            <p:cNvSpPr/>
            <p:nvPr/>
          </p:nvSpPr>
          <p:spPr>
            <a:xfrm>
              <a:off x="7733274" y="3327875"/>
              <a:ext cx="310228" cy="1829392"/>
            </a:xfrm>
            <a:custGeom>
              <a:rect b="b" l="l" r="r" t="t"/>
              <a:pathLst>
                <a:path extrusionOk="0" h="30381" w="5152">
                  <a:moveTo>
                    <a:pt x="907" y="1"/>
                  </a:moveTo>
                  <a:lnTo>
                    <a:pt x="1" y="137"/>
                  </a:lnTo>
                  <a:lnTo>
                    <a:pt x="5015" y="30381"/>
                  </a:lnTo>
                  <a:lnTo>
                    <a:pt x="5152" y="30363"/>
                  </a:lnTo>
                  <a:lnTo>
                    <a:pt x="9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97"/>
            <p:cNvSpPr/>
            <p:nvPr/>
          </p:nvSpPr>
          <p:spPr>
            <a:xfrm>
              <a:off x="7526372" y="3345828"/>
              <a:ext cx="316550" cy="229901"/>
            </a:xfrm>
            <a:custGeom>
              <a:rect b="b" l="l" r="r" t="t"/>
              <a:pathLst>
                <a:path extrusionOk="0" h="3818" w="5257">
                  <a:moveTo>
                    <a:pt x="1226" y="1"/>
                  </a:moveTo>
                  <a:lnTo>
                    <a:pt x="1" y="392"/>
                  </a:lnTo>
                  <a:cubicBezTo>
                    <a:pt x="1" y="392"/>
                    <a:pt x="661" y="1554"/>
                    <a:pt x="1094" y="1909"/>
                  </a:cubicBezTo>
                  <a:cubicBezTo>
                    <a:pt x="1522" y="2264"/>
                    <a:pt x="2050" y="3603"/>
                    <a:pt x="3230" y="3803"/>
                  </a:cubicBezTo>
                  <a:cubicBezTo>
                    <a:pt x="3288" y="3813"/>
                    <a:pt x="3345" y="3818"/>
                    <a:pt x="3402" y="3818"/>
                  </a:cubicBezTo>
                  <a:cubicBezTo>
                    <a:pt x="4488" y="3818"/>
                    <a:pt x="5229" y="2114"/>
                    <a:pt x="5229" y="2114"/>
                  </a:cubicBezTo>
                  <a:cubicBezTo>
                    <a:pt x="5256" y="1736"/>
                    <a:pt x="5151" y="1362"/>
                    <a:pt x="4933" y="1053"/>
                  </a:cubicBezTo>
                  <a:cubicBezTo>
                    <a:pt x="4647" y="663"/>
                    <a:pt x="3913" y="621"/>
                    <a:pt x="3292" y="621"/>
                  </a:cubicBezTo>
                  <a:cubicBezTo>
                    <a:pt x="3120" y="621"/>
                    <a:pt x="2958" y="625"/>
                    <a:pt x="2815" y="625"/>
                  </a:cubicBezTo>
                  <a:cubicBezTo>
                    <a:pt x="2150" y="625"/>
                    <a:pt x="1226" y="1"/>
                    <a:pt x="1226"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97"/>
            <p:cNvSpPr/>
            <p:nvPr/>
          </p:nvSpPr>
          <p:spPr>
            <a:xfrm>
              <a:off x="6281706" y="3437959"/>
              <a:ext cx="185944" cy="243389"/>
            </a:xfrm>
            <a:custGeom>
              <a:rect b="b" l="l" r="r" t="t"/>
              <a:pathLst>
                <a:path extrusionOk="0" h="4042" w="3088">
                  <a:moveTo>
                    <a:pt x="1958" y="1"/>
                  </a:moveTo>
                  <a:lnTo>
                    <a:pt x="592" y="379"/>
                  </a:lnTo>
                  <a:cubicBezTo>
                    <a:pt x="1" y="3064"/>
                    <a:pt x="1038" y="4041"/>
                    <a:pt x="1844" y="4041"/>
                  </a:cubicBezTo>
                  <a:cubicBezTo>
                    <a:pt x="2125" y="4041"/>
                    <a:pt x="2377" y="3923"/>
                    <a:pt x="2523" y="3717"/>
                  </a:cubicBezTo>
                  <a:cubicBezTo>
                    <a:pt x="3088" y="2920"/>
                    <a:pt x="2851" y="1786"/>
                    <a:pt x="2523" y="1554"/>
                  </a:cubicBezTo>
                  <a:cubicBezTo>
                    <a:pt x="2190" y="1317"/>
                    <a:pt x="1958" y="1"/>
                    <a:pt x="1958" y="1"/>
                  </a:cubicBezTo>
                  <a:close/>
                </a:path>
              </a:pathLst>
            </a:custGeom>
            <a:solidFill>
              <a:srgbClr val="F7D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97"/>
            <p:cNvSpPr/>
            <p:nvPr/>
          </p:nvSpPr>
          <p:spPr>
            <a:xfrm>
              <a:off x="6495593" y="1685311"/>
              <a:ext cx="690546" cy="454503"/>
            </a:xfrm>
            <a:custGeom>
              <a:rect b="b" l="l" r="r" t="t"/>
              <a:pathLst>
                <a:path extrusionOk="0" h="7548" w="11468">
                  <a:moveTo>
                    <a:pt x="4331" y="0"/>
                  </a:moveTo>
                  <a:cubicBezTo>
                    <a:pt x="3716" y="0"/>
                    <a:pt x="3121" y="99"/>
                    <a:pt x="2578" y="298"/>
                  </a:cubicBezTo>
                  <a:cubicBezTo>
                    <a:pt x="1813" y="580"/>
                    <a:pt x="1271" y="1109"/>
                    <a:pt x="888" y="1755"/>
                  </a:cubicBezTo>
                  <a:cubicBezTo>
                    <a:pt x="346" y="2684"/>
                    <a:pt x="128" y="3850"/>
                    <a:pt x="59" y="4893"/>
                  </a:cubicBezTo>
                  <a:cubicBezTo>
                    <a:pt x="0" y="5781"/>
                    <a:pt x="32" y="6669"/>
                    <a:pt x="150" y="7548"/>
                  </a:cubicBezTo>
                  <a:lnTo>
                    <a:pt x="11467" y="7548"/>
                  </a:lnTo>
                  <a:cubicBezTo>
                    <a:pt x="11376" y="5444"/>
                    <a:pt x="10638" y="3754"/>
                    <a:pt x="9568" y="2516"/>
                  </a:cubicBezTo>
                  <a:cubicBezTo>
                    <a:pt x="8146" y="859"/>
                    <a:pt x="6147" y="0"/>
                    <a:pt x="4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97"/>
            <p:cNvSpPr/>
            <p:nvPr/>
          </p:nvSpPr>
          <p:spPr>
            <a:xfrm>
              <a:off x="6220225" y="2140062"/>
              <a:ext cx="1409031" cy="1505736"/>
            </a:xfrm>
            <a:custGeom>
              <a:rect b="b" l="l" r="r" t="t"/>
              <a:pathLst>
                <a:path extrusionOk="0" h="25006" w="23400">
                  <a:moveTo>
                    <a:pt x="4719" y="1"/>
                  </a:moveTo>
                  <a:cubicBezTo>
                    <a:pt x="1" y="5966"/>
                    <a:pt x="971" y="22129"/>
                    <a:pt x="971" y="22129"/>
                  </a:cubicBezTo>
                  <a:cubicBezTo>
                    <a:pt x="1400" y="22320"/>
                    <a:pt x="1770" y="22392"/>
                    <a:pt x="2083" y="22392"/>
                  </a:cubicBezTo>
                  <a:cubicBezTo>
                    <a:pt x="3022" y="22392"/>
                    <a:pt x="3453" y="21746"/>
                    <a:pt x="3453" y="21746"/>
                  </a:cubicBezTo>
                  <a:cubicBezTo>
                    <a:pt x="3453" y="21746"/>
                    <a:pt x="3262" y="19137"/>
                    <a:pt x="3580" y="16841"/>
                  </a:cubicBezTo>
                  <a:cubicBezTo>
                    <a:pt x="3800" y="15263"/>
                    <a:pt x="4533" y="13353"/>
                    <a:pt x="4906" y="13353"/>
                  </a:cubicBezTo>
                  <a:cubicBezTo>
                    <a:pt x="5045" y="13353"/>
                    <a:pt x="5134" y="13615"/>
                    <a:pt x="5129" y="14255"/>
                  </a:cubicBezTo>
                  <a:cubicBezTo>
                    <a:pt x="5129" y="14396"/>
                    <a:pt x="5120" y="14555"/>
                    <a:pt x="5111" y="14737"/>
                  </a:cubicBezTo>
                  <a:cubicBezTo>
                    <a:pt x="4919" y="17925"/>
                    <a:pt x="3840" y="21364"/>
                    <a:pt x="4605" y="23468"/>
                  </a:cubicBezTo>
                  <a:cubicBezTo>
                    <a:pt x="5007" y="24569"/>
                    <a:pt x="6935" y="25005"/>
                    <a:pt x="8999" y="25005"/>
                  </a:cubicBezTo>
                  <a:cubicBezTo>
                    <a:pt x="10867" y="25005"/>
                    <a:pt x="12846" y="24648"/>
                    <a:pt x="13904" y="24105"/>
                  </a:cubicBezTo>
                  <a:cubicBezTo>
                    <a:pt x="15339" y="23367"/>
                    <a:pt x="16930" y="23236"/>
                    <a:pt x="17883" y="23236"/>
                  </a:cubicBezTo>
                  <a:cubicBezTo>
                    <a:pt x="18412" y="23236"/>
                    <a:pt x="18745" y="23276"/>
                    <a:pt x="18745" y="23276"/>
                  </a:cubicBezTo>
                  <a:lnTo>
                    <a:pt x="17151" y="15439"/>
                  </a:lnTo>
                  <a:lnTo>
                    <a:pt x="17151" y="15439"/>
                  </a:lnTo>
                  <a:lnTo>
                    <a:pt x="21614" y="21619"/>
                  </a:lnTo>
                  <a:lnTo>
                    <a:pt x="23400" y="20025"/>
                  </a:lnTo>
                  <a:cubicBezTo>
                    <a:pt x="20722" y="13972"/>
                    <a:pt x="19510" y="13658"/>
                    <a:pt x="19000" y="11682"/>
                  </a:cubicBezTo>
                  <a:cubicBezTo>
                    <a:pt x="18490" y="9705"/>
                    <a:pt x="18108" y="2888"/>
                    <a:pt x="17725" y="1804"/>
                  </a:cubicBezTo>
                  <a:cubicBezTo>
                    <a:pt x="17343" y="720"/>
                    <a:pt x="16040" y="1"/>
                    <a:pt x="160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97"/>
            <p:cNvSpPr/>
            <p:nvPr/>
          </p:nvSpPr>
          <p:spPr>
            <a:xfrm>
              <a:off x="6451395" y="2751014"/>
              <a:ext cx="897625" cy="894795"/>
            </a:xfrm>
            <a:custGeom>
              <a:rect b="b" l="l" r="r" t="t"/>
              <a:pathLst>
                <a:path extrusionOk="0" h="14860" w="14907">
                  <a:moveTo>
                    <a:pt x="11436" y="1"/>
                  </a:moveTo>
                  <a:cubicBezTo>
                    <a:pt x="11436" y="1"/>
                    <a:pt x="11263" y="3403"/>
                    <a:pt x="11363" y="4532"/>
                  </a:cubicBezTo>
                  <a:cubicBezTo>
                    <a:pt x="11495" y="6067"/>
                    <a:pt x="12124" y="9938"/>
                    <a:pt x="10730" y="11140"/>
                  </a:cubicBezTo>
                  <a:cubicBezTo>
                    <a:pt x="10278" y="11531"/>
                    <a:pt x="7660" y="12470"/>
                    <a:pt x="5344" y="12470"/>
                  </a:cubicBezTo>
                  <a:cubicBezTo>
                    <a:pt x="3482" y="12470"/>
                    <a:pt x="1815" y="11863"/>
                    <a:pt x="1627" y="9879"/>
                  </a:cubicBezTo>
                  <a:cubicBezTo>
                    <a:pt x="1203" y="5425"/>
                    <a:pt x="2619" y="3289"/>
                    <a:pt x="2620" y="3289"/>
                  </a:cubicBezTo>
                  <a:lnTo>
                    <a:pt x="2620" y="3289"/>
                  </a:lnTo>
                  <a:lnTo>
                    <a:pt x="1290" y="4109"/>
                  </a:lnTo>
                  <a:cubicBezTo>
                    <a:pt x="1290" y="4250"/>
                    <a:pt x="1281" y="4409"/>
                    <a:pt x="1272" y="4591"/>
                  </a:cubicBezTo>
                  <a:cubicBezTo>
                    <a:pt x="1080" y="7779"/>
                    <a:pt x="1" y="11218"/>
                    <a:pt x="766" y="13322"/>
                  </a:cubicBezTo>
                  <a:cubicBezTo>
                    <a:pt x="1168" y="14423"/>
                    <a:pt x="3096" y="14859"/>
                    <a:pt x="5160" y="14859"/>
                  </a:cubicBezTo>
                  <a:cubicBezTo>
                    <a:pt x="7028" y="14859"/>
                    <a:pt x="9007" y="14502"/>
                    <a:pt x="10065" y="13959"/>
                  </a:cubicBezTo>
                  <a:cubicBezTo>
                    <a:pt x="11500" y="13221"/>
                    <a:pt x="13091" y="13090"/>
                    <a:pt x="14044" y="13090"/>
                  </a:cubicBezTo>
                  <a:cubicBezTo>
                    <a:pt x="14573" y="13090"/>
                    <a:pt x="14906" y="13130"/>
                    <a:pt x="14906" y="13130"/>
                  </a:cubicBezTo>
                  <a:lnTo>
                    <a:pt x="13312" y="5293"/>
                  </a:lnTo>
                  <a:cubicBezTo>
                    <a:pt x="13312" y="5293"/>
                    <a:pt x="11983" y="3681"/>
                    <a:pt x="11832" y="2588"/>
                  </a:cubicBezTo>
                  <a:cubicBezTo>
                    <a:pt x="11682" y="1495"/>
                    <a:pt x="11436" y="1"/>
                    <a:pt x="11436"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97"/>
            <p:cNvSpPr/>
            <p:nvPr/>
          </p:nvSpPr>
          <p:spPr>
            <a:xfrm>
              <a:off x="6495593" y="1836754"/>
              <a:ext cx="690546" cy="303062"/>
            </a:xfrm>
            <a:custGeom>
              <a:rect b="b" l="l" r="r" t="t"/>
              <a:pathLst>
                <a:path extrusionOk="0" h="5033" w="11468">
                  <a:moveTo>
                    <a:pt x="9568" y="1"/>
                  </a:moveTo>
                  <a:lnTo>
                    <a:pt x="9568" y="1"/>
                  </a:lnTo>
                  <a:cubicBezTo>
                    <a:pt x="11332" y="3706"/>
                    <a:pt x="8376" y="4567"/>
                    <a:pt x="5506" y="4567"/>
                  </a:cubicBezTo>
                  <a:cubicBezTo>
                    <a:pt x="3648" y="4567"/>
                    <a:pt x="1827" y="4206"/>
                    <a:pt x="1344" y="4022"/>
                  </a:cubicBezTo>
                  <a:cubicBezTo>
                    <a:pt x="856" y="3840"/>
                    <a:pt x="264" y="3471"/>
                    <a:pt x="59" y="2378"/>
                  </a:cubicBezTo>
                  <a:lnTo>
                    <a:pt x="59" y="2378"/>
                  </a:lnTo>
                  <a:cubicBezTo>
                    <a:pt x="0" y="3266"/>
                    <a:pt x="32" y="4154"/>
                    <a:pt x="150" y="5033"/>
                  </a:cubicBezTo>
                  <a:lnTo>
                    <a:pt x="11467" y="5033"/>
                  </a:lnTo>
                  <a:cubicBezTo>
                    <a:pt x="11376" y="2929"/>
                    <a:pt x="10638" y="1239"/>
                    <a:pt x="9568"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97"/>
            <p:cNvSpPr/>
            <p:nvPr/>
          </p:nvSpPr>
          <p:spPr>
            <a:xfrm>
              <a:off x="6334334" y="2140062"/>
              <a:ext cx="851801" cy="966391"/>
            </a:xfrm>
            <a:custGeom>
              <a:rect b="b" l="l" r="r" t="t"/>
              <a:pathLst>
                <a:path extrusionOk="0" h="16049" w="14146">
                  <a:moveTo>
                    <a:pt x="4031" y="1"/>
                  </a:moveTo>
                  <a:cubicBezTo>
                    <a:pt x="2592" y="287"/>
                    <a:pt x="2191" y="3562"/>
                    <a:pt x="1098" y="8740"/>
                  </a:cubicBezTo>
                  <a:cubicBezTo>
                    <a:pt x="0" y="13922"/>
                    <a:pt x="2710" y="16049"/>
                    <a:pt x="2710" y="16049"/>
                  </a:cubicBezTo>
                  <a:lnTo>
                    <a:pt x="11340" y="16049"/>
                  </a:lnTo>
                  <a:cubicBezTo>
                    <a:pt x="14145" y="14095"/>
                    <a:pt x="13180" y="9086"/>
                    <a:pt x="13002" y="4887"/>
                  </a:cubicBezTo>
                  <a:cubicBezTo>
                    <a:pt x="12825" y="684"/>
                    <a:pt x="12087" y="1"/>
                    <a:pt x="120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97"/>
            <p:cNvSpPr/>
            <p:nvPr/>
          </p:nvSpPr>
          <p:spPr>
            <a:xfrm>
              <a:off x="6334334" y="2140062"/>
              <a:ext cx="740705" cy="966391"/>
            </a:xfrm>
            <a:custGeom>
              <a:rect b="b" l="l" r="r" t="t"/>
              <a:pathLst>
                <a:path extrusionOk="0" h="16049" w="12301">
                  <a:moveTo>
                    <a:pt x="4031" y="1"/>
                  </a:moveTo>
                  <a:cubicBezTo>
                    <a:pt x="2592" y="287"/>
                    <a:pt x="2191" y="3562"/>
                    <a:pt x="1098" y="8740"/>
                  </a:cubicBezTo>
                  <a:cubicBezTo>
                    <a:pt x="0" y="13922"/>
                    <a:pt x="2710" y="16049"/>
                    <a:pt x="2710" y="16049"/>
                  </a:cubicBezTo>
                  <a:lnTo>
                    <a:pt x="9496" y="16049"/>
                  </a:lnTo>
                  <a:cubicBezTo>
                    <a:pt x="12301" y="14095"/>
                    <a:pt x="11335" y="9086"/>
                    <a:pt x="11162" y="4887"/>
                  </a:cubicBezTo>
                  <a:cubicBezTo>
                    <a:pt x="10985" y="684"/>
                    <a:pt x="10247" y="1"/>
                    <a:pt x="102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3" name="Google Shape;1203;p97"/>
          <p:cNvGrpSpPr/>
          <p:nvPr/>
        </p:nvGrpSpPr>
        <p:grpSpPr>
          <a:xfrm>
            <a:off x="4898168" y="4401787"/>
            <a:ext cx="4576541" cy="745958"/>
            <a:chOff x="4907618" y="4401787"/>
            <a:chExt cx="4576541" cy="745958"/>
          </a:xfrm>
        </p:grpSpPr>
        <p:sp>
          <p:nvSpPr>
            <p:cNvPr id="1204" name="Google Shape;1204;p97"/>
            <p:cNvSpPr/>
            <p:nvPr/>
          </p:nvSpPr>
          <p:spPr>
            <a:xfrm>
              <a:off x="8470425" y="4716899"/>
              <a:ext cx="1013734" cy="42662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5" name="Google Shape;1205;p97"/>
            <p:cNvGrpSpPr/>
            <p:nvPr/>
          </p:nvGrpSpPr>
          <p:grpSpPr>
            <a:xfrm>
              <a:off x="4907618" y="4401787"/>
              <a:ext cx="2032727" cy="745958"/>
              <a:chOff x="5112250" y="4405903"/>
              <a:chExt cx="2010014" cy="737623"/>
            </a:xfrm>
          </p:grpSpPr>
          <p:sp>
            <p:nvSpPr>
              <p:cNvPr id="1206" name="Google Shape;1206;p97"/>
              <p:cNvSpPr/>
              <p:nvPr/>
            </p:nvSpPr>
            <p:spPr>
              <a:xfrm>
                <a:off x="5112250"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97"/>
              <p:cNvSpPr/>
              <p:nvPr/>
            </p:nvSpPr>
            <p:spPr>
              <a:xfrm>
                <a:off x="6028672"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08" name="Google Shape;1208;p97"/>
          <p:cNvSpPr txBox="1"/>
          <p:nvPr/>
        </p:nvSpPr>
        <p:spPr>
          <a:xfrm>
            <a:off x="0" y="1710650"/>
            <a:ext cx="7749600" cy="1733400"/>
          </a:xfrm>
          <a:prstGeom prst="rect">
            <a:avLst/>
          </a:prstGeom>
          <a:noFill/>
          <a:ln>
            <a:noFill/>
          </a:ln>
        </p:spPr>
        <p:txBody>
          <a:bodyPr anchorCtr="0" anchor="t" bIns="91425" lIns="91425" spcFirstLastPara="1" rIns="91425" wrap="square" tIns="91425">
            <a:spAutoFit/>
          </a:bodyPr>
          <a:lstStyle/>
          <a:p>
            <a:pPr indent="0" lvl="0" marL="0" rtl="0" algn="l">
              <a:spcBef>
                <a:spcPts val="1675"/>
              </a:spcBef>
              <a:spcAft>
                <a:spcPts val="0"/>
              </a:spcAft>
              <a:buNone/>
            </a:pPr>
            <a:r>
              <a:rPr lang="fr" sz="2500">
                <a:latin typeface="Bitter"/>
                <a:ea typeface="Bitter"/>
                <a:cs typeface="Bitter"/>
                <a:sym typeface="Bitter"/>
              </a:rPr>
              <a:t>Peux-tu l'entendre? Peux-tu la voir?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Cette espérance qui m’invite à croire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Aussitôt choisie, elle me montre la voie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Non, rien ne pourra m’enlever ma joie  </a:t>
            </a:r>
            <a:endParaRPr sz="2600"/>
          </a:p>
        </p:txBody>
      </p:sp>
      <p:pic>
        <p:nvPicPr>
          <p:cNvPr id="1209" name="Google Shape;1209;p97"/>
          <p:cNvPicPr preferRelativeResize="0"/>
          <p:nvPr/>
        </p:nvPicPr>
        <p:blipFill>
          <a:blip r:embed="rId3">
            <a:alphaModFix/>
          </a:blip>
          <a:stretch>
            <a:fillRect/>
          </a:stretch>
        </p:blipFill>
        <p:spPr>
          <a:xfrm>
            <a:off x="150900" y="92600"/>
            <a:ext cx="1490975" cy="14909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98"/>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(x2) </a:t>
            </a:r>
            <a:endParaRPr sz="3300"/>
          </a:p>
        </p:txBody>
      </p:sp>
      <p:pic>
        <p:nvPicPr>
          <p:cNvPr id="1215" name="Google Shape;1215;p98"/>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216" name="Google Shape;1216;p98"/>
          <p:cNvGrpSpPr/>
          <p:nvPr/>
        </p:nvGrpSpPr>
        <p:grpSpPr>
          <a:xfrm>
            <a:off x="6697975" y="3789721"/>
            <a:ext cx="1043570" cy="1040544"/>
            <a:chOff x="7998900" y="623068"/>
            <a:chExt cx="800775" cy="799988"/>
          </a:xfrm>
        </p:grpSpPr>
        <p:pic>
          <p:nvPicPr>
            <p:cNvPr id="1217" name="Google Shape;1217;p98"/>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218" name="Google Shape;1218;p98"/>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219" name="Google Shape;1219;p98"/>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99"/>
          <p:cNvSpPr/>
          <p:nvPr/>
        </p:nvSpPr>
        <p:spPr>
          <a:xfrm flipH="1" rot="5400000">
            <a:off x="34974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5" name="Google Shape;1225;p99"/>
          <p:cNvGrpSpPr/>
          <p:nvPr/>
        </p:nvGrpSpPr>
        <p:grpSpPr>
          <a:xfrm>
            <a:off x="829645" y="1429312"/>
            <a:ext cx="1954162" cy="3714178"/>
            <a:chOff x="7009300" y="1549175"/>
            <a:chExt cx="1895221" cy="3602151"/>
          </a:xfrm>
        </p:grpSpPr>
        <p:sp>
          <p:nvSpPr>
            <p:cNvPr id="1226" name="Google Shape;1226;p99"/>
            <p:cNvSpPr/>
            <p:nvPr/>
          </p:nvSpPr>
          <p:spPr>
            <a:xfrm>
              <a:off x="7019072" y="2058924"/>
              <a:ext cx="620935" cy="711266"/>
            </a:xfrm>
            <a:custGeom>
              <a:rect b="b" l="l" r="r" t="t"/>
              <a:pathLst>
                <a:path extrusionOk="0" h="11937" w="10421">
                  <a:moveTo>
                    <a:pt x="7674" y="0"/>
                  </a:moveTo>
                  <a:lnTo>
                    <a:pt x="1" y="433"/>
                  </a:lnTo>
                  <a:lnTo>
                    <a:pt x="1754" y="6859"/>
                  </a:lnTo>
                  <a:lnTo>
                    <a:pt x="3321" y="11937"/>
                  </a:lnTo>
                  <a:lnTo>
                    <a:pt x="10420" y="10402"/>
                  </a:lnTo>
                  <a:lnTo>
                    <a:pt x="76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99"/>
            <p:cNvSpPr/>
            <p:nvPr/>
          </p:nvSpPr>
          <p:spPr>
            <a:xfrm>
              <a:off x="7220172" y="2154678"/>
              <a:ext cx="42901" cy="20974"/>
            </a:xfrm>
            <a:custGeom>
              <a:rect b="b" l="l" r="r" t="t"/>
              <a:pathLst>
                <a:path extrusionOk="0" h="352" w="720">
                  <a:moveTo>
                    <a:pt x="193" y="0"/>
                  </a:moveTo>
                  <a:cubicBezTo>
                    <a:pt x="46" y="0"/>
                    <a:pt x="1" y="228"/>
                    <a:pt x="164" y="270"/>
                  </a:cubicBezTo>
                  <a:cubicBezTo>
                    <a:pt x="273" y="297"/>
                    <a:pt x="387" y="324"/>
                    <a:pt x="501" y="347"/>
                  </a:cubicBezTo>
                  <a:lnTo>
                    <a:pt x="529" y="347"/>
                  </a:lnTo>
                  <a:lnTo>
                    <a:pt x="529" y="352"/>
                  </a:lnTo>
                  <a:cubicBezTo>
                    <a:pt x="697" y="352"/>
                    <a:pt x="720" y="110"/>
                    <a:pt x="556" y="78"/>
                  </a:cubicBezTo>
                  <a:cubicBezTo>
                    <a:pt x="447" y="56"/>
                    <a:pt x="337" y="33"/>
                    <a:pt x="233" y="6"/>
                  </a:cubicBezTo>
                  <a:cubicBezTo>
                    <a:pt x="219" y="2"/>
                    <a:pt x="20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99"/>
            <p:cNvSpPr/>
            <p:nvPr/>
          </p:nvSpPr>
          <p:spPr>
            <a:xfrm>
              <a:off x="7286371" y="2162662"/>
              <a:ext cx="153074" cy="29792"/>
            </a:xfrm>
            <a:custGeom>
              <a:rect b="b" l="l" r="r" t="t"/>
              <a:pathLst>
                <a:path extrusionOk="0" h="500" w="2569">
                  <a:moveTo>
                    <a:pt x="188" y="53"/>
                  </a:moveTo>
                  <a:cubicBezTo>
                    <a:pt x="22" y="53"/>
                    <a:pt x="0" y="305"/>
                    <a:pt x="173" y="322"/>
                  </a:cubicBezTo>
                  <a:cubicBezTo>
                    <a:pt x="397" y="345"/>
                    <a:pt x="620" y="354"/>
                    <a:pt x="843" y="354"/>
                  </a:cubicBezTo>
                  <a:lnTo>
                    <a:pt x="961" y="354"/>
                  </a:lnTo>
                  <a:cubicBezTo>
                    <a:pt x="1130" y="345"/>
                    <a:pt x="1130" y="95"/>
                    <a:pt x="961" y="81"/>
                  </a:cubicBezTo>
                  <a:lnTo>
                    <a:pt x="843" y="81"/>
                  </a:lnTo>
                  <a:cubicBezTo>
                    <a:pt x="629" y="81"/>
                    <a:pt x="415" y="72"/>
                    <a:pt x="201" y="54"/>
                  </a:cubicBezTo>
                  <a:cubicBezTo>
                    <a:pt x="196" y="53"/>
                    <a:pt x="192" y="53"/>
                    <a:pt x="188" y="53"/>
                  </a:cubicBezTo>
                  <a:close/>
                  <a:moveTo>
                    <a:pt x="2027" y="1"/>
                  </a:moveTo>
                  <a:cubicBezTo>
                    <a:pt x="1947" y="1"/>
                    <a:pt x="1865" y="8"/>
                    <a:pt x="1786" y="17"/>
                  </a:cubicBezTo>
                  <a:lnTo>
                    <a:pt x="1804" y="158"/>
                  </a:lnTo>
                  <a:lnTo>
                    <a:pt x="1758" y="26"/>
                  </a:lnTo>
                  <a:lnTo>
                    <a:pt x="1722" y="31"/>
                  </a:lnTo>
                  <a:cubicBezTo>
                    <a:pt x="1547" y="53"/>
                    <a:pt x="1574" y="301"/>
                    <a:pt x="1733" y="301"/>
                  </a:cubicBezTo>
                  <a:cubicBezTo>
                    <a:pt x="1740" y="301"/>
                    <a:pt x="1747" y="301"/>
                    <a:pt x="1754" y="300"/>
                  </a:cubicBezTo>
                  <a:lnTo>
                    <a:pt x="1822" y="291"/>
                  </a:lnTo>
                  <a:cubicBezTo>
                    <a:pt x="1892" y="280"/>
                    <a:pt x="1965" y="271"/>
                    <a:pt x="2033" y="271"/>
                  </a:cubicBezTo>
                  <a:cubicBezTo>
                    <a:pt x="2085" y="271"/>
                    <a:pt x="2133" y="277"/>
                    <a:pt x="2173" y="291"/>
                  </a:cubicBezTo>
                  <a:cubicBezTo>
                    <a:pt x="2223" y="313"/>
                    <a:pt x="2268" y="354"/>
                    <a:pt x="2291" y="404"/>
                  </a:cubicBezTo>
                  <a:cubicBezTo>
                    <a:pt x="2309" y="464"/>
                    <a:pt x="2359" y="500"/>
                    <a:pt x="2419" y="500"/>
                  </a:cubicBezTo>
                  <a:cubicBezTo>
                    <a:pt x="2432" y="500"/>
                    <a:pt x="2451" y="495"/>
                    <a:pt x="2460" y="491"/>
                  </a:cubicBezTo>
                  <a:cubicBezTo>
                    <a:pt x="2532" y="468"/>
                    <a:pt x="2569" y="391"/>
                    <a:pt x="2551" y="318"/>
                  </a:cubicBezTo>
                  <a:cubicBezTo>
                    <a:pt x="2501" y="186"/>
                    <a:pt x="2396" y="81"/>
                    <a:pt x="2264" y="35"/>
                  </a:cubicBezTo>
                  <a:cubicBezTo>
                    <a:pt x="2193" y="10"/>
                    <a:pt x="2112" y="1"/>
                    <a:pt x="2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99"/>
            <p:cNvSpPr/>
            <p:nvPr/>
          </p:nvSpPr>
          <p:spPr>
            <a:xfrm>
              <a:off x="7162911" y="2204371"/>
              <a:ext cx="248112" cy="57023"/>
            </a:xfrm>
            <a:custGeom>
              <a:rect b="b" l="l" r="r" t="t"/>
              <a:pathLst>
                <a:path extrusionOk="0" h="957" w="4164">
                  <a:moveTo>
                    <a:pt x="3972" y="1"/>
                  </a:moveTo>
                  <a:cubicBezTo>
                    <a:pt x="3956" y="1"/>
                    <a:pt x="3939" y="3"/>
                    <a:pt x="3921" y="9"/>
                  </a:cubicBezTo>
                  <a:cubicBezTo>
                    <a:pt x="3685" y="87"/>
                    <a:pt x="3439" y="132"/>
                    <a:pt x="3193" y="155"/>
                  </a:cubicBezTo>
                  <a:cubicBezTo>
                    <a:pt x="3024" y="178"/>
                    <a:pt x="3038" y="424"/>
                    <a:pt x="3206" y="428"/>
                  </a:cubicBezTo>
                  <a:lnTo>
                    <a:pt x="3220" y="428"/>
                  </a:lnTo>
                  <a:cubicBezTo>
                    <a:pt x="3489" y="406"/>
                    <a:pt x="3753" y="351"/>
                    <a:pt x="4012" y="265"/>
                  </a:cubicBezTo>
                  <a:cubicBezTo>
                    <a:pt x="4164" y="211"/>
                    <a:pt x="4110" y="1"/>
                    <a:pt x="3972" y="1"/>
                  </a:cubicBezTo>
                  <a:close/>
                  <a:moveTo>
                    <a:pt x="2350" y="187"/>
                  </a:moveTo>
                  <a:cubicBezTo>
                    <a:pt x="2118" y="192"/>
                    <a:pt x="1877" y="196"/>
                    <a:pt x="1644" y="214"/>
                  </a:cubicBezTo>
                  <a:cubicBezTo>
                    <a:pt x="1465" y="219"/>
                    <a:pt x="1471" y="483"/>
                    <a:pt x="1645" y="483"/>
                  </a:cubicBezTo>
                  <a:cubicBezTo>
                    <a:pt x="1648" y="483"/>
                    <a:pt x="1650" y="483"/>
                    <a:pt x="1653" y="483"/>
                  </a:cubicBezTo>
                  <a:lnTo>
                    <a:pt x="1663" y="483"/>
                  </a:lnTo>
                  <a:cubicBezTo>
                    <a:pt x="1890" y="469"/>
                    <a:pt x="2127" y="465"/>
                    <a:pt x="2355" y="460"/>
                  </a:cubicBezTo>
                  <a:lnTo>
                    <a:pt x="2432" y="460"/>
                  </a:lnTo>
                  <a:cubicBezTo>
                    <a:pt x="2505" y="460"/>
                    <a:pt x="2569" y="397"/>
                    <a:pt x="2564" y="324"/>
                  </a:cubicBezTo>
                  <a:cubicBezTo>
                    <a:pt x="2560" y="246"/>
                    <a:pt x="2501" y="192"/>
                    <a:pt x="2428" y="187"/>
                  </a:cubicBezTo>
                  <a:close/>
                  <a:moveTo>
                    <a:pt x="893" y="354"/>
                  </a:moveTo>
                  <a:cubicBezTo>
                    <a:pt x="879" y="354"/>
                    <a:pt x="866" y="356"/>
                    <a:pt x="852" y="360"/>
                  </a:cubicBezTo>
                  <a:cubicBezTo>
                    <a:pt x="588" y="438"/>
                    <a:pt x="337" y="556"/>
                    <a:pt x="110" y="711"/>
                  </a:cubicBezTo>
                  <a:cubicBezTo>
                    <a:pt x="0" y="784"/>
                    <a:pt x="55" y="957"/>
                    <a:pt x="187" y="957"/>
                  </a:cubicBezTo>
                  <a:cubicBezTo>
                    <a:pt x="219" y="957"/>
                    <a:pt x="246" y="948"/>
                    <a:pt x="269" y="934"/>
                  </a:cubicBezTo>
                  <a:cubicBezTo>
                    <a:pt x="474" y="797"/>
                    <a:pt x="697" y="688"/>
                    <a:pt x="934" y="620"/>
                  </a:cubicBezTo>
                  <a:cubicBezTo>
                    <a:pt x="1002" y="597"/>
                    <a:pt x="1043" y="520"/>
                    <a:pt x="1020" y="451"/>
                  </a:cubicBezTo>
                  <a:cubicBezTo>
                    <a:pt x="1006" y="392"/>
                    <a:pt x="952" y="354"/>
                    <a:pt x="893" y="3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99"/>
            <p:cNvSpPr/>
            <p:nvPr/>
          </p:nvSpPr>
          <p:spPr>
            <a:xfrm>
              <a:off x="7180429" y="2305487"/>
              <a:ext cx="139846" cy="34619"/>
            </a:xfrm>
            <a:custGeom>
              <a:rect b="b" l="l" r="r" t="t"/>
              <a:pathLst>
                <a:path extrusionOk="0" h="581" w="2347">
                  <a:moveTo>
                    <a:pt x="2154" y="0"/>
                  </a:moveTo>
                  <a:cubicBezTo>
                    <a:pt x="2140" y="0"/>
                    <a:pt x="2126" y="2"/>
                    <a:pt x="2111" y="7"/>
                  </a:cubicBezTo>
                  <a:cubicBezTo>
                    <a:pt x="1983" y="48"/>
                    <a:pt x="1860" y="89"/>
                    <a:pt x="1733" y="120"/>
                  </a:cubicBezTo>
                  <a:cubicBezTo>
                    <a:pt x="1651" y="148"/>
                    <a:pt x="1564" y="171"/>
                    <a:pt x="1478" y="189"/>
                  </a:cubicBezTo>
                  <a:cubicBezTo>
                    <a:pt x="1320" y="225"/>
                    <a:pt x="1345" y="458"/>
                    <a:pt x="1505" y="458"/>
                  </a:cubicBezTo>
                  <a:cubicBezTo>
                    <a:pt x="1507" y="458"/>
                    <a:pt x="1508" y="457"/>
                    <a:pt x="1510" y="457"/>
                  </a:cubicBezTo>
                  <a:cubicBezTo>
                    <a:pt x="1519" y="457"/>
                    <a:pt x="1533" y="457"/>
                    <a:pt x="1542" y="453"/>
                  </a:cubicBezTo>
                  <a:cubicBezTo>
                    <a:pt x="1633" y="430"/>
                    <a:pt x="1724" y="407"/>
                    <a:pt x="1810" y="385"/>
                  </a:cubicBezTo>
                  <a:cubicBezTo>
                    <a:pt x="1938" y="348"/>
                    <a:pt x="2061" y="307"/>
                    <a:pt x="2188" y="271"/>
                  </a:cubicBezTo>
                  <a:cubicBezTo>
                    <a:pt x="2346" y="221"/>
                    <a:pt x="2296" y="0"/>
                    <a:pt x="2154" y="0"/>
                  </a:cubicBezTo>
                  <a:close/>
                  <a:moveTo>
                    <a:pt x="190" y="283"/>
                  </a:moveTo>
                  <a:cubicBezTo>
                    <a:pt x="27" y="283"/>
                    <a:pt x="0" y="531"/>
                    <a:pt x="171" y="558"/>
                  </a:cubicBezTo>
                  <a:cubicBezTo>
                    <a:pt x="303" y="571"/>
                    <a:pt x="430" y="580"/>
                    <a:pt x="563" y="580"/>
                  </a:cubicBezTo>
                  <a:cubicBezTo>
                    <a:pt x="663" y="580"/>
                    <a:pt x="763" y="576"/>
                    <a:pt x="868" y="567"/>
                  </a:cubicBezTo>
                  <a:cubicBezTo>
                    <a:pt x="1047" y="558"/>
                    <a:pt x="1029" y="297"/>
                    <a:pt x="861" y="297"/>
                  </a:cubicBezTo>
                  <a:cubicBezTo>
                    <a:pt x="855" y="297"/>
                    <a:pt x="848" y="297"/>
                    <a:pt x="840" y="298"/>
                  </a:cubicBezTo>
                  <a:cubicBezTo>
                    <a:pt x="757" y="305"/>
                    <a:pt x="673" y="309"/>
                    <a:pt x="589" y="309"/>
                  </a:cubicBezTo>
                  <a:cubicBezTo>
                    <a:pt x="463" y="309"/>
                    <a:pt x="338" y="301"/>
                    <a:pt x="212" y="284"/>
                  </a:cubicBezTo>
                  <a:cubicBezTo>
                    <a:pt x="204" y="283"/>
                    <a:pt x="197" y="283"/>
                    <a:pt x="190" y="2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99"/>
            <p:cNvSpPr/>
            <p:nvPr/>
          </p:nvSpPr>
          <p:spPr>
            <a:xfrm>
              <a:off x="7239418" y="2286777"/>
              <a:ext cx="251627" cy="176252"/>
            </a:xfrm>
            <a:custGeom>
              <a:rect b="b" l="l" r="r" t="t"/>
              <a:pathLst>
                <a:path extrusionOk="0" h="2958" w="4223">
                  <a:moveTo>
                    <a:pt x="2458" y="5"/>
                  </a:moveTo>
                  <a:cubicBezTo>
                    <a:pt x="2451" y="5"/>
                    <a:pt x="2444" y="5"/>
                    <a:pt x="2437" y="6"/>
                  </a:cubicBezTo>
                  <a:cubicBezTo>
                    <a:pt x="2209" y="34"/>
                    <a:pt x="1986" y="79"/>
                    <a:pt x="1768" y="138"/>
                  </a:cubicBezTo>
                  <a:cubicBezTo>
                    <a:pt x="1613" y="179"/>
                    <a:pt x="1640" y="403"/>
                    <a:pt x="1799" y="403"/>
                  </a:cubicBezTo>
                  <a:cubicBezTo>
                    <a:pt x="1813" y="403"/>
                    <a:pt x="1822" y="403"/>
                    <a:pt x="1836" y="398"/>
                  </a:cubicBezTo>
                  <a:cubicBezTo>
                    <a:pt x="2041" y="343"/>
                    <a:pt x="2255" y="302"/>
                    <a:pt x="2469" y="275"/>
                  </a:cubicBezTo>
                  <a:cubicBezTo>
                    <a:pt x="2639" y="253"/>
                    <a:pt x="2617" y="5"/>
                    <a:pt x="2458" y="5"/>
                  </a:cubicBezTo>
                  <a:close/>
                  <a:moveTo>
                    <a:pt x="3112" y="0"/>
                  </a:moveTo>
                  <a:cubicBezTo>
                    <a:pt x="2949" y="0"/>
                    <a:pt x="2927" y="249"/>
                    <a:pt x="3097" y="270"/>
                  </a:cubicBezTo>
                  <a:cubicBezTo>
                    <a:pt x="3166" y="280"/>
                    <a:pt x="3234" y="289"/>
                    <a:pt x="3302" y="307"/>
                  </a:cubicBezTo>
                  <a:cubicBezTo>
                    <a:pt x="3434" y="334"/>
                    <a:pt x="3557" y="384"/>
                    <a:pt x="3671" y="453"/>
                  </a:cubicBezTo>
                  <a:cubicBezTo>
                    <a:pt x="3694" y="466"/>
                    <a:pt x="3717" y="471"/>
                    <a:pt x="3744" y="471"/>
                  </a:cubicBezTo>
                  <a:cubicBezTo>
                    <a:pt x="3746" y="471"/>
                    <a:pt x="3747" y="471"/>
                    <a:pt x="3749" y="471"/>
                  </a:cubicBezTo>
                  <a:cubicBezTo>
                    <a:pt x="3882" y="471"/>
                    <a:pt x="3929" y="292"/>
                    <a:pt x="3817" y="220"/>
                  </a:cubicBezTo>
                  <a:cubicBezTo>
                    <a:pt x="3676" y="134"/>
                    <a:pt x="3521" y="75"/>
                    <a:pt x="3361" y="38"/>
                  </a:cubicBezTo>
                  <a:cubicBezTo>
                    <a:pt x="3284" y="25"/>
                    <a:pt x="3211" y="11"/>
                    <a:pt x="3134" y="2"/>
                  </a:cubicBezTo>
                  <a:cubicBezTo>
                    <a:pt x="3126" y="1"/>
                    <a:pt x="3119" y="0"/>
                    <a:pt x="3112" y="0"/>
                  </a:cubicBezTo>
                  <a:close/>
                  <a:moveTo>
                    <a:pt x="4094" y="748"/>
                  </a:moveTo>
                  <a:cubicBezTo>
                    <a:pt x="4091" y="748"/>
                    <a:pt x="4088" y="748"/>
                    <a:pt x="4086" y="749"/>
                  </a:cubicBezTo>
                  <a:cubicBezTo>
                    <a:pt x="4008" y="758"/>
                    <a:pt x="3949" y="822"/>
                    <a:pt x="3954" y="894"/>
                  </a:cubicBezTo>
                  <a:cubicBezTo>
                    <a:pt x="3954" y="1054"/>
                    <a:pt x="3872" y="1222"/>
                    <a:pt x="3730" y="1377"/>
                  </a:cubicBezTo>
                  <a:cubicBezTo>
                    <a:pt x="3649" y="1463"/>
                    <a:pt x="3711" y="1603"/>
                    <a:pt x="3828" y="1605"/>
                  </a:cubicBezTo>
                  <a:lnTo>
                    <a:pt x="3828" y="1605"/>
                  </a:lnTo>
                  <a:cubicBezTo>
                    <a:pt x="3868" y="1604"/>
                    <a:pt x="3899" y="1591"/>
                    <a:pt x="3926" y="1564"/>
                  </a:cubicBezTo>
                  <a:cubicBezTo>
                    <a:pt x="4117" y="1359"/>
                    <a:pt x="4222" y="1122"/>
                    <a:pt x="4222" y="899"/>
                  </a:cubicBezTo>
                  <a:lnTo>
                    <a:pt x="4222" y="872"/>
                  </a:lnTo>
                  <a:cubicBezTo>
                    <a:pt x="4218" y="802"/>
                    <a:pt x="4163" y="748"/>
                    <a:pt x="4094" y="748"/>
                  </a:cubicBezTo>
                  <a:close/>
                  <a:moveTo>
                    <a:pt x="3828" y="1605"/>
                  </a:moveTo>
                  <a:cubicBezTo>
                    <a:pt x="3828" y="1605"/>
                    <a:pt x="3827" y="1605"/>
                    <a:pt x="3826" y="1605"/>
                  </a:cubicBezTo>
                  <a:lnTo>
                    <a:pt x="3831" y="1605"/>
                  </a:lnTo>
                  <a:cubicBezTo>
                    <a:pt x="3830" y="1605"/>
                    <a:pt x="3829" y="1605"/>
                    <a:pt x="3828" y="1605"/>
                  </a:cubicBezTo>
                  <a:close/>
                  <a:moveTo>
                    <a:pt x="3281" y="1689"/>
                  </a:moveTo>
                  <a:cubicBezTo>
                    <a:pt x="3264" y="1689"/>
                    <a:pt x="3245" y="1692"/>
                    <a:pt x="3225" y="1700"/>
                  </a:cubicBezTo>
                  <a:cubicBezTo>
                    <a:pt x="3024" y="1778"/>
                    <a:pt x="2820" y="1837"/>
                    <a:pt x="2610" y="1874"/>
                  </a:cubicBezTo>
                  <a:cubicBezTo>
                    <a:pt x="2448" y="1896"/>
                    <a:pt x="2464" y="2142"/>
                    <a:pt x="2633" y="2142"/>
                  </a:cubicBezTo>
                  <a:cubicBezTo>
                    <a:pt x="2634" y="2142"/>
                    <a:pt x="2636" y="2142"/>
                    <a:pt x="2637" y="2142"/>
                  </a:cubicBezTo>
                  <a:cubicBezTo>
                    <a:pt x="2642" y="2142"/>
                    <a:pt x="2651" y="2138"/>
                    <a:pt x="2660" y="2138"/>
                  </a:cubicBezTo>
                  <a:cubicBezTo>
                    <a:pt x="2888" y="2101"/>
                    <a:pt x="3111" y="2037"/>
                    <a:pt x="3330" y="1951"/>
                  </a:cubicBezTo>
                  <a:cubicBezTo>
                    <a:pt x="3474" y="1891"/>
                    <a:pt x="3413" y="1689"/>
                    <a:pt x="3281" y="1689"/>
                  </a:cubicBezTo>
                  <a:close/>
                  <a:moveTo>
                    <a:pt x="1980" y="1959"/>
                  </a:moveTo>
                  <a:cubicBezTo>
                    <a:pt x="1973" y="1959"/>
                    <a:pt x="1966" y="1959"/>
                    <a:pt x="1959" y="1960"/>
                  </a:cubicBezTo>
                  <a:cubicBezTo>
                    <a:pt x="1754" y="1983"/>
                    <a:pt x="1517" y="2015"/>
                    <a:pt x="1289" y="2060"/>
                  </a:cubicBezTo>
                  <a:cubicBezTo>
                    <a:pt x="1130" y="2097"/>
                    <a:pt x="1153" y="2333"/>
                    <a:pt x="1321" y="2333"/>
                  </a:cubicBezTo>
                  <a:lnTo>
                    <a:pt x="1321" y="2329"/>
                  </a:lnTo>
                  <a:lnTo>
                    <a:pt x="1349" y="2329"/>
                  </a:lnTo>
                  <a:cubicBezTo>
                    <a:pt x="1563" y="2279"/>
                    <a:pt x="1795" y="2252"/>
                    <a:pt x="1991" y="2229"/>
                  </a:cubicBezTo>
                  <a:cubicBezTo>
                    <a:pt x="2165" y="2207"/>
                    <a:pt x="2143" y="1959"/>
                    <a:pt x="1980" y="1959"/>
                  </a:cubicBezTo>
                  <a:close/>
                  <a:moveTo>
                    <a:pt x="698" y="2271"/>
                  </a:moveTo>
                  <a:cubicBezTo>
                    <a:pt x="678" y="2271"/>
                    <a:pt x="656" y="2276"/>
                    <a:pt x="634" y="2288"/>
                  </a:cubicBezTo>
                  <a:cubicBezTo>
                    <a:pt x="597" y="2302"/>
                    <a:pt x="561" y="2324"/>
                    <a:pt x="529" y="2343"/>
                  </a:cubicBezTo>
                  <a:cubicBezTo>
                    <a:pt x="351" y="2447"/>
                    <a:pt x="196" y="2579"/>
                    <a:pt x="73" y="2734"/>
                  </a:cubicBezTo>
                  <a:cubicBezTo>
                    <a:pt x="1" y="2825"/>
                    <a:pt x="64" y="2957"/>
                    <a:pt x="178" y="2957"/>
                  </a:cubicBezTo>
                  <a:cubicBezTo>
                    <a:pt x="219" y="2957"/>
                    <a:pt x="260" y="2939"/>
                    <a:pt x="287" y="2907"/>
                  </a:cubicBezTo>
                  <a:cubicBezTo>
                    <a:pt x="392" y="2775"/>
                    <a:pt x="520" y="2666"/>
                    <a:pt x="665" y="2579"/>
                  </a:cubicBezTo>
                  <a:cubicBezTo>
                    <a:pt x="693" y="2561"/>
                    <a:pt x="725" y="2543"/>
                    <a:pt x="757" y="2529"/>
                  </a:cubicBezTo>
                  <a:cubicBezTo>
                    <a:pt x="893" y="2459"/>
                    <a:pt x="822" y="2271"/>
                    <a:pt x="698" y="22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99"/>
            <p:cNvSpPr/>
            <p:nvPr/>
          </p:nvSpPr>
          <p:spPr>
            <a:xfrm>
              <a:off x="7225058" y="2482991"/>
              <a:ext cx="40637" cy="44093"/>
            </a:xfrm>
            <a:custGeom>
              <a:rect b="b" l="l" r="r" t="t"/>
              <a:pathLst>
                <a:path extrusionOk="0" h="740" w="682">
                  <a:moveTo>
                    <a:pt x="152" y="0"/>
                  </a:moveTo>
                  <a:cubicBezTo>
                    <a:pt x="82" y="0"/>
                    <a:pt x="27" y="52"/>
                    <a:pt x="18" y="120"/>
                  </a:cubicBezTo>
                  <a:cubicBezTo>
                    <a:pt x="0" y="252"/>
                    <a:pt x="9" y="379"/>
                    <a:pt x="41" y="507"/>
                  </a:cubicBezTo>
                  <a:lnTo>
                    <a:pt x="59" y="571"/>
                  </a:lnTo>
                  <a:lnTo>
                    <a:pt x="114" y="598"/>
                  </a:lnTo>
                  <a:cubicBezTo>
                    <a:pt x="223" y="648"/>
                    <a:pt x="328" y="694"/>
                    <a:pt x="442" y="730"/>
                  </a:cubicBezTo>
                  <a:cubicBezTo>
                    <a:pt x="456" y="735"/>
                    <a:pt x="474" y="739"/>
                    <a:pt x="488" y="739"/>
                  </a:cubicBezTo>
                  <a:lnTo>
                    <a:pt x="492" y="739"/>
                  </a:lnTo>
                  <a:cubicBezTo>
                    <a:pt x="494" y="739"/>
                    <a:pt x="495" y="739"/>
                    <a:pt x="497" y="739"/>
                  </a:cubicBezTo>
                  <a:cubicBezTo>
                    <a:pt x="643" y="739"/>
                    <a:pt x="682" y="525"/>
                    <a:pt x="538" y="475"/>
                  </a:cubicBezTo>
                  <a:cubicBezTo>
                    <a:pt x="451" y="448"/>
                    <a:pt x="374" y="416"/>
                    <a:pt x="292" y="379"/>
                  </a:cubicBezTo>
                  <a:cubicBezTo>
                    <a:pt x="278" y="302"/>
                    <a:pt x="278" y="229"/>
                    <a:pt x="287" y="152"/>
                  </a:cubicBezTo>
                  <a:cubicBezTo>
                    <a:pt x="296" y="79"/>
                    <a:pt x="242" y="10"/>
                    <a:pt x="169" y="1"/>
                  </a:cubicBezTo>
                  <a:cubicBezTo>
                    <a:pt x="163" y="1"/>
                    <a:pt x="157"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99"/>
            <p:cNvSpPr/>
            <p:nvPr/>
          </p:nvSpPr>
          <p:spPr>
            <a:xfrm>
              <a:off x="7288516" y="2501402"/>
              <a:ext cx="150571" cy="38134"/>
            </a:xfrm>
            <a:custGeom>
              <a:rect b="b" l="l" r="r" t="t"/>
              <a:pathLst>
                <a:path extrusionOk="0" h="640" w="2527">
                  <a:moveTo>
                    <a:pt x="2335" y="0"/>
                  </a:moveTo>
                  <a:cubicBezTo>
                    <a:pt x="2321" y="0"/>
                    <a:pt x="2307" y="2"/>
                    <a:pt x="2292" y="7"/>
                  </a:cubicBezTo>
                  <a:cubicBezTo>
                    <a:pt x="2182" y="38"/>
                    <a:pt x="2073" y="79"/>
                    <a:pt x="1964" y="116"/>
                  </a:cubicBezTo>
                  <a:cubicBezTo>
                    <a:pt x="1836" y="157"/>
                    <a:pt x="1713" y="198"/>
                    <a:pt x="1586" y="234"/>
                  </a:cubicBezTo>
                  <a:cubicBezTo>
                    <a:pt x="1432" y="275"/>
                    <a:pt x="1462" y="499"/>
                    <a:pt x="1617" y="499"/>
                  </a:cubicBezTo>
                  <a:cubicBezTo>
                    <a:pt x="1619" y="499"/>
                    <a:pt x="1621" y="498"/>
                    <a:pt x="1622" y="498"/>
                  </a:cubicBezTo>
                  <a:cubicBezTo>
                    <a:pt x="1636" y="498"/>
                    <a:pt x="1645" y="498"/>
                    <a:pt x="1659" y="494"/>
                  </a:cubicBezTo>
                  <a:cubicBezTo>
                    <a:pt x="1791" y="457"/>
                    <a:pt x="1918" y="416"/>
                    <a:pt x="2050" y="371"/>
                  </a:cubicBezTo>
                  <a:cubicBezTo>
                    <a:pt x="2155" y="339"/>
                    <a:pt x="2264" y="303"/>
                    <a:pt x="2369" y="271"/>
                  </a:cubicBezTo>
                  <a:cubicBezTo>
                    <a:pt x="2527" y="221"/>
                    <a:pt x="2476" y="0"/>
                    <a:pt x="2335" y="0"/>
                  </a:cubicBezTo>
                  <a:close/>
                  <a:moveTo>
                    <a:pt x="148" y="333"/>
                  </a:moveTo>
                  <a:cubicBezTo>
                    <a:pt x="82" y="333"/>
                    <a:pt x="23" y="382"/>
                    <a:pt x="10" y="453"/>
                  </a:cubicBezTo>
                  <a:cubicBezTo>
                    <a:pt x="1" y="526"/>
                    <a:pt x="56" y="594"/>
                    <a:pt x="128" y="603"/>
                  </a:cubicBezTo>
                  <a:cubicBezTo>
                    <a:pt x="297" y="626"/>
                    <a:pt x="465" y="640"/>
                    <a:pt x="638" y="640"/>
                  </a:cubicBezTo>
                  <a:cubicBezTo>
                    <a:pt x="725" y="640"/>
                    <a:pt x="811" y="635"/>
                    <a:pt x="898" y="631"/>
                  </a:cubicBezTo>
                  <a:cubicBezTo>
                    <a:pt x="1076" y="617"/>
                    <a:pt x="1063" y="357"/>
                    <a:pt x="893" y="357"/>
                  </a:cubicBezTo>
                  <a:cubicBezTo>
                    <a:pt x="889" y="357"/>
                    <a:pt x="884" y="357"/>
                    <a:pt x="880" y="357"/>
                  </a:cubicBezTo>
                  <a:cubicBezTo>
                    <a:pt x="799" y="364"/>
                    <a:pt x="717" y="367"/>
                    <a:pt x="635" y="367"/>
                  </a:cubicBezTo>
                  <a:cubicBezTo>
                    <a:pt x="478" y="367"/>
                    <a:pt x="320" y="355"/>
                    <a:pt x="165" y="335"/>
                  </a:cubicBezTo>
                  <a:cubicBezTo>
                    <a:pt x="159" y="334"/>
                    <a:pt x="153" y="333"/>
                    <a:pt x="148" y="3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99"/>
            <p:cNvSpPr/>
            <p:nvPr/>
          </p:nvSpPr>
          <p:spPr>
            <a:xfrm>
              <a:off x="7425800" y="2494371"/>
              <a:ext cx="117025" cy="131445"/>
            </a:xfrm>
            <a:custGeom>
              <a:rect b="b" l="l" r="r" t="t"/>
              <a:pathLst>
                <a:path extrusionOk="0" h="2206" w="1964">
                  <a:moveTo>
                    <a:pt x="752" y="1"/>
                  </a:moveTo>
                  <a:cubicBezTo>
                    <a:pt x="680" y="1"/>
                    <a:pt x="621" y="61"/>
                    <a:pt x="625" y="134"/>
                  </a:cubicBezTo>
                  <a:cubicBezTo>
                    <a:pt x="625" y="207"/>
                    <a:pt x="684" y="270"/>
                    <a:pt x="757" y="270"/>
                  </a:cubicBezTo>
                  <a:cubicBezTo>
                    <a:pt x="980" y="275"/>
                    <a:pt x="1199" y="339"/>
                    <a:pt x="1390" y="462"/>
                  </a:cubicBezTo>
                  <a:cubicBezTo>
                    <a:pt x="1413" y="475"/>
                    <a:pt x="1436" y="484"/>
                    <a:pt x="1463" y="484"/>
                  </a:cubicBezTo>
                  <a:cubicBezTo>
                    <a:pt x="1600" y="484"/>
                    <a:pt x="1654" y="311"/>
                    <a:pt x="1540" y="234"/>
                  </a:cubicBezTo>
                  <a:cubicBezTo>
                    <a:pt x="1308" y="84"/>
                    <a:pt x="1040" y="2"/>
                    <a:pt x="766" y="2"/>
                  </a:cubicBezTo>
                  <a:cubicBezTo>
                    <a:pt x="761" y="1"/>
                    <a:pt x="756" y="1"/>
                    <a:pt x="752" y="1"/>
                  </a:cubicBezTo>
                  <a:close/>
                  <a:moveTo>
                    <a:pt x="1839" y="843"/>
                  </a:moveTo>
                  <a:cubicBezTo>
                    <a:pt x="1833" y="843"/>
                    <a:pt x="1828" y="843"/>
                    <a:pt x="1823" y="844"/>
                  </a:cubicBezTo>
                  <a:cubicBezTo>
                    <a:pt x="1745" y="853"/>
                    <a:pt x="1686" y="922"/>
                    <a:pt x="1691" y="999"/>
                  </a:cubicBezTo>
                  <a:cubicBezTo>
                    <a:pt x="1682" y="1204"/>
                    <a:pt x="1600" y="1400"/>
                    <a:pt x="1454" y="1550"/>
                  </a:cubicBezTo>
                  <a:cubicBezTo>
                    <a:pt x="1404" y="1605"/>
                    <a:pt x="1408" y="1691"/>
                    <a:pt x="1468" y="1741"/>
                  </a:cubicBezTo>
                  <a:cubicBezTo>
                    <a:pt x="1490" y="1764"/>
                    <a:pt x="1522" y="1778"/>
                    <a:pt x="1559" y="1778"/>
                  </a:cubicBezTo>
                  <a:cubicBezTo>
                    <a:pt x="1595" y="1778"/>
                    <a:pt x="1632" y="1760"/>
                    <a:pt x="1659" y="1732"/>
                  </a:cubicBezTo>
                  <a:cubicBezTo>
                    <a:pt x="1846" y="1532"/>
                    <a:pt x="1955" y="1272"/>
                    <a:pt x="1964" y="999"/>
                  </a:cubicBezTo>
                  <a:lnTo>
                    <a:pt x="1964" y="963"/>
                  </a:lnTo>
                  <a:cubicBezTo>
                    <a:pt x="1960" y="895"/>
                    <a:pt x="1905" y="843"/>
                    <a:pt x="1839" y="843"/>
                  </a:cubicBezTo>
                  <a:close/>
                  <a:moveTo>
                    <a:pt x="938" y="1886"/>
                  </a:moveTo>
                  <a:cubicBezTo>
                    <a:pt x="926" y="1886"/>
                    <a:pt x="912" y="1888"/>
                    <a:pt x="898" y="1892"/>
                  </a:cubicBezTo>
                  <a:lnTo>
                    <a:pt x="871" y="1901"/>
                  </a:lnTo>
                  <a:cubicBezTo>
                    <a:pt x="756" y="1922"/>
                    <a:pt x="639" y="1934"/>
                    <a:pt x="523" y="1934"/>
                  </a:cubicBezTo>
                  <a:cubicBezTo>
                    <a:pt x="419" y="1934"/>
                    <a:pt x="316" y="1925"/>
                    <a:pt x="215" y="1905"/>
                  </a:cubicBezTo>
                  <a:cubicBezTo>
                    <a:pt x="206" y="1904"/>
                    <a:pt x="198" y="1903"/>
                    <a:pt x="190" y="1903"/>
                  </a:cubicBezTo>
                  <a:cubicBezTo>
                    <a:pt x="30" y="1903"/>
                    <a:pt x="1" y="2148"/>
                    <a:pt x="170" y="2174"/>
                  </a:cubicBezTo>
                  <a:cubicBezTo>
                    <a:pt x="293" y="2197"/>
                    <a:pt x="416" y="2206"/>
                    <a:pt x="539" y="2206"/>
                  </a:cubicBezTo>
                  <a:cubicBezTo>
                    <a:pt x="666" y="2206"/>
                    <a:pt x="798" y="2192"/>
                    <a:pt x="926" y="2165"/>
                  </a:cubicBezTo>
                  <a:lnTo>
                    <a:pt x="967" y="2156"/>
                  </a:lnTo>
                  <a:cubicBezTo>
                    <a:pt x="1126" y="2114"/>
                    <a:pt x="1085" y="1886"/>
                    <a:pt x="938" y="18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99"/>
            <p:cNvSpPr/>
            <p:nvPr/>
          </p:nvSpPr>
          <p:spPr>
            <a:xfrm>
              <a:off x="7363474" y="2588814"/>
              <a:ext cx="42067" cy="23476"/>
            </a:xfrm>
            <a:custGeom>
              <a:rect b="b" l="l" r="r" t="t"/>
              <a:pathLst>
                <a:path extrusionOk="0" h="394" w="706">
                  <a:moveTo>
                    <a:pt x="192" y="0"/>
                  </a:moveTo>
                  <a:cubicBezTo>
                    <a:pt x="59" y="0"/>
                    <a:pt x="0" y="205"/>
                    <a:pt x="150" y="266"/>
                  </a:cubicBezTo>
                  <a:cubicBezTo>
                    <a:pt x="255" y="307"/>
                    <a:pt x="364" y="348"/>
                    <a:pt x="473" y="384"/>
                  </a:cubicBezTo>
                  <a:cubicBezTo>
                    <a:pt x="487" y="393"/>
                    <a:pt x="501" y="393"/>
                    <a:pt x="519" y="393"/>
                  </a:cubicBezTo>
                  <a:cubicBezTo>
                    <a:pt x="669" y="393"/>
                    <a:pt x="706" y="179"/>
                    <a:pt x="564" y="129"/>
                  </a:cubicBezTo>
                  <a:cubicBezTo>
                    <a:pt x="455" y="93"/>
                    <a:pt x="350" y="52"/>
                    <a:pt x="246" y="11"/>
                  </a:cubicBezTo>
                  <a:cubicBezTo>
                    <a:pt x="227" y="3"/>
                    <a:pt x="20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99"/>
            <p:cNvSpPr/>
            <p:nvPr/>
          </p:nvSpPr>
          <p:spPr>
            <a:xfrm>
              <a:off x="7935968" y="1610190"/>
              <a:ext cx="330339" cy="367520"/>
            </a:xfrm>
            <a:custGeom>
              <a:rect b="b" l="l" r="r" t="t"/>
              <a:pathLst>
                <a:path extrusionOk="0" h="6168" w="5544">
                  <a:moveTo>
                    <a:pt x="1211" y="0"/>
                  </a:moveTo>
                  <a:cubicBezTo>
                    <a:pt x="1041" y="0"/>
                    <a:pt x="878" y="89"/>
                    <a:pt x="789" y="245"/>
                  </a:cubicBezTo>
                  <a:cubicBezTo>
                    <a:pt x="493" y="778"/>
                    <a:pt x="1" y="2212"/>
                    <a:pt x="315" y="5655"/>
                  </a:cubicBezTo>
                  <a:cubicBezTo>
                    <a:pt x="333" y="5883"/>
                    <a:pt x="515" y="6070"/>
                    <a:pt x="748" y="6097"/>
                  </a:cubicBezTo>
                  <a:cubicBezTo>
                    <a:pt x="1036" y="6131"/>
                    <a:pt x="1460" y="6168"/>
                    <a:pt x="1932" y="6168"/>
                  </a:cubicBezTo>
                  <a:cubicBezTo>
                    <a:pt x="3477" y="6168"/>
                    <a:pt x="5543" y="5773"/>
                    <a:pt x="5097" y="3592"/>
                  </a:cubicBezTo>
                  <a:cubicBezTo>
                    <a:pt x="4532" y="805"/>
                    <a:pt x="2150" y="154"/>
                    <a:pt x="1299" y="8"/>
                  </a:cubicBezTo>
                  <a:cubicBezTo>
                    <a:pt x="1269" y="3"/>
                    <a:pt x="1240" y="0"/>
                    <a:pt x="1211" y="0"/>
                  </a:cubicBez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99"/>
            <p:cNvSpPr/>
            <p:nvPr/>
          </p:nvSpPr>
          <p:spPr>
            <a:xfrm>
              <a:off x="7933049" y="1549175"/>
              <a:ext cx="493304" cy="680103"/>
            </a:xfrm>
            <a:custGeom>
              <a:rect b="b" l="l" r="r" t="t"/>
              <a:pathLst>
                <a:path extrusionOk="0" h="11414" w="8279">
                  <a:moveTo>
                    <a:pt x="1550" y="1"/>
                  </a:moveTo>
                  <a:cubicBezTo>
                    <a:pt x="1" y="1"/>
                    <a:pt x="210" y="1697"/>
                    <a:pt x="560" y="1961"/>
                  </a:cubicBezTo>
                  <a:cubicBezTo>
                    <a:pt x="933" y="2243"/>
                    <a:pt x="1093" y="4088"/>
                    <a:pt x="1093" y="4088"/>
                  </a:cubicBezTo>
                  <a:cubicBezTo>
                    <a:pt x="1093" y="4088"/>
                    <a:pt x="1542" y="3539"/>
                    <a:pt x="1874" y="3539"/>
                  </a:cubicBezTo>
                  <a:cubicBezTo>
                    <a:pt x="2040" y="3539"/>
                    <a:pt x="2177" y="3677"/>
                    <a:pt x="2213" y="4088"/>
                  </a:cubicBezTo>
                  <a:cubicBezTo>
                    <a:pt x="2294" y="5051"/>
                    <a:pt x="1991" y="5158"/>
                    <a:pt x="1851" y="5158"/>
                  </a:cubicBezTo>
                  <a:cubicBezTo>
                    <a:pt x="1811" y="5158"/>
                    <a:pt x="1785" y="5149"/>
                    <a:pt x="1785" y="5149"/>
                  </a:cubicBezTo>
                  <a:lnTo>
                    <a:pt x="1785" y="5149"/>
                  </a:lnTo>
                  <a:cubicBezTo>
                    <a:pt x="1785" y="5149"/>
                    <a:pt x="1999" y="5468"/>
                    <a:pt x="1785" y="5787"/>
                  </a:cubicBezTo>
                  <a:cubicBezTo>
                    <a:pt x="1748" y="5828"/>
                    <a:pt x="1698" y="5855"/>
                    <a:pt x="1644" y="5864"/>
                  </a:cubicBezTo>
                  <a:cubicBezTo>
                    <a:pt x="2059" y="7198"/>
                    <a:pt x="3563" y="11414"/>
                    <a:pt x="6003" y="11414"/>
                  </a:cubicBezTo>
                  <a:cubicBezTo>
                    <a:pt x="6077" y="11414"/>
                    <a:pt x="6153" y="11410"/>
                    <a:pt x="6230" y="11402"/>
                  </a:cubicBezTo>
                  <a:cubicBezTo>
                    <a:pt x="6325" y="11388"/>
                    <a:pt x="6416" y="11383"/>
                    <a:pt x="6512" y="11383"/>
                  </a:cubicBezTo>
                  <a:cubicBezTo>
                    <a:pt x="7751" y="8095"/>
                    <a:pt x="8279" y="4092"/>
                    <a:pt x="7491" y="2576"/>
                  </a:cubicBezTo>
                  <a:cubicBezTo>
                    <a:pt x="7409" y="2421"/>
                    <a:pt x="7318" y="2266"/>
                    <a:pt x="7218" y="2125"/>
                  </a:cubicBezTo>
                  <a:cubicBezTo>
                    <a:pt x="7323" y="1788"/>
                    <a:pt x="7386" y="1264"/>
                    <a:pt x="7018" y="832"/>
                  </a:cubicBezTo>
                  <a:cubicBezTo>
                    <a:pt x="6544" y="281"/>
                    <a:pt x="5351" y="422"/>
                    <a:pt x="4130" y="322"/>
                  </a:cubicBezTo>
                  <a:cubicBezTo>
                    <a:pt x="3821" y="299"/>
                    <a:pt x="3511" y="249"/>
                    <a:pt x="3210" y="185"/>
                  </a:cubicBezTo>
                  <a:cubicBezTo>
                    <a:pt x="3206" y="181"/>
                    <a:pt x="3201" y="181"/>
                    <a:pt x="3197" y="181"/>
                  </a:cubicBezTo>
                  <a:lnTo>
                    <a:pt x="2960" y="153"/>
                  </a:lnTo>
                  <a:cubicBezTo>
                    <a:pt x="2591" y="112"/>
                    <a:pt x="2236" y="76"/>
                    <a:pt x="1894" y="26"/>
                  </a:cubicBezTo>
                  <a:cubicBezTo>
                    <a:pt x="1771" y="9"/>
                    <a:pt x="1656" y="1"/>
                    <a:pt x="1550" y="1"/>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99"/>
            <p:cNvSpPr/>
            <p:nvPr/>
          </p:nvSpPr>
          <p:spPr>
            <a:xfrm>
              <a:off x="8081952" y="3376587"/>
              <a:ext cx="538708" cy="1774739"/>
            </a:xfrm>
            <a:custGeom>
              <a:rect b="b" l="l" r="r" t="t"/>
              <a:pathLst>
                <a:path extrusionOk="0" h="29785" w="9041">
                  <a:moveTo>
                    <a:pt x="1" y="1"/>
                  </a:moveTo>
                  <a:lnTo>
                    <a:pt x="42" y="1677"/>
                  </a:lnTo>
                  <a:lnTo>
                    <a:pt x="65" y="2692"/>
                  </a:lnTo>
                  <a:lnTo>
                    <a:pt x="101" y="4172"/>
                  </a:lnTo>
                  <a:lnTo>
                    <a:pt x="110" y="4641"/>
                  </a:lnTo>
                  <a:lnTo>
                    <a:pt x="188" y="7920"/>
                  </a:lnTo>
                  <a:lnTo>
                    <a:pt x="288" y="12169"/>
                  </a:lnTo>
                  <a:lnTo>
                    <a:pt x="698" y="29784"/>
                  </a:lnTo>
                  <a:lnTo>
                    <a:pt x="6240" y="29784"/>
                  </a:lnTo>
                  <a:cubicBezTo>
                    <a:pt x="6486" y="25249"/>
                    <a:pt x="6764" y="19037"/>
                    <a:pt x="6600" y="16382"/>
                  </a:cubicBezTo>
                  <a:cubicBezTo>
                    <a:pt x="6500" y="14706"/>
                    <a:pt x="6873" y="12789"/>
                    <a:pt x="7360" y="10830"/>
                  </a:cubicBezTo>
                  <a:cubicBezTo>
                    <a:pt x="7948" y="8440"/>
                    <a:pt x="8704" y="5989"/>
                    <a:pt x="8945" y="3867"/>
                  </a:cubicBezTo>
                  <a:lnTo>
                    <a:pt x="8945" y="3863"/>
                  </a:lnTo>
                  <a:cubicBezTo>
                    <a:pt x="9027" y="3189"/>
                    <a:pt x="9041" y="2510"/>
                    <a:pt x="8981" y="1836"/>
                  </a:cubicBezTo>
                  <a:lnTo>
                    <a:pt x="7688" y="1572"/>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99"/>
            <p:cNvSpPr/>
            <p:nvPr/>
          </p:nvSpPr>
          <p:spPr>
            <a:xfrm>
              <a:off x="7572916" y="3490036"/>
              <a:ext cx="849384" cy="1660991"/>
            </a:xfrm>
            <a:custGeom>
              <a:rect b="b" l="l" r="r" t="t"/>
              <a:pathLst>
                <a:path extrusionOk="0" h="27876" w="14255">
                  <a:moveTo>
                    <a:pt x="4664" y="0"/>
                  </a:moveTo>
                  <a:cubicBezTo>
                    <a:pt x="4664" y="0"/>
                    <a:pt x="4523" y="492"/>
                    <a:pt x="4290" y="1303"/>
                  </a:cubicBezTo>
                  <a:cubicBezTo>
                    <a:pt x="4259" y="1408"/>
                    <a:pt x="4227" y="1508"/>
                    <a:pt x="4195" y="1622"/>
                  </a:cubicBezTo>
                  <a:cubicBezTo>
                    <a:pt x="3999" y="2305"/>
                    <a:pt x="3753" y="3161"/>
                    <a:pt x="3484" y="4113"/>
                  </a:cubicBezTo>
                  <a:cubicBezTo>
                    <a:pt x="2387" y="7961"/>
                    <a:pt x="861" y="13385"/>
                    <a:pt x="451" y="15257"/>
                  </a:cubicBezTo>
                  <a:cubicBezTo>
                    <a:pt x="1" y="17333"/>
                    <a:pt x="488" y="23937"/>
                    <a:pt x="834" y="27876"/>
                  </a:cubicBezTo>
                  <a:lnTo>
                    <a:pt x="5147" y="27876"/>
                  </a:lnTo>
                  <a:cubicBezTo>
                    <a:pt x="5147" y="24269"/>
                    <a:pt x="5292" y="18376"/>
                    <a:pt x="6139" y="15461"/>
                  </a:cubicBezTo>
                  <a:cubicBezTo>
                    <a:pt x="6640" y="13745"/>
                    <a:pt x="7647" y="12019"/>
                    <a:pt x="8831" y="10265"/>
                  </a:cubicBezTo>
                  <a:cubicBezTo>
                    <a:pt x="9564" y="9177"/>
                    <a:pt x="10366" y="8070"/>
                    <a:pt x="11149" y="6954"/>
                  </a:cubicBezTo>
                  <a:cubicBezTo>
                    <a:pt x="12051" y="5679"/>
                    <a:pt x="12929" y="4386"/>
                    <a:pt x="13654" y="3070"/>
                  </a:cubicBezTo>
                  <a:cubicBezTo>
                    <a:pt x="13667" y="3052"/>
                    <a:pt x="13676" y="3033"/>
                    <a:pt x="13690" y="3011"/>
                  </a:cubicBezTo>
                  <a:cubicBezTo>
                    <a:pt x="13890" y="2646"/>
                    <a:pt x="14077" y="2277"/>
                    <a:pt x="14255" y="1909"/>
                  </a:cubicBezTo>
                  <a:lnTo>
                    <a:pt x="8608" y="784"/>
                  </a:lnTo>
                  <a:lnTo>
                    <a:pt x="46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99"/>
            <p:cNvSpPr/>
            <p:nvPr/>
          </p:nvSpPr>
          <p:spPr>
            <a:xfrm>
              <a:off x="7009300" y="2412680"/>
              <a:ext cx="275223" cy="284518"/>
            </a:xfrm>
            <a:custGeom>
              <a:rect b="b" l="l" r="r" t="t"/>
              <a:pathLst>
                <a:path extrusionOk="0" h="4775" w="4619">
                  <a:moveTo>
                    <a:pt x="2134" y="0"/>
                  </a:moveTo>
                  <a:cubicBezTo>
                    <a:pt x="1970" y="0"/>
                    <a:pt x="1807" y="25"/>
                    <a:pt x="1649" y="75"/>
                  </a:cubicBezTo>
                  <a:cubicBezTo>
                    <a:pt x="1649" y="75"/>
                    <a:pt x="1" y="1304"/>
                    <a:pt x="461" y="2406"/>
                  </a:cubicBezTo>
                  <a:cubicBezTo>
                    <a:pt x="925" y="3513"/>
                    <a:pt x="2346" y="3718"/>
                    <a:pt x="2797" y="4060"/>
                  </a:cubicBezTo>
                  <a:cubicBezTo>
                    <a:pt x="3243" y="4401"/>
                    <a:pt x="4523" y="4775"/>
                    <a:pt x="4523" y="4775"/>
                  </a:cubicBezTo>
                  <a:lnTo>
                    <a:pt x="4619" y="3490"/>
                  </a:lnTo>
                  <a:cubicBezTo>
                    <a:pt x="4619" y="3490"/>
                    <a:pt x="3803" y="2730"/>
                    <a:pt x="3653" y="2088"/>
                  </a:cubicBezTo>
                  <a:cubicBezTo>
                    <a:pt x="3503" y="1441"/>
                    <a:pt x="3316" y="362"/>
                    <a:pt x="2751" y="120"/>
                  </a:cubicBezTo>
                  <a:cubicBezTo>
                    <a:pt x="2554" y="41"/>
                    <a:pt x="2344" y="0"/>
                    <a:pt x="2134" y="0"/>
                  </a:cubicBez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99"/>
            <p:cNvSpPr/>
            <p:nvPr/>
          </p:nvSpPr>
          <p:spPr>
            <a:xfrm>
              <a:off x="8659392" y="3467513"/>
              <a:ext cx="183998" cy="240783"/>
            </a:xfrm>
            <a:custGeom>
              <a:rect b="b" l="l" r="r" t="t"/>
              <a:pathLst>
                <a:path extrusionOk="0" h="4041" w="3088">
                  <a:moveTo>
                    <a:pt x="1130" y="0"/>
                  </a:moveTo>
                  <a:cubicBezTo>
                    <a:pt x="1130" y="0"/>
                    <a:pt x="898" y="1317"/>
                    <a:pt x="566" y="1553"/>
                  </a:cubicBezTo>
                  <a:cubicBezTo>
                    <a:pt x="238" y="1790"/>
                    <a:pt x="1" y="2920"/>
                    <a:pt x="566" y="3717"/>
                  </a:cubicBezTo>
                  <a:cubicBezTo>
                    <a:pt x="711" y="3922"/>
                    <a:pt x="964" y="4041"/>
                    <a:pt x="1244" y="4041"/>
                  </a:cubicBezTo>
                  <a:cubicBezTo>
                    <a:pt x="2050" y="4041"/>
                    <a:pt x="3088" y="3064"/>
                    <a:pt x="2497" y="378"/>
                  </a:cubicBezTo>
                  <a:lnTo>
                    <a:pt x="1130" y="0"/>
                  </a:lnTo>
                  <a:close/>
                </a:path>
              </a:pathLst>
            </a:custGeom>
            <a:solidFill>
              <a:srgbClr val="90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99"/>
            <p:cNvSpPr/>
            <p:nvPr/>
          </p:nvSpPr>
          <p:spPr>
            <a:xfrm>
              <a:off x="7948481" y="1733173"/>
              <a:ext cx="683321" cy="450105"/>
            </a:xfrm>
            <a:custGeom>
              <a:rect b="b" l="l" r="r" t="t"/>
              <a:pathLst>
                <a:path extrusionOk="0" h="7554" w="11468">
                  <a:moveTo>
                    <a:pt x="7137" y="1"/>
                  </a:moveTo>
                  <a:cubicBezTo>
                    <a:pt x="5320" y="1"/>
                    <a:pt x="3321" y="860"/>
                    <a:pt x="1899" y="2516"/>
                  </a:cubicBezTo>
                  <a:cubicBezTo>
                    <a:pt x="834" y="3755"/>
                    <a:pt x="91" y="5445"/>
                    <a:pt x="0" y="7553"/>
                  </a:cubicBezTo>
                  <a:lnTo>
                    <a:pt x="11322" y="7553"/>
                  </a:lnTo>
                  <a:cubicBezTo>
                    <a:pt x="11436" y="6670"/>
                    <a:pt x="11467" y="5782"/>
                    <a:pt x="11408" y="4894"/>
                  </a:cubicBezTo>
                  <a:cubicBezTo>
                    <a:pt x="11340" y="3851"/>
                    <a:pt x="11121" y="2685"/>
                    <a:pt x="10579" y="1760"/>
                  </a:cubicBezTo>
                  <a:cubicBezTo>
                    <a:pt x="10197" y="1109"/>
                    <a:pt x="9655" y="581"/>
                    <a:pt x="8890" y="299"/>
                  </a:cubicBezTo>
                  <a:cubicBezTo>
                    <a:pt x="8346" y="99"/>
                    <a:pt x="7752" y="1"/>
                    <a:pt x="7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99"/>
            <p:cNvSpPr/>
            <p:nvPr/>
          </p:nvSpPr>
          <p:spPr>
            <a:xfrm>
              <a:off x="7206050" y="2183219"/>
              <a:ext cx="1698470" cy="1488493"/>
            </a:xfrm>
            <a:custGeom>
              <a:rect b="b" l="l" r="r" t="t"/>
              <a:pathLst>
                <a:path extrusionOk="0" h="24981" w="28505">
                  <a:moveTo>
                    <a:pt x="12460" y="0"/>
                  </a:moveTo>
                  <a:cubicBezTo>
                    <a:pt x="12460" y="0"/>
                    <a:pt x="11158" y="720"/>
                    <a:pt x="10775" y="1804"/>
                  </a:cubicBezTo>
                  <a:cubicBezTo>
                    <a:pt x="10393" y="2887"/>
                    <a:pt x="10010" y="9700"/>
                    <a:pt x="9500" y="11677"/>
                  </a:cubicBezTo>
                  <a:cubicBezTo>
                    <a:pt x="9500" y="11677"/>
                    <a:pt x="9500" y="11681"/>
                    <a:pt x="9500" y="11681"/>
                  </a:cubicBezTo>
                  <a:lnTo>
                    <a:pt x="861" y="6581"/>
                  </a:lnTo>
                  <a:lnTo>
                    <a:pt x="0" y="8712"/>
                  </a:lnTo>
                  <a:cubicBezTo>
                    <a:pt x="0" y="8712"/>
                    <a:pt x="4819" y="12478"/>
                    <a:pt x="7865" y="14719"/>
                  </a:cubicBezTo>
                  <a:cubicBezTo>
                    <a:pt x="8971" y="15532"/>
                    <a:pt x="9866" y="16085"/>
                    <a:pt x="10257" y="16085"/>
                  </a:cubicBezTo>
                  <a:cubicBezTo>
                    <a:pt x="10310" y="16085"/>
                    <a:pt x="10354" y="16075"/>
                    <a:pt x="10388" y="16053"/>
                  </a:cubicBezTo>
                  <a:cubicBezTo>
                    <a:pt x="10648" y="15885"/>
                    <a:pt x="10948" y="15762"/>
                    <a:pt x="11258" y="15566"/>
                  </a:cubicBezTo>
                  <a:lnTo>
                    <a:pt x="11349" y="15438"/>
                  </a:lnTo>
                  <a:lnTo>
                    <a:pt x="11331" y="15516"/>
                  </a:lnTo>
                  <a:lnTo>
                    <a:pt x="9755" y="23276"/>
                  </a:lnTo>
                  <a:cubicBezTo>
                    <a:pt x="9755" y="23276"/>
                    <a:pt x="12046" y="24323"/>
                    <a:pt x="14578" y="24647"/>
                  </a:cubicBezTo>
                  <a:cubicBezTo>
                    <a:pt x="15660" y="24787"/>
                    <a:pt x="17421" y="24981"/>
                    <a:pt x="19127" y="24981"/>
                  </a:cubicBezTo>
                  <a:cubicBezTo>
                    <a:pt x="21341" y="24981"/>
                    <a:pt x="23463" y="24655"/>
                    <a:pt x="23896" y="23467"/>
                  </a:cubicBezTo>
                  <a:cubicBezTo>
                    <a:pt x="24665" y="21368"/>
                    <a:pt x="23581" y="17925"/>
                    <a:pt x="23390" y="14737"/>
                  </a:cubicBezTo>
                  <a:cubicBezTo>
                    <a:pt x="23381" y="14559"/>
                    <a:pt x="23372" y="14396"/>
                    <a:pt x="23372" y="14254"/>
                  </a:cubicBezTo>
                  <a:cubicBezTo>
                    <a:pt x="23367" y="13614"/>
                    <a:pt x="23456" y="13351"/>
                    <a:pt x="23594" y="13351"/>
                  </a:cubicBezTo>
                  <a:cubicBezTo>
                    <a:pt x="23968" y="13351"/>
                    <a:pt x="24701" y="15263"/>
                    <a:pt x="24920" y="16841"/>
                  </a:cubicBezTo>
                  <a:cubicBezTo>
                    <a:pt x="25239" y="19136"/>
                    <a:pt x="25048" y="21746"/>
                    <a:pt x="25048" y="21746"/>
                  </a:cubicBezTo>
                  <a:cubicBezTo>
                    <a:pt x="25048" y="21746"/>
                    <a:pt x="25478" y="22391"/>
                    <a:pt x="26419" y="22391"/>
                  </a:cubicBezTo>
                  <a:cubicBezTo>
                    <a:pt x="26733" y="22391"/>
                    <a:pt x="27104" y="22320"/>
                    <a:pt x="27534" y="22128"/>
                  </a:cubicBezTo>
                  <a:cubicBezTo>
                    <a:pt x="27534" y="22128"/>
                    <a:pt x="28504" y="5971"/>
                    <a:pt x="237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99"/>
            <p:cNvSpPr/>
            <p:nvPr/>
          </p:nvSpPr>
          <p:spPr>
            <a:xfrm>
              <a:off x="7948481" y="1883089"/>
              <a:ext cx="683321" cy="300189"/>
            </a:xfrm>
            <a:custGeom>
              <a:rect b="b" l="l" r="r" t="t"/>
              <a:pathLst>
                <a:path extrusionOk="0" h="5038" w="11468">
                  <a:moveTo>
                    <a:pt x="1899" y="0"/>
                  </a:moveTo>
                  <a:lnTo>
                    <a:pt x="1899" y="0"/>
                  </a:lnTo>
                  <a:cubicBezTo>
                    <a:pt x="834" y="1239"/>
                    <a:pt x="91" y="2929"/>
                    <a:pt x="0" y="5037"/>
                  </a:cubicBezTo>
                  <a:lnTo>
                    <a:pt x="11322" y="5037"/>
                  </a:lnTo>
                  <a:cubicBezTo>
                    <a:pt x="11436" y="4154"/>
                    <a:pt x="11467" y="3266"/>
                    <a:pt x="11408" y="2378"/>
                  </a:cubicBezTo>
                  <a:lnTo>
                    <a:pt x="11408" y="2378"/>
                  </a:lnTo>
                  <a:cubicBezTo>
                    <a:pt x="11203" y="3475"/>
                    <a:pt x="10611" y="3839"/>
                    <a:pt x="10124" y="4022"/>
                  </a:cubicBezTo>
                  <a:cubicBezTo>
                    <a:pt x="9641" y="4206"/>
                    <a:pt x="7819" y="4567"/>
                    <a:pt x="5962" y="4567"/>
                  </a:cubicBezTo>
                  <a:cubicBezTo>
                    <a:pt x="3092" y="4567"/>
                    <a:pt x="135" y="3705"/>
                    <a:pt x="1899" y="0"/>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99"/>
            <p:cNvSpPr/>
            <p:nvPr/>
          </p:nvSpPr>
          <p:spPr>
            <a:xfrm>
              <a:off x="7787303" y="2787768"/>
              <a:ext cx="888472" cy="882275"/>
            </a:xfrm>
            <a:custGeom>
              <a:rect b="b" l="l" r="r" t="t"/>
              <a:pathLst>
                <a:path extrusionOk="0" h="14807" w="14911">
                  <a:moveTo>
                    <a:pt x="3475" y="1"/>
                  </a:moveTo>
                  <a:cubicBezTo>
                    <a:pt x="3475" y="1"/>
                    <a:pt x="3224" y="1494"/>
                    <a:pt x="3074" y="2587"/>
                  </a:cubicBezTo>
                  <a:cubicBezTo>
                    <a:pt x="2924" y="3685"/>
                    <a:pt x="1594" y="5292"/>
                    <a:pt x="1594" y="5292"/>
                  </a:cubicBezTo>
                  <a:lnTo>
                    <a:pt x="0" y="13130"/>
                  </a:lnTo>
                  <a:cubicBezTo>
                    <a:pt x="0" y="13130"/>
                    <a:pt x="2091" y="14264"/>
                    <a:pt x="5055" y="14523"/>
                  </a:cubicBezTo>
                  <a:cubicBezTo>
                    <a:pt x="6151" y="14621"/>
                    <a:pt x="7886" y="14807"/>
                    <a:pt x="9553" y="14807"/>
                  </a:cubicBezTo>
                  <a:cubicBezTo>
                    <a:pt x="11687" y="14807"/>
                    <a:pt x="13711" y="14503"/>
                    <a:pt x="14141" y="13321"/>
                  </a:cubicBezTo>
                  <a:cubicBezTo>
                    <a:pt x="14910" y="11217"/>
                    <a:pt x="13826" y="7779"/>
                    <a:pt x="13635" y="4591"/>
                  </a:cubicBezTo>
                  <a:cubicBezTo>
                    <a:pt x="13626" y="4409"/>
                    <a:pt x="13621" y="4250"/>
                    <a:pt x="13617" y="4108"/>
                  </a:cubicBezTo>
                  <a:lnTo>
                    <a:pt x="12287" y="3289"/>
                  </a:lnTo>
                  <a:lnTo>
                    <a:pt x="12287" y="3289"/>
                  </a:lnTo>
                  <a:cubicBezTo>
                    <a:pt x="12287" y="3289"/>
                    <a:pt x="13703" y="5425"/>
                    <a:pt x="13280" y="9878"/>
                  </a:cubicBezTo>
                  <a:cubicBezTo>
                    <a:pt x="13091" y="11863"/>
                    <a:pt x="11425" y="12470"/>
                    <a:pt x="9564" y="12470"/>
                  </a:cubicBezTo>
                  <a:cubicBezTo>
                    <a:pt x="7249" y="12470"/>
                    <a:pt x="4631" y="11531"/>
                    <a:pt x="4176" y="11140"/>
                  </a:cubicBezTo>
                  <a:cubicBezTo>
                    <a:pt x="2783" y="9938"/>
                    <a:pt x="3416" y="6067"/>
                    <a:pt x="3548" y="4532"/>
                  </a:cubicBezTo>
                  <a:cubicBezTo>
                    <a:pt x="3643" y="3402"/>
                    <a:pt x="3475" y="1"/>
                    <a:pt x="3475"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99"/>
            <p:cNvSpPr/>
            <p:nvPr/>
          </p:nvSpPr>
          <p:spPr>
            <a:xfrm>
              <a:off x="7948481" y="2183219"/>
              <a:ext cx="842889" cy="956578"/>
            </a:xfrm>
            <a:custGeom>
              <a:rect b="b" l="l" r="r" t="t"/>
              <a:pathLst>
                <a:path extrusionOk="0" h="16054" w="14146">
                  <a:moveTo>
                    <a:pt x="2059" y="0"/>
                  </a:moveTo>
                  <a:cubicBezTo>
                    <a:pt x="2059" y="0"/>
                    <a:pt x="1321" y="688"/>
                    <a:pt x="1143" y="4887"/>
                  </a:cubicBezTo>
                  <a:cubicBezTo>
                    <a:pt x="966" y="9090"/>
                    <a:pt x="0" y="14095"/>
                    <a:pt x="2810" y="16053"/>
                  </a:cubicBezTo>
                  <a:lnTo>
                    <a:pt x="11436" y="16053"/>
                  </a:lnTo>
                  <a:cubicBezTo>
                    <a:pt x="11436" y="16053"/>
                    <a:pt x="14145" y="13922"/>
                    <a:pt x="13052" y="8744"/>
                  </a:cubicBezTo>
                  <a:cubicBezTo>
                    <a:pt x="11959" y="3561"/>
                    <a:pt x="11554" y="292"/>
                    <a:pt x="10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99"/>
            <p:cNvSpPr/>
            <p:nvPr/>
          </p:nvSpPr>
          <p:spPr>
            <a:xfrm>
              <a:off x="8058356" y="2183219"/>
              <a:ext cx="733015" cy="956578"/>
            </a:xfrm>
            <a:custGeom>
              <a:rect b="b" l="l" r="r" t="t"/>
              <a:pathLst>
                <a:path extrusionOk="0" h="16054" w="12302">
                  <a:moveTo>
                    <a:pt x="2059" y="0"/>
                  </a:moveTo>
                  <a:cubicBezTo>
                    <a:pt x="2059" y="0"/>
                    <a:pt x="1317" y="688"/>
                    <a:pt x="1144" y="4887"/>
                  </a:cubicBezTo>
                  <a:cubicBezTo>
                    <a:pt x="966" y="9090"/>
                    <a:pt x="1" y="14095"/>
                    <a:pt x="2806" y="16053"/>
                  </a:cubicBezTo>
                  <a:lnTo>
                    <a:pt x="9592" y="16053"/>
                  </a:lnTo>
                  <a:cubicBezTo>
                    <a:pt x="9592" y="16053"/>
                    <a:pt x="12301" y="13922"/>
                    <a:pt x="11208" y="8744"/>
                  </a:cubicBezTo>
                  <a:cubicBezTo>
                    <a:pt x="10115" y="3561"/>
                    <a:pt x="9710" y="292"/>
                    <a:pt x="82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99"/>
          <p:cNvGrpSpPr/>
          <p:nvPr/>
        </p:nvGrpSpPr>
        <p:grpSpPr>
          <a:xfrm>
            <a:off x="603022" y="4480606"/>
            <a:ext cx="3290739" cy="662976"/>
            <a:chOff x="-2581530" y="4405903"/>
            <a:chExt cx="3661258" cy="737623"/>
          </a:xfrm>
        </p:grpSpPr>
        <p:sp>
          <p:nvSpPr>
            <p:cNvPr id="1249" name="Google Shape;1249;p99"/>
            <p:cNvSpPr/>
            <p:nvPr/>
          </p:nvSpPr>
          <p:spPr>
            <a:xfrm>
              <a:off x="-474143" y="4405903"/>
              <a:ext cx="1553871" cy="737623"/>
            </a:xfrm>
            <a:custGeom>
              <a:rect b="b" l="l" r="r" t="t"/>
              <a:pathLst>
                <a:path extrusionOk="0" h="16249" w="34230">
                  <a:moveTo>
                    <a:pt x="21664" y="0"/>
                  </a:moveTo>
                  <a:cubicBezTo>
                    <a:pt x="15749" y="0"/>
                    <a:pt x="10794" y="4085"/>
                    <a:pt x="9455" y="9586"/>
                  </a:cubicBezTo>
                  <a:cubicBezTo>
                    <a:pt x="9391" y="9860"/>
                    <a:pt x="9337" y="10137"/>
                    <a:pt x="9287" y="10420"/>
                  </a:cubicBezTo>
                  <a:cubicBezTo>
                    <a:pt x="8395" y="9991"/>
                    <a:pt x="7435" y="9779"/>
                    <a:pt x="6478" y="9779"/>
                  </a:cubicBezTo>
                  <a:cubicBezTo>
                    <a:pt x="5211" y="9779"/>
                    <a:pt x="3950" y="10150"/>
                    <a:pt x="2865" y="10880"/>
                  </a:cubicBezTo>
                  <a:cubicBezTo>
                    <a:pt x="2770" y="10943"/>
                    <a:pt x="2683" y="11003"/>
                    <a:pt x="2592" y="11071"/>
                  </a:cubicBezTo>
                  <a:cubicBezTo>
                    <a:pt x="962" y="12296"/>
                    <a:pt x="1" y="14213"/>
                    <a:pt x="1" y="16249"/>
                  </a:cubicBezTo>
                  <a:lnTo>
                    <a:pt x="33673" y="16249"/>
                  </a:lnTo>
                  <a:cubicBezTo>
                    <a:pt x="34042" y="15056"/>
                    <a:pt x="34229" y="13812"/>
                    <a:pt x="34225" y="12560"/>
                  </a:cubicBezTo>
                  <a:cubicBezTo>
                    <a:pt x="34225" y="5624"/>
                    <a:pt x="28600" y="0"/>
                    <a:pt x="216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99"/>
            <p:cNvSpPr/>
            <p:nvPr/>
          </p:nvSpPr>
          <p:spPr>
            <a:xfrm>
              <a:off x="-2581530" y="4683326"/>
              <a:ext cx="1093592" cy="460193"/>
            </a:xfrm>
            <a:custGeom>
              <a:rect b="b" l="l" r="r" t="t"/>
              <a:pathLst>
                <a:path extrusionOk="0" h="7001" w="16637">
                  <a:moveTo>
                    <a:pt x="10145" y="1"/>
                  </a:moveTo>
                  <a:cubicBezTo>
                    <a:pt x="8197" y="1"/>
                    <a:pt x="6359" y="879"/>
                    <a:pt x="5133" y="2392"/>
                  </a:cubicBezTo>
                  <a:cubicBezTo>
                    <a:pt x="4823" y="2323"/>
                    <a:pt x="4509" y="2287"/>
                    <a:pt x="4190" y="2287"/>
                  </a:cubicBezTo>
                  <a:cubicBezTo>
                    <a:pt x="1877" y="2287"/>
                    <a:pt x="1" y="4159"/>
                    <a:pt x="5" y="6472"/>
                  </a:cubicBezTo>
                  <a:cubicBezTo>
                    <a:pt x="1" y="6650"/>
                    <a:pt x="14" y="6823"/>
                    <a:pt x="37" y="7000"/>
                  </a:cubicBezTo>
                  <a:lnTo>
                    <a:pt x="16614" y="7000"/>
                  </a:lnTo>
                  <a:cubicBezTo>
                    <a:pt x="16627" y="6823"/>
                    <a:pt x="16636" y="6650"/>
                    <a:pt x="16636" y="6472"/>
                  </a:cubicBezTo>
                  <a:cubicBezTo>
                    <a:pt x="16636" y="5771"/>
                    <a:pt x="16523" y="5079"/>
                    <a:pt x="16299" y="4414"/>
                  </a:cubicBezTo>
                  <a:cubicBezTo>
                    <a:pt x="16181" y="4059"/>
                    <a:pt x="16031" y="3717"/>
                    <a:pt x="15853" y="3389"/>
                  </a:cubicBezTo>
                  <a:cubicBezTo>
                    <a:pt x="15839" y="3362"/>
                    <a:pt x="15821" y="3334"/>
                    <a:pt x="15808" y="3312"/>
                  </a:cubicBezTo>
                  <a:cubicBezTo>
                    <a:pt x="15562" y="2874"/>
                    <a:pt x="15266" y="2465"/>
                    <a:pt x="14929" y="2096"/>
                  </a:cubicBezTo>
                  <a:cubicBezTo>
                    <a:pt x="14842" y="2000"/>
                    <a:pt x="14751" y="1909"/>
                    <a:pt x="14655" y="1822"/>
                  </a:cubicBezTo>
                  <a:cubicBezTo>
                    <a:pt x="13517" y="716"/>
                    <a:pt x="12005" y="69"/>
                    <a:pt x="10420" y="10"/>
                  </a:cubicBezTo>
                  <a:cubicBezTo>
                    <a:pt x="10334" y="1"/>
                    <a:pt x="10247" y="1"/>
                    <a:pt x="10161" y="1"/>
                  </a:cubicBezTo>
                  <a:cubicBezTo>
                    <a:pt x="10156" y="1"/>
                    <a:pt x="10151" y="1"/>
                    <a:pt x="10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1" name="Google Shape;1251;p99"/>
          <p:cNvSpPr txBox="1"/>
          <p:nvPr/>
        </p:nvSpPr>
        <p:spPr>
          <a:xfrm>
            <a:off x="3213100" y="1710650"/>
            <a:ext cx="5880000" cy="1733400"/>
          </a:xfrm>
          <a:prstGeom prst="rect">
            <a:avLst/>
          </a:prstGeom>
          <a:noFill/>
          <a:ln>
            <a:noFill/>
          </a:ln>
        </p:spPr>
        <p:txBody>
          <a:bodyPr anchorCtr="0" anchor="t" bIns="91425" lIns="91425" spcFirstLastPara="1" rIns="91425" wrap="square" tIns="91425">
            <a:spAutoFit/>
          </a:bodyPr>
          <a:lstStyle/>
          <a:p>
            <a:pPr indent="0" lvl="0" marL="0" rtl="0" algn="l">
              <a:spcBef>
                <a:spcPts val="1450"/>
              </a:spcBef>
              <a:spcAft>
                <a:spcPts val="0"/>
              </a:spcAft>
              <a:buNone/>
            </a:pPr>
            <a:r>
              <a:rPr lang="fr" sz="2500">
                <a:latin typeface="Bitter"/>
                <a:ea typeface="Bitter"/>
                <a:cs typeface="Bitter"/>
                <a:sym typeface="Bitter"/>
              </a:rPr>
              <a:t>Quand les montagnes sont trop hautes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Que je n’arrive plus à monter la côte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Je n’suis pas seul, tu es avec moi </a:t>
            </a:r>
            <a:endParaRPr sz="2500">
              <a:latin typeface="Bitter"/>
              <a:ea typeface="Bitter"/>
              <a:cs typeface="Bitter"/>
              <a:sym typeface="Bitter"/>
            </a:endParaRPr>
          </a:p>
          <a:p>
            <a:pPr indent="0" lvl="0" marL="0" rtl="0" algn="l">
              <a:spcBef>
                <a:spcPts val="25"/>
              </a:spcBef>
              <a:spcAft>
                <a:spcPts val="0"/>
              </a:spcAft>
              <a:buNone/>
            </a:pPr>
            <a:r>
              <a:rPr lang="fr" sz="2500">
                <a:latin typeface="Bitter"/>
                <a:ea typeface="Bitter"/>
                <a:cs typeface="Bitter"/>
                <a:sym typeface="Bitter"/>
              </a:rPr>
              <a:t>Car rien ne pourra m’enlever ma joie </a:t>
            </a:r>
            <a:endParaRPr sz="2600"/>
          </a:p>
        </p:txBody>
      </p:sp>
      <p:pic>
        <p:nvPicPr>
          <p:cNvPr id="1252" name="Google Shape;1252;p99"/>
          <p:cNvPicPr preferRelativeResize="0"/>
          <p:nvPr/>
        </p:nvPicPr>
        <p:blipFill>
          <a:blip r:embed="rId3">
            <a:alphaModFix/>
          </a:blip>
          <a:stretch>
            <a:fillRect/>
          </a:stretch>
        </p:blipFill>
        <p:spPr>
          <a:xfrm>
            <a:off x="7653025" y="3652525"/>
            <a:ext cx="1490975" cy="14909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00"/>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(x2) </a:t>
            </a:r>
            <a:endParaRPr sz="3300"/>
          </a:p>
        </p:txBody>
      </p:sp>
      <p:pic>
        <p:nvPicPr>
          <p:cNvPr id="1258" name="Google Shape;1258;p100"/>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259" name="Google Shape;1259;p100"/>
          <p:cNvGrpSpPr/>
          <p:nvPr/>
        </p:nvGrpSpPr>
        <p:grpSpPr>
          <a:xfrm>
            <a:off x="6697975" y="3789721"/>
            <a:ext cx="1043570" cy="1040544"/>
            <a:chOff x="7998900" y="623068"/>
            <a:chExt cx="800775" cy="799988"/>
          </a:xfrm>
        </p:grpSpPr>
        <p:pic>
          <p:nvPicPr>
            <p:cNvPr id="1260" name="Google Shape;1260;p100"/>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261" name="Google Shape;1261;p100"/>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262" name="Google Shape;1262;p100"/>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grpSp>
        <p:nvGrpSpPr>
          <p:cNvPr id="1267" name="Google Shape;1267;p101"/>
          <p:cNvGrpSpPr/>
          <p:nvPr/>
        </p:nvGrpSpPr>
        <p:grpSpPr>
          <a:xfrm>
            <a:off x="5854975" y="495623"/>
            <a:ext cx="880868" cy="366931"/>
            <a:chOff x="5854975" y="495623"/>
            <a:chExt cx="880868" cy="366931"/>
          </a:xfrm>
        </p:grpSpPr>
        <p:sp>
          <p:nvSpPr>
            <p:cNvPr id="1268" name="Google Shape;1268;p101"/>
            <p:cNvSpPr/>
            <p:nvPr/>
          </p:nvSpPr>
          <p:spPr>
            <a:xfrm>
              <a:off x="5854975" y="728125"/>
              <a:ext cx="253699" cy="134429"/>
            </a:xfrm>
            <a:custGeom>
              <a:rect b="b" l="l" r="r" t="t"/>
              <a:pathLst>
                <a:path extrusionOk="0" h="1941" w="3663">
                  <a:moveTo>
                    <a:pt x="3621" y="1"/>
                  </a:moveTo>
                  <a:cubicBezTo>
                    <a:pt x="3512" y="37"/>
                    <a:pt x="3398" y="83"/>
                    <a:pt x="3293" y="133"/>
                  </a:cubicBezTo>
                  <a:cubicBezTo>
                    <a:pt x="3189" y="178"/>
                    <a:pt x="3088" y="228"/>
                    <a:pt x="2988" y="283"/>
                  </a:cubicBezTo>
                  <a:cubicBezTo>
                    <a:pt x="2792" y="388"/>
                    <a:pt x="2606" y="506"/>
                    <a:pt x="2424" y="634"/>
                  </a:cubicBezTo>
                  <a:lnTo>
                    <a:pt x="2291" y="729"/>
                  </a:lnTo>
                  <a:lnTo>
                    <a:pt x="2159" y="830"/>
                  </a:lnTo>
                  <a:cubicBezTo>
                    <a:pt x="2073" y="893"/>
                    <a:pt x="1991" y="966"/>
                    <a:pt x="1909" y="1035"/>
                  </a:cubicBezTo>
                  <a:lnTo>
                    <a:pt x="1809" y="1121"/>
                  </a:lnTo>
                  <a:cubicBezTo>
                    <a:pt x="1781" y="1094"/>
                    <a:pt x="1754" y="1071"/>
                    <a:pt x="1722" y="1048"/>
                  </a:cubicBezTo>
                  <a:cubicBezTo>
                    <a:pt x="1640" y="980"/>
                    <a:pt x="1563" y="912"/>
                    <a:pt x="1476" y="848"/>
                  </a:cubicBezTo>
                  <a:cubicBezTo>
                    <a:pt x="1390" y="784"/>
                    <a:pt x="1303" y="720"/>
                    <a:pt x="1217" y="657"/>
                  </a:cubicBezTo>
                  <a:cubicBezTo>
                    <a:pt x="1039" y="534"/>
                    <a:pt x="852" y="420"/>
                    <a:pt x="666" y="315"/>
                  </a:cubicBezTo>
                  <a:cubicBezTo>
                    <a:pt x="565" y="265"/>
                    <a:pt x="470" y="215"/>
                    <a:pt x="365" y="169"/>
                  </a:cubicBezTo>
                  <a:cubicBezTo>
                    <a:pt x="260" y="119"/>
                    <a:pt x="151" y="78"/>
                    <a:pt x="42" y="42"/>
                  </a:cubicBezTo>
                  <a:lnTo>
                    <a:pt x="1" y="83"/>
                  </a:lnTo>
                  <a:lnTo>
                    <a:pt x="438" y="538"/>
                  </a:lnTo>
                  <a:lnTo>
                    <a:pt x="880" y="994"/>
                  </a:lnTo>
                  <a:cubicBezTo>
                    <a:pt x="1025" y="1148"/>
                    <a:pt x="1176" y="1299"/>
                    <a:pt x="1326" y="1449"/>
                  </a:cubicBezTo>
                  <a:lnTo>
                    <a:pt x="1772" y="1895"/>
                  </a:lnTo>
                  <a:lnTo>
                    <a:pt x="1813" y="1941"/>
                  </a:lnTo>
                  <a:lnTo>
                    <a:pt x="1854" y="1895"/>
                  </a:lnTo>
                  <a:lnTo>
                    <a:pt x="2310" y="1435"/>
                  </a:lnTo>
                  <a:cubicBezTo>
                    <a:pt x="2460" y="1285"/>
                    <a:pt x="2615" y="1130"/>
                    <a:pt x="2765" y="975"/>
                  </a:cubicBezTo>
                  <a:lnTo>
                    <a:pt x="3216" y="511"/>
                  </a:lnTo>
                  <a:lnTo>
                    <a:pt x="3662" y="46"/>
                  </a:lnTo>
                  <a:lnTo>
                    <a:pt x="36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01"/>
            <p:cNvSpPr/>
            <p:nvPr/>
          </p:nvSpPr>
          <p:spPr>
            <a:xfrm>
              <a:off x="6533258" y="495623"/>
              <a:ext cx="202586" cy="107349"/>
            </a:xfrm>
            <a:custGeom>
              <a:rect b="b" l="l" r="r" t="t"/>
              <a:pathLst>
                <a:path extrusionOk="0" h="1550" w="2925">
                  <a:moveTo>
                    <a:pt x="2892" y="1"/>
                  </a:moveTo>
                  <a:cubicBezTo>
                    <a:pt x="2801" y="28"/>
                    <a:pt x="2715" y="64"/>
                    <a:pt x="2628" y="101"/>
                  </a:cubicBezTo>
                  <a:cubicBezTo>
                    <a:pt x="2546" y="142"/>
                    <a:pt x="2464" y="183"/>
                    <a:pt x="2387" y="224"/>
                  </a:cubicBezTo>
                  <a:cubicBezTo>
                    <a:pt x="2232" y="310"/>
                    <a:pt x="2082" y="401"/>
                    <a:pt x="1936" y="506"/>
                  </a:cubicBezTo>
                  <a:lnTo>
                    <a:pt x="1827" y="584"/>
                  </a:lnTo>
                  <a:lnTo>
                    <a:pt x="1726" y="661"/>
                  </a:lnTo>
                  <a:cubicBezTo>
                    <a:pt x="1653" y="711"/>
                    <a:pt x="1590" y="770"/>
                    <a:pt x="1521" y="825"/>
                  </a:cubicBezTo>
                  <a:cubicBezTo>
                    <a:pt x="1499" y="848"/>
                    <a:pt x="1471" y="871"/>
                    <a:pt x="1444" y="893"/>
                  </a:cubicBezTo>
                  <a:cubicBezTo>
                    <a:pt x="1421" y="875"/>
                    <a:pt x="1398" y="852"/>
                    <a:pt x="1376" y="834"/>
                  </a:cubicBezTo>
                  <a:cubicBezTo>
                    <a:pt x="1312" y="779"/>
                    <a:pt x="1248" y="729"/>
                    <a:pt x="1180" y="675"/>
                  </a:cubicBezTo>
                  <a:cubicBezTo>
                    <a:pt x="1112" y="625"/>
                    <a:pt x="1043" y="575"/>
                    <a:pt x="970" y="524"/>
                  </a:cubicBezTo>
                  <a:cubicBezTo>
                    <a:pt x="829" y="424"/>
                    <a:pt x="683" y="333"/>
                    <a:pt x="529" y="251"/>
                  </a:cubicBezTo>
                  <a:cubicBezTo>
                    <a:pt x="451" y="210"/>
                    <a:pt x="374" y="169"/>
                    <a:pt x="292" y="133"/>
                  </a:cubicBezTo>
                  <a:cubicBezTo>
                    <a:pt x="205" y="96"/>
                    <a:pt x="123" y="60"/>
                    <a:pt x="32" y="33"/>
                  </a:cubicBezTo>
                  <a:lnTo>
                    <a:pt x="0" y="69"/>
                  </a:lnTo>
                  <a:lnTo>
                    <a:pt x="346" y="433"/>
                  </a:lnTo>
                  <a:lnTo>
                    <a:pt x="702" y="798"/>
                  </a:lnTo>
                  <a:cubicBezTo>
                    <a:pt x="820" y="916"/>
                    <a:pt x="938" y="1034"/>
                    <a:pt x="1057" y="1157"/>
                  </a:cubicBezTo>
                  <a:lnTo>
                    <a:pt x="1412" y="1513"/>
                  </a:lnTo>
                  <a:lnTo>
                    <a:pt x="1449" y="1549"/>
                  </a:lnTo>
                  <a:lnTo>
                    <a:pt x="1480" y="1513"/>
                  </a:lnTo>
                  <a:lnTo>
                    <a:pt x="1845" y="1148"/>
                  </a:lnTo>
                  <a:cubicBezTo>
                    <a:pt x="1963" y="1025"/>
                    <a:pt x="2086" y="902"/>
                    <a:pt x="2209" y="779"/>
                  </a:cubicBezTo>
                  <a:lnTo>
                    <a:pt x="2569" y="411"/>
                  </a:lnTo>
                  <a:lnTo>
                    <a:pt x="2924" y="37"/>
                  </a:lnTo>
                  <a:lnTo>
                    <a:pt x="28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0" name="Google Shape;1270;p101"/>
          <p:cNvSpPr/>
          <p:nvPr/>
        </p:nvSpPr>
        <p:spPr>
          <a:xfrm>
            <a:off x="6446575" y="1118800"/>
            <a:ext cx="810075" cy="310500"/>
          </a:xfrm>
          <a:custGeom>
            <a:rect b="b" l="l" r="r" t="t"/>
            <a:pathLst>
              <a:path extrusionOk="0" h="12420" w="32403">
                <a:moveTo>
                  <a:pt x="14016" y="1"/>
                </a:moveTo>
                <a:cubicBezTo>
                  <a:pt x="13376" y="1"/>
                  <a:pt x="12736" y="69"/>
                  <a:pt x="12106" y="197"/>
                </a:cubicBezTo>
                <a:lnTo>
                  <a:pt x="11992" y="220"/>
                </a:lnTo>
                <a:cubicBezTo>
                  <a:pt x="11978" y="224"/>
                  <a:pt x="11964" y="224"/>
                  <a:pt x="11951" y="229"/>
                </a:cubicBezTo>
                <a:cubicBezTo>
                  <a:pt x="11655" y="292"/>
                  <a:pt x="11359" y="374"/>
                  <a:pt x="11072" y="465"/>
                </a:cubicBezTo>
                <a:cubicBezTo>
                  <a:pt x="9382" y="1007"/>
                  <a:pt x="7875" y="1996"/>
                  <a:pt x="6695" y="3325"/>
                </a:cubicBezTo>
                <a:cubicBezTo>
                  <a:pt x="6481" y="3567"/>
                  <a:pt x="6276" y="3822"/>
                  <a:pt x="6085" y="4086"/>
                </a:cubicBezTo>
                <a:cubicBezTo>
                  <a:pt x="5971" y="4250"/>
                  <a:pt x="5857" y="4414"/>
                  <a:pt x="5748" y="4587"/>
                </a:cubicBezTo>
                <a:cubicBezTo>
                  <a:pt x="5316" y="5265"/>
                  <a:pt x="4969" y="5994"/>
                  <a:pt x="4719" y="6759"/>
                </a:cubicBezTo>
                <a:cubicBezTo>
                  <a:pt x="4605" y="6773"/>
                  <a:pt x="4491" y="6791"/>
                  <a:pt x="4377" y="6809"/>
                </a:cubicBezTo>
                <a:cubicBezTo>
                  <a:pt x="3539" y="6960"/>
                  <a:pt x="2752" y="7310"/>
                  <a:pt x="2082" y="7829"/>
                </a:cubicBezTo>
                <a:cubicBezTo>
                  <a:pt x="1927" y="7948"/>
                  <a:pt x="1777" y="8075"/>
                  <a:pt x="1636" y="8212"/>
                </a:cubicBezTo>
                <a:cubicBezTo>
                  <a:pt x="1067" y="8758"/>
                  <a:pt x="625" y="9428"/>
                  <a:pt x="347" y="10170"/>
                </a:cubicBezTo>
                <a:cubicBezTo>
                  <a:pt x="119" y="10767"/>
                  <a:pt x="1" y="11404"/>
                  <a:pt x="6" y="12046"/>
                </a:cubicBezTo>
                <a:cubicBezTo>
                  <a:pt x="6" y="12174"/>
                  <a:pt x="10" y="12297"/>
                  <a:pt x="19" y="12420"/>
                </a:cubicBezTo>
                <a:lnTo>
                  <a:pt x="32389" y="12420"/>
                </a:lnTo>
                <a:cubicBezTo>
                  <a:pt x="32398" y="12297"/>
                  <a:pt x="32398" y="12174"/>
                  <a:pt x="32398" y="12046"/>
                </a:cubicBezTo>
                <a:lnTo>
                  <a:pt x="32403" y="12046"/>
                </a:lnTo>
                <a:cubicBezTo>
                  <a:pt x="32403" y="8977"/>
                  <a:pt x="30190" y="6354"/>
                  <a:pt x="27166" y="5839"/>
                </a:cubicBezTo>
                <a:cubicBezTo>
                  <a:pt x="26811" y="5775"/>
                  <a:pt x="26455" y="5748"/>
                  <a:pt x="26100" y="5748"/>
                </a:cubicBezTo>
                <a:cubicBezTo>
                  <a:pt x="26090" y="5748"/>
                  <a:pt x="26080" y="5748"/>
                  <a:pt x="26069" y="5748"/>
                </a:cubicBezTo>
                <a:cubicBezTo>
                  <a:pt x="25178" y="5748"/>
                  <a:pt x="24301" y="5944"/>
                  <a:pt x="23491" y="6313"/>
                </a:cubicBezTo>
                <a:cubicBezTo>
                  <a:pt x="23427" y="6340"/>
                  <a:pt x="23372" y="6368"/>
                  <a:pt x="23313" y="6395"/>
                </a:cubicBezTo>
                <a:cubicBezTo>
                  <a:pt x="22011" y="2911"/>
                  <a:pt x="18850" y="456"/>
                  <a:pt x="15148" y="56"/>
                </a:cubicBezTo>
                <a:cubicBezTo>
                  <a:pt x="14884" y="28"/>
                  <a:pt x="14615" y="10"/>
                  <a:pt x="14346" y="6"/>
                </a:cubicBezTo>
                <a:cubicBezTo>
                  <a:pt x="14255" y="1"/>
                  <a:pt x="14169" y="1"/>
                  <a:pt x="14078" y="1"/>
                </a:cubicBezTo>
                <a:cubicBezTo>
                  <a:pt x="14057" y="1"/>
                  <a:pt x="14036" y="1"/>
                  <a:pt x="140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01"/>
          <p:cNvSpPr/>
          <p:nvPr/>
        </p:nvSpPr>
        <p:spPr>
          <a:xfrm rot="-5400000">
            <a:off x="505800" y="-498850"/>
            <a:ext cx="5140800" cy="61524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2" name="Google Shape;1272;p101"/>
          <p:cNvGrpSpPr/>
          <p:nvPr/>
        </p:nvGrpSpPr>
        <p:grpSpPr>
          <a:xfrm>
            <a:off x="7039570" y="1429312"/>
            <a:ext cx="1954162" cy="3714178"/>
            <a:chOff x="7009300" y="1549175"/>
            <a:chExt cx="1895221" cy="3602151"/>
          </a:xfrm>
        </p:grpSpPr>
        <p:sp>
          <p:nvSpPr>
            <p:cNvPr id="1273" name="Google Shape;1273;p101"/>
            <p:cNvSpPr/>
            <p:nvPr/>
          </p:nvSpPr>
          <p:spPr>
            <a:xfrm>
              <a:off x="7019072" y="2058924"/>
              <a:ext cx="620935" cy="711266"/>
            </a:xfrm>
            <a:custGeom>
              <a:rect b="b" l="l" r="r" t="t"/>
              <a:pathLst>
                <a:path extrusionOk="0" h="11937" w="10421">
                  <a:moveTo>
                    <a:pt x="7674" y="0"/>
                  </a:moveTo>
                  <a:lnTo>
                    <a:pt x="1" y="433"/>
                  </a:lnTo>
                  <a:lnTo>
                    <a:pt x="1754" y="6859"/>
                  </a:lnTo>
                  <a:lnTo>
                    <a:pt x="3321" y="11937"/>
                  </a:lnTo>
                  <a:lnTo>
                    <a:pt x="10420" y="10402"/>
                  </a:lnTo>
                  <a:lnTo>
                    <a:pt x="76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01"/>
            <p:cNvSpPr/>
            <p:nvPr/>
          </p:nvSpPr>
          <p:spPr>
            <a:xfrm>
              <a:off x="7220172" y="2154678"/>
              <a:ext cx="42901" cy="20974"/>
            </a:xfrm>
            <a:custGeom>
              <a:rect b="b" l="l" r="r" t="t"/>
              <a:pathLst>
                <a:path extrusionOk="0" h="352" w="720">
                  <a:moveTo>
                    <a:pt x="193" y="0"/>
                  </a:moveTo>
                  <a:cubicBezTo>
                    <a:pt x="46" y="0"/>
                    <a:pt x="1" y="228"/>
                    <a:pt x="164" y="270"/>
                  </a:cubicBezTo>
                  <a:cubicBezTo>
                    <a:pt x="273" y="297"/>
                    <a:pt x="387" y="324"/>
                    <a:pt x="501" y="347"/>
                  </a:cubicBezTo>
                  <a:lnTo>
                    <a:pt x="529" y="347"/>
                  </a:lnTo>
                  <a:lnTo>
                    <a:pt x="529" y="352"/>
                  </a:lnTo>
                  <a:cubicBezTo>
                    <a:pt x="697" y="352"/>
                    <a:pt x="720" y="110"/>
                    <a:pt x="556" y="78"/>
                  </a:cubicBezTo>
                  <a:cubicBezTo>
                    <a:pt x="447" y="56"/>
                    <a:pt x="337" y="33"/>
                    <a:pt x="233" y="6"/>
                  </a:cubicBezTo>
                  <a:cubicBezTo>
                    <a:pt x="219" y="2"/>
                    <a:pt x="205"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01"/>
            <p:cNvSpPr/>
            <p:nvPr/>
          </p:nvSpPr>
          <p:spPr>
            <a:xfrm>
              <a:off x="7286371" y="2162662"/>
              <a:ext cx="153074" cy="29792"/>
            </a:xfrm>
            <a:custGeom>
              <a:rect b="b" l="l" r="r" t="t"/>
              <a:pathLst>
                <a:path extrusionOk="0" h="500" w="2569">
                  <a:moveTo>
                    <a:pt x="188" y="53"/>
                  </a:moveTo>
                  <a:cubicBezTo>
                    <a:pt x="22" y="53"/>
                    <a:pt x="0" y="305"/>
                    <a:pt x="173" y="322"/>
                  </a:cubicBezTo>
                  <a:cubicBezTo>
                    <a:pt x="397" y="345"/>
                    <a:pt x="620" y="354"/>
                    <a:pt x="843" y="354"/>
                  </a:cubicBezTo>
                  <a:lnTo>
                    <a:pt x="961" y="354"/>
                  </a:lnTo>
                  <a:cubicBezTo>
                    <a:pt x="1130" y="345"/>
                    <a:pt x="1130" y="95"/>
                    <a:pt x="961" y="81"/>
                  </a:cubicBezTo>
                  <a:lnTo>
                    <a:pt x="843" y="81"/>
                  </a:lnTo>
                  <a:cubicBezTo>
                    <a:pt x="629" y="81"/>
                    <a:pt x="415" y="72"/>
                    <a:pt x="201" y="54"/>
                  </a:cubicBezTo>
                  <a:cubicBezTo>
                    <a:pt x="196" y="53"/>
                    <a:pt x="192" y="53"/>
                    <a:pt x="188" y="53"/>
                  </a:cubicBezTo>
                  <a:close/>
                  <a:moveTo>
                    <a:pt x="2027" y="1"/>
                  </a:moveTo>
                  <a:cubicBezTo>
                    <a:pt x="1947" y="1"/>
                    <a:pt x="1865" y="8"/>
                    <a:pt x="1786" y="17"/>
                  </a:cubicBezTo>
                  <a:lnTo>
                    <a:pt x="1804" y="158"/>
                  </a:lnTo>
                  <a:lnTo>
                    <a:pt x="1758" y="26"/>
                  </a:lnTo>
                  <a:lnTo>
                    <a:pt x="1722" y="31"/>
                  </a:lnTo>
                  <a:cubicBezTo>
                    <a:pt x="1547" y="53"/>
                    <a:pt x="1574" y="301"/>
                    <a:pt x="1733" y="301"/>
                  </a:cubicBezTo>
                  <a:cubicBezTo>
                    <a:pt x="1740" y="301"/>
                    <a:pt x="1747" y="301"/>
                    <a:pt x="1754" y="300"/>
                  </a:cubicBezTo>
                  <a:lnTo>
                    <a:pt x="1822" y="291"/>
                  </a:lnTo>
                  <a:cubicBezTo>
                    <a:pt x="1892" y="280"/>
                    <a:pt x="1965" y="271"/>
                    <a:pt x="2033" y="271"/>
                  </a:cubicBezTo>
                  <a:cubicBezTo>
                    <a:pt x="2085" y="271"/>
                    <a:pt x="2133" y="277"/>
                    <a:pt x="2173" y="291"/>
                  </a:cubicBezTo>
                  <a:cubicBezTo>
                    <a:pt x="2223" y="313"/>
                    <a:pt x="2268" y="354"/>
                    <a:pt x="2291" y="404"/>
                  </a:cubicBezTo>
                  <a:cubicBezTo>
                    <a:pt x="2309" y="464"/>
                    <a:pt x="2359" y="500"/>
                    <a:pt x="2419" y="500"/>
                  </a:cubicBezTo>
                  <a:cubicBezTo>
                    <a:pt x="2432" y="500"/>
                    <a:pt x="2451" y="495"/>
                    <a:pt x="2460" y="491"/>
                  </a:cubicBezTo>
                  <a:cubicBezTo>
                    <a:pt x="2532" y="468"/>
                    <a:pt x="2569" y="391"/>
                    <a:pt x="2551" y="318"/>
                  </a:cubicBezTo>
                  <a:cubicBezTo>
                    <a:pt x="2501" y="186"/>
                    <a:pt x="2396" y="81"/>
                    <a:pt x="2264" y="35"/>
                  </a:cubicBezTo>
                  <a:cubicBezTo>
                    <a:pt x="2193" y="10"/>
                    <a:pt x="2112" y="1"/>
                    <a:pt x="2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01"/>
            <p:cNvSpPr/>
            <p:nvPr/>
          </p:nvSpPr>
          <p:spPr>
            <a:xfrm>
              <a:off x="7162911" y="2204371"/>
              <a:ext cx="248112" cy="57023"/>
            </a:xfrm>
            <a:custGeom>
              <a:rect b="b" l="l" r="r" t="t"/>
              <a:pathLst>
                <a:path extrusionOk="0" h="957" w="4164">
                  <a:moveTo>
                    <a:pt x="3972" y="1"/>
                  </a:moveTo>
                  <a:cubicBezTo>
                    <a:pt x="3956" y="1"/>
                    <a:pt x="3939" y="3"/>
                    <a:pt x="3921" y="9"/>
                  </a:cubicBezTo>
                  <a:cubicBezTo>
                    <a:pt x="3685" y="87"/>
                    <a:pt x="3439" y="132"/>
                    <a:pt x="3193" y="155"/>
                  </a:cubicBezTo>
                  <a:cubicBezTo>
                    <a:pt x="3024" y="178"/>
                    <a:pt x="3038" y="424"/>
                    <a:pt x="3206" y="428"/>
                  </a:cubicBezTo>
                  <a:lnTo>
                    <a:pt x="3220" y="428"/>
                  </a:lnTo>
                  <a:cubicBezTo>
                    <a:pt x="3489" y="406"/>
                    <a:pt x="3753" y="351"/>
                    <a:pt x="4012" y="265"/>
                  </a:cubicBezTo>
                  <a:cubicBezTo>
                    <a:pt x="4164" y="211"/>
                    <a:pt x="4110" y="1"/>
                    <a:pt x="3972" y="1"/>
                  </a:cubicBezTo>
                  <a:close/>
                  <a:moveTo>
                    <a:pt x="2350" y="187"/>
                  </a:moveTo>
                  <a:cubicBezTo>
                    <a:pt x="2118" y="192"/>
                    <a:pt x="1877" y="196"/>
                    <a:pt x="1644" y="214"/>
                  </a:cubicBezTo>
                  <a:cubicBezTo>
                    <a:pt x="1465" y="219"/>
                    <a:pt x="1471" y="483"/>
                    <a:pt x="1645" y="483"/>
                  </a:cubicBezTo>
                  <a:cubicBezTo>
                    <a:pt x="1648" y="483"/>
                    <a:pt x="1650" y="483"/>
                    <a:pt x="1653" y="483"/>
                  </a:cubicBezTo>
                  <a:lnTo>
                    <a:pt x="1663" y="483"/>
                  </a:lnTo>
                  <a:cubicBezTo>
                    <a:pt x="1890" y="469"/>
                    <a:pt x="2127" y="465"/>
                    <a:pt x="2355" y="460"/>
                  </a:cubicBezTo>
                  <a:lnTo>
                    <a:pt x="2432" y="460"/>
                  </a:lnTo>
                  <a:cubicBezTo>
                    <a:pt x="2505" y="460"/>
                    <a:pt x="2569" y="397"/>
                    <a:pt x="2564" y="324"/>
                  </a:cubicBezTo>
                  <a:cubicBezTo>
                    <a:pt x="2560" y="246"/>
                    <a:pt x="2501" y="192"/>
                    <a:pt x="2428" y="187"/>
                  </a:cubicBezTo>
                  <a:close/>
                  <a:moveTo>
                    <a:pt x="893" y="354"/>
                  </a:moveTo>
                  <a:cubicBezTo>
                    <a:pt x="879" y="354"/>
                    <a:pt x="866" y="356"/>
                    <a:pt x="852" y="360"/>
                  </a:cubicBezTo>
                  <a:cubicBezTo>
                    <a:pt x="588" y="438"/>
                    <a:pt x="337" y="556"/>
                    <a:pt x="110" y="711"/>
                  </a:cubicBezTo>
                  <a:cubicBezTo>
                    <a:pt x="0" y="784"/>
                    <a:pt x="55" y="957"/>
                    <a:pt x="187" y="957"/>
                  </a:cubicBezTo>
                  <a:cubicBezTo>
                    <a:pt x="219" y="957"/>
                    <a:pt x="246" y="948"/>
                    <a:pt x="269" y="934"/>
                  </a:cubicBezTo>
                  <a:cubicBezTo>
                    <a:pt x="474" y="797"/>
                    <a:pt x="697" y="688"/>
                    <a:pt x="934" y="620"/>
                  </a:cubicBezTo>
                  <a:cubicBezTo>
                    <a:pt x="1002" y="597"/>
                    <a:pt x="1043" y="520"/>
                    <a:pt x="1020" y="451"/>
                  </a:cubicBezTo>
                  <a:cubicBezTo>
                    <a:pt x="1006" y="392"/>
                    <a:pt x="952" y="354"/>
                    <a:pt x="893" y="3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01"/>
            <p:cNvSpPr/>
            <p:nvPr/>
          </p:nvSpPr>
          <p:spPr>
            <a:xfrm>
              <a:off x="7180429" y="2305487"/>
              <a:ext cx="139846" cy="34619"/>
            </a:xfrm>
            <a:custGeom>
              <a:rect b="b" l="l" r="r" t="t"/>
              <a:pathLst>
                <a:path extrusionOk="0" h="581" w="2347">
                  <a:moveTo>
                    <a:pt x="2154" y="0"/>
                  </a:moveTo>
                  <a:cubicBezTo>
                    <a:pt x="2140" y="0"/>
                    <a:pt x="2126" y="2"/>
                    <a:pt x="2111" y="7"/>
                  </a:cubicBezTo>
                  <a:cubicBezTo>
                    <a:pt x="1983" y="48"/>
                    <a:pt x="1860" y="89"/>
                    <a:pt x="1733" y="120"/>
                  </a:cubicBezTo>
                  <a:cubicBezTo>
                    <a:pt x="1651" y="148"/>
                    <a:pt x="1564" y="171"/>
                    <a:pt x="1478" y="189"/>
                  </a:cubicBezTo>
                  <a:cubicBezTo>
                    <a:pt x="1320" y="225"/>
                    <a:pt x="1345" y="458"/>
                    <a:pt x="1505" y="458"/>
                  </a:cubicBezTo>
                  <a:cubicBezTo>
                    <a:pt x="1507" y="458"/>
                    <a:pt x="1508" y="457"/>
                    <a:pt x="1510" y="457"/>
                  </a:cubicBezTo>
                  <a:cubicBezTo>
                    <a:pt x="1519" y="457"/>
                    <a:pt x="1533" y="457"/>
                    <a:pt x="1542" y="453"/>
                  </a:cubicBezTo>
                  <a:cubicBezTo>
                    <a:pt x="1633" y="430"/>
                    <a:pt x="1724" y="407"/>
                    <a:pt x="1810" y="385"/>
                  </a:cubicBezTo>
                  <a:cubicBezTo>
                    <a:pt x="1938" y="348"/>
                    <a:pt x="2061" y="307"/>
                    <a:pt x="2188" y="271"/>
                  </a:cubicBezTo>
                  <a:cubicBezTo>
                    <a:pt x="2346" y="221"/>
                    <a:pt x="2296" y="0"/>
                    <a:pt x="2154" y="0"/>
                  </a:cubicBezTo>
                  <a:close/>
                  <a:moveTo>
                    <a:pt x="190" y="283"/>
                  </a:moveTo>
                  <a:cubicBezTo>
                    <a:pt x="27" y="283"/>
                    <a:pt x="0" y="531"/>
                    <a:pt x="171" y="558"/>
                  </a:cubicBezTo>
                  <a:cubicBezTo>
                    <a:pt x="303" y="571"/>
                    <a:pt x="430" y="580"/>
                    <a:pt x="563" y="580"/>
                  </a:cubicBezTo>
                  <a:cubicBezTo>
                    <a:pt x="663" y="580"/>
                    <a:pt x="763" y="576"/>
                    <a:pt x="868" y="567"/>
                  </a:cubicBezTo>
                  <a:cubicBezTo>
                    <a:pt x="1047" y="558"/>
                    <a:pt x="1029" y="297"/>
                    <a:pt x="861" y="297"/>
                  </a:cubicBezTo>
                  <a:cubicBezTo>
                    <a:pt x="855" y="297"/>
                    <a:pt x="848" y="297"/>
                    <a:pt x="840" y="298"/>
                  </a:cubicBezTo>
                  <a:cubicBezTo>
                    <a:pt x="757" y="305"/>
                    <a:pt x="673" y="309"/>
                    <a:pt x="589" y="309"/>
                  </a:cubicBezTo>
                  <a:cubicBezTo>
                    <a:pt x="463" y="309"/>
                    <a:pt x="338" y="301"/>
                    <a:pt x="212" y="284"/>
                  </a:cubicBezTo>
                  <a:cubicBezTo>
                    <a:pt x="204" y="283"/>
                    <a:pt x="197" y="283"/>
                    <a:pt x="190" y="2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01"/>
            <p:cNvSpPr/>
            <p:nvPr/>
          </p:nvSpPr>
          <p:spPr>
            <a:xfrm>
              <a:off x="7239418" y="2286777"/>
              <a:ext cx="251627" cy="176252"/>
            </a:xfrm>
            <a:custGeom>
              <a:rect b="b" l="l" r="r" t="t"/>
              <a:pathLst>
                <a:path extrusionOk="0" h="2958" w="4223">
                  <a:moveTo>
                    <a:pt x="2458" y="5"/>
                  </a:moveTo>
                  <a:cubicBezTo>
                    <a:pt x="2451" y="5"/>
                    <a:pt x="2444" y="5"/>
                    <a:pt x="2437" y="6"/>
                  </a:cubicBezTo>
                  <a:cubicBezTo>
                    <a:pt x="2209" y="34"/>
                    <a:pt x="1986" y="79"/>
                    <a:pt x="1768" y="138"/>
                  </a:cubicBezTo>
                  <a:cubicBezTo>
                    <a:pt x="1613" y="179"/>
                    <a:pt x="1640" y="403"/>
                    <a:pt x="1799" y="403"/>
                  </a:cubicBezTo>
                  <a:cubicBezTo>
                    <a:pt x="1813" y="403"/>
                    <a:pt x="1822" y="403"/>
                    <a:pt x="1836" y="398"/>
                  </a:cubicBezTo>
                  <a:cubicBezTo>
                    <a:pt x="2041" y="343"/>
                    <a:pt x="2255" y="302"/>
                    <a:pt x="2469" y="275"/>
                  </a:cubicBezTo>
                  <a:cubicBezTo>
                    <a:pt x="2639" y="253"/>
                    <a:pt x="2617" y="5"/>
                    <a:pt x="2458" y="5"/>
                  </a:cubicBezTo>
                  <a:close/>
                  <a:moveTo>
                    <a:pt x="3112" y="0"/>
                  </a:moveTo>
                  <a:cubicBezTo>
                    <a:pt x="2949" y="0"/>
                    <a:pt x="2927" y="249"/>
                    <a:pt x="3097" y="270"/>
                  </a:cubicBezTo>
                  <a:cubicBezTo>
                    <a:pt x="3166" y="280"/>
                    <a:pt x="3234" y="289"/>
                    <a:pt x="3302" y="307"/>
                  </a:cubicBezTo>
                  <a:cubicBezTo>
                    <a:pt x="3434" y="334"/>
                    <a:pt x="3557" y="384"/>
                    <a:pt x="3671" y="453"/>
                  </a:cubicBezTo>
                  <a:cubicBezTo>
                    <a:pt x="3694" y="466"/>
                    <a:pt x="3717" y="471"/>
                    <a:pt x="3744" y="471"/>
                  </a:cubicBezTo>
                  <a:cubicBezTo>
                    <a:pt x="3746" y="471"/>
                    <a:pt x="3747" y="471"/>
                    <a:pt x="3749" y="471"/>
                  </a:cubicBezTo>
                  <a:cubicBezTo>
                    <a:pt x="3882" y="471"/>
                    <a:pt x="3929" y="292"/>
                    <a:pt x="3817" y="220"/>
                  </a:cubicBezTo>
                  <a:cubicBezTo>
                    <a:pt x="3676" y="134"/>
                    <a:pt x="3521" y="75"/>
                    <a:pt x="3361" y="38"/>
                  </a:cubicBezTo>
                  <a:cubicBezTo>
                    <a:pt x="3284" y="25"/>
                    <a:pt x="3211" y="11"/>
                    <a:pt x="3134" y="2"/>
                  </a:cubicBezTo>
                  <a:cubicBezTo>
                    <a:pt x="3126" y="1"/>
                    <a:pt x="3119" y="0"/>
                    <a:pt x="3112" y="0"/>
                  </a:cubicBezTo>
                  <a:close/>
                  <a:moveTo>
                    <a:pt x="4094" y="748"/>
                  </a:moveTo>
                  <a:cubicBezTo>
                    <a:pt x="4091" y="748"/>
                    <a:pt x="4088" y="748"/>
                    <a:pt x="4086" y="749"/>
                  </a:cubicBezTo>
                  <a:cubicBezTo>
                    <a:pt x="4008" y="758"/>
                    <a:pt x="3949" y="822"/>
                    <a:pt x="3954" y="894"/>
                  </a:cubicBezTo>
                  <a:cubicBezTo>
                    <a:pt x="3954" y="1054"/>
                    <a:pt x="3872" y="1222"/>
                    <a:pt x="3730" y="1377"/>
                  </a:cubicBezTo>
                  <a:cubicBezTo>
                    <a:pt x="3649" y="1463"/>
                    <a:pt x="3711" y="1603"/>
                    <a:pt x="3828" y="1605"/>
                  </a:cubicBezTo>
                  <a:lnTo>
                    <a:pt x="3828" y="1605"/>
                  </a:lnTo>
                  <a:cubicBezTo>
                    <a:pt x="3868" y="1604"/>
                    <a:pt x="3899" y="1591"/>
                    <a:pt x="3926" y="1564"/>
                  </a:cubicBezTo>
                  <a:cubicBezTo>
                    <a:pt x="4117" y="1359"/>
                    <a:pt x="4222" y="1122"/>
                    <a:pt x="4222" y="899"/>
                  </a:cubicBezTo>
                  <a:lnTo>
                    <a:pt x="4222" y="872"/>
                  </a:lnTo>
                  <a:cubicBezTo>
                    <a:pt x="4218" y="802"/>
                    <a:pt x="4163" y="748"/>
                    <a:pt x="4094" y="748"/>
                  </a:cubicBezTo>
                  <a:close/>
                  <a:moveTo>
                    <a:pt x="3828" y="1605"/>
                  </a:moveTo>
                  <a:cubicBezTo>
                    <a:pt x="3828" y="1605"/>
                    <a:pt x="3827" y="1605"/>
                    <a:pt x="3826" y="1605"/>
                  </a:cubicBezTo>
                  <a:lnTo>
                    <a:pt x="3831" y="1605"/>
                  </a:lnTo>
                  <a:cubicBezTo>
                    <a:pt x="3830" y="1605"/>
                    <a:pt x="3829" y="1605"/>
                    <a:pt x="3828" y="1605"/>
                  </a:cubicBezTo>
                  <a:close/>
                  <a:moveTo>
                    <a:pt x="3281" y="1689"/>
                  </a:moveTo>
                  <a:cubicBezTo>
                    <a:pt x="3264" y="1689"/>
                    <a:pt x="3245" y="1692"/>
                    <a:pt x="3225" y="1700"/>
                  </a:cubicBezTo>
                  <a:cubicBezTo>
                    <a:pt x="3024" y="1778"/>
                    <a:pt x="2820" y="1837"/>
                    <a:pt x="2610" y="1874"/>
                  </a:cubicBezTo>
                  <a:cubicBezTo>
                    <a:pt x="2448" y="1896"/>
                    <a:pt x="2464" y="2142"/>
                    <a:pt x="2633" y="2142"/>
                  </a:cubicBezTo>
                  <a:cubicBezTo>
                    <a:pt x="2634" y="2142"/>
                    <a:pt x="2636" y="2142"/>
                    <a:pt x="2637" y="2142"/>
                  </a:cubicBezTo>
                  <a:cubicBezTo>
                    <a:pt x="2642" y="2142"/>
                    <a:pt x="2651" y="2138"/>
                    <a:pt x="2660" y="2138"/>
                  </a:cubicBezTo>
                  <a:cubicBezTo>
                    <a:pt x="2888" y="2101"/>
                    <a:pt x="3111" y="2037"/>
                    <a:pt x="3330" y="1951"/>
                  </a:cubicBezTo>
                  <a:cubicBezTo>
                    <a:pt x="3474" y="1891"/>
                    <a:pt x="3413" y="1689"/>
                    <a:pt x="3281" y="1689"/>
                  </a:cubicBezTo>
                  <a:close/>
                  <a:moveTo>
                    <a:pt x="1980" y="1959"/>
                  </a:moveTo>
                  <a:cubicBezTo>
                    <a:pt x="1973" y="1959"/>
                    <a:pt x="1966" y="1959"/>
                    <a:pt x="1959" y="1960"/>
                  </a:cubicBezTo>
                  <a:cubicBezTo>
                    <a:pt x="1754" y="1983"/>
                    <a:pt x="1517" y="2015"/>
                    <a:pt x="1289" y="2060"/>
                  </a:cubicBezTo>
                  <a:cubicBezTo>
                    <a:pt x="1130" y="2097"/>
                    <a:pt x="1153" y="2333"/>
                    <a:pt x="1321" y="2333"/>
                  </a:cubicBezTo>
                  <a:lnTo>
                    <a:pt x="1321" y="2329"/>
                  </a:lnTo>
                  <a:lnTo>
                    <a:pt x="1349" y="2329"/>
                  </a:lnTo>
                  <a:cubicBezTo>
                    <a:pt x="1563" y="2279"/>
                    <a:pt x="1795" y="2252"/>
                    <a:pt x="1991" y="2229"/>
                  </a:cubicBezTo>
                  <a:cubicBezTo>
                    <a:pt x="2165" y="2207"/>
                    <a:pt x="2143" y="1959"/>
                    <a:pt x="1980" y="1959"/>
                  </a:cubicBezTo>
                  <a:close/>
                  <a:moveTo>
                    <a:pt x="698" y="2271"/>
                  </a:moveTo>
                  <a:cubicBezTo>
                    <a:pt x="678" y="2271"/>
                    <a:pt x="656" y="2276"/>
                    <a:pt x="634" y="2288"/>
                  </a:cubicBezTo>
                  <a:cubicBezTo>
                    <a:pt x="597" y="2302"/>
                    <a:pt x="561" y="2324"/>
                    <a:pt x="529" y="2343"/>
                  </a:cubicBezTo>
                  <a:cubicBezTo>
                    <a:pt x="351" y="2447"/>
                    <a:pt x="196" y="2579"/>
                    <a:pt x="73" y="2734"/>
                  </a:cubicBezTo>
                  <a:cubicBezTo>
                    <a:pt x="1" y="2825"/>
                    <a:pt x="64" y="2957"/>
                    <a:pt x="178" y="2957"/>
                  </a:cubicBezTo>
                  <a:cubicBezTo>
                    <a:pt x="219" y="2957"/>
                    <a:pt x="260" y="2939"/>
                    <a:pt x="287" y="2907"/>
                  </a:cubicBezTo>
                  <a:cubicBezTo>
                    <a:pt x="392" y="2775"/>
                    <a:pt x="520" y="2666"/>
                    <a:pt x="665" y="2579"/>
                  </a:cubicBezTo>
                  <a:cubicBezTo>
                    <a:pt x="693" y="2561"/>
                    <a:pt x="725" y="2543"/>
                    <a:pt x="757" y="2529"/>
                  </a:cubicBezTo>
                  <a:cubicBezTo>
                    <a:pt x="893" y="2459"/>
                    <a:pt x="822" y="2271"/>
                    <a:pt x="698" y="22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01"/>
            <p:cNvSpPr/>
            <p:nvPr/>
          </p:nvSpPr>
          <p:spPr>
            <a:xfrm>
              <a:off x="7225058" y="2482991"/>
              <a:ext cx="40637" cy="44093"/>
            </a:xfrm>
            <a:custGeom>
              <a:rect b="b" l="l" r="r" t="t"/>
              <a:pathLst>
                <a:path extrusionOk="0" h="740" w="682">
                  <a:moveTo>
                    <a:pt x="152" y="0"/>
                  </a:moveTo>
                  <a:cubicBezTo>
                    <a:pt x="82" y="0"/>
                    <a:pt x="27" y="52"/>
                    <a:pt x="18" y="120"/>
                  </a:cubicBezTo>
                  <a:cubicBezTo>
                    <a:pt x="0" y="252"/>
                    <a:pt x="9" y="379"/>
                    <a:pt x="41" y="507"/>
                  </a:cubicBezTo>
                  <a:lnTo>
                    <a:pt x="59" y="571"/>
                  </a:lnTo>
                  <a:lnTo>
                    <a:pt x="114" y="598"/>
                  </a:lnTo>
                  <a:cubicBezTo>
                    <a:pt x="223" y="648"/>
                    <a:pt x="328" y="694"/>
                    <a:pt x="442" y="730"/>
                  </a:cubicBezTo>
                  <a:cubicBezTo>
                    <a:pt x="456" y="735"/>
                    <a:pt x="474" y="739"/>
                    <a:pt x="488" y="739"/>
                  </a:cubicBezTo>
                  <a:lnTo>
                    <a:pt x="492" y="739"/>
                  </a:lnTo>
                  <a:cubicBezTo>
                    <a:pt x="494" y="739"/>
                    <a:pt x="495" y="739"/>
                    <a:pt x="497" y="739"/>
                  </a:cubicBezTo>
                  <a:cubicBezTo>
                    <a:pt x="643" y="739"/>
                    <a:pt x="682" y="525"/>
                    <a:pt x="538" y="475"/>
                  </a:cubicBezTo>
                  <a:cubicBezTo>
                    <a:pt x="451" y="448"/>
                    <a:pt x="374" y="416"/>
                    <a:pt x="292" y="379"/>
                  </a:cubicBezTo>
                  <a:cubicBezTo>
                    <a:pt x="278" y="302"/>
                    <a:pt x="278" y="229"/>
                    <a:pt x="287" y="152"/>
                  </a:cubicBezTo>
                  <a:cubicBezTo>
                    <a:pt x="296" y="79"/>
                    <a:pt x="242" y="10"/>
                    <a:pt x="169" y="1"/>
                  </a:cubicBezTo>
                  <a:cubicBezTo>
                    <a:pt x="163" y="1"/>
                    <a:pt x="157"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01"/>
            <p:cNvSpPr/>
            <p:nvPr/>
          </p:nvSpPr>
          <p:spPr>
            <a:xfrm>
              <a:off x="7288516" y="2501402"/>
              <a:ext cx="150571" cy="38134"/>
            </a:xfrm>
            <a:custGeom>
              <a:rect b="b" l="l" r="r" t="t"/>
              <a:pathLst>
                <a:path extrusionOk="0" h="640" w="2527">
                  <a:moveTo>
                    <a:pt x="2335" y="0"/>
                  </a:moveTo>
                  <a:cubicBezTo>
                    <a:pt x="2321" y="0"/>
                    <a:pt x="2307" y="2"/>
                    <a:pt x="2292" y="7"/>
                  </a:cubicBezTo>
                  <a:cubicBezTo>
                    <a:pt x="2182" y="38"/>
                    <a:pt x="2073" y="79"/>
                    <a:pt x="1964" y="116"/>
                  </a:cubicBezTo>
                  <a:cubicBezTo>
                    <a:pt x="1836" y="157"/>
                    <a:pt x="1713" y="198"/>
                    <a:pt x="1586" y="234"/>
                  </a:cubicBezTo>
                  <a:cubicBezTo>
                    <a:pt x="1432" y="275"/>
                    <a:pt x="1462" y="499"/>
                    <a:pt x="1617" y="499"/>
                  </a:cubicBezTo>
                  <a:cubicBezTo>
                    <a:pt x="1619" y="499"/>
                    <a:pt x="1621" y="498"/>
                    <a:pt x="1622" y="498"/>
                  </a:cubicBezTo>
                  <a:cubicBezTo>
                    <a:pt x="1636" y="498"/>
                    <a:pt x="1645" y="498"/>
                    <a:pt x="1659" y="494"/>
                  </a:cubicBezTo>
                  <a:cubicBezTo>
                    <a:pt x="1791" y="457"/>
                    <a:pt x="1918" y="416"/>
                    <a:pt x="2050" y="371"/>
                  </a:cubicBezTo>
                  <a:cubicBezTo>
                    <a:pt x="2155" y="339"/>
                    <a:pt x="2264" y="303"/>
                    <a:pt x="2369" y="271"/>
                  </a:cubicBezTo>
                  <a:cubicBezTo>
                    <a:pt x="2527" y="221"/>
                    <a:pt x="2476" y="0"/>
                    <a:pt x="2335" y="0"/>
                  </a:cubicBezTo>
                  <a:close/>
                  <a:moveTo>
                    <a:pt x="148" y="333"/>
                  </a:moveTo>
                  <a:cubicBezTo>
                    <a:pt x="82" y="333"/>
                    <a:pt x="23" y="382"/>
                    <a:pt x="10" y="453"/>
                  </a:cubicBezTo>
                  <a:cubicBezTo>
                    <a:pt x="1" y="526"/>
                    <a:pt x="56" y="594"/>
                    <a:pt x="128" y="603"/>
                  </a:cubicBezTo>
                  <a:cubicBezTo>
                    <a:pt x="297" y="626"/>
                    <a:pt x="465" y="640"/>
                    <a:pt x="638" y="640"/>
                  </a:cubicBezTo>
                  <a:cubicBezTo>
                    <a:pt x="725" y="640"/>
                    <a:pt x="811" y="635"/>
                    <a:pt x="898" y="631"/>
                  </a:cubicBezTo>
                  <a:cubicBezTo>
                    <a:pt x="1076" y="617"/>
                    <a:pt x="1063" y="357"/>
                    <a:pt x="893" y="357"/>
                  </a:cubicBezTo>
                  <a:cubicBezTo>
                    <a:pt x="889" y="357"/>
                    <a:pt x="884" y="357"/>
                    <a:pt x="880" y="357"/>
                  </a:cubicBezTo>
                  <a:cubicBezTo>
                    <a:pt x="799" y="364"/>
                    <a:pt x="717" y="367"/>
                    <a:pt x="635" y="367"/>
                  </a:cubicBezTo>
                  <a:cubicBezTo>
                    <a:pt x="478" y="367"/>
                    <a:pt x="320" y="355"/>
                    <a:pt x="165" y="335"/>
                  </a:cubicBezTo>
                  <a:cubicBezTo>
                    <a:pt x="159" y="334"/>
                    <a:pt x="153" y="333"/>
                    <a:pt x="148" y="3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01"/>
            <p:cNvSpPr/>
            <p:nvPr/>
          </p:nvSpPr>
          <p:spPr>
            <a:xfrm>
              <a:off x="7425800" y="2494371"/>
              <a:ext cx="117025" cy="131445"/>
            </a:xfrm>
            <a:custGeom>
              <a:rect b="b" l="l" r="r" t="t"/>
              <a:pathLst>
                <a:path extrusionOk="0" h="2206" w="1964">
                  <a:moveTo>
                    <a:pt x="752" y="1"/>
                  </a:moveTo>
                  <a:cubicBezTo>
                    <a:pt x="680" y="1"/>
                    <a:pt x="621" y="61"/>
                    <a:pt x="625" y="134"/>
                  </a:cubicBezTo>
                  <a:cubicBezTo>
                    <a:pt x="625" y="207"/>
                    <a:pt x="684" y="270"/>
                    <a:pt x="757" y="270"/>
                  </a:cubicBezTo>
                  <a:cubicBezTo>
                    <a:pt x="980" y="275"/>
                    <a:pt x="1199" y="339"/>
                    <a:pt x="1390" y="462"/>
                  </a:cubicBezTo>
                  <a:cubicBezTo>
                    <a:pt x="1413" y="475"/>
                    <a:pt x="1436" y="484"/>
                    <a:pt x="1463" y="484"/>
                  </a:cubicBezTo>
                  <a:cubicBezTo>
                    <a:pt x="1600" y="484"/>
                    <a:pt x="1654" y="311"/>
                    <a:pt x="1540" y="234"/>
                  </a:cubicBezTo>
                  <a:cubicBezTo>
                    <a:pt x="1308" y="84"/>
                    <a:pt x="1040" y="2"/>
                    <a:pt x="766" y="2"/>
                  </a:cubicBezTo>
                  <a:cubicBezTo>
                    <a:pt x="761" y="1"/>
                    <a:pt x="756" y="1"/>
                    <a:pt x="752" y="1"/>
                  </a:cubicBezTo>
                  <a:close/>
                  <a:moveTo>
                    <a:pt x="1839" y="843"/>
                  </a:moveTo>
                  <a:cubicBezTo>
                    <a:pt x="1833" y="843"/>
                    <a:pt x="1828" y="843"/>
                    <a:pt x="1823" y="844"/>
                  </a:cubicBezTo>
                  <a:cubicBezTo>
                    <a:pt x="1745" y="853"/>
                    <a:pt x="1686" y="922"/>
                    <a:pt x="1691" y="999"/>
                  </a:cubicBezTo>
                  <a:cubicBezTo>
                    <a:pt x="1682" y="1204"/>
                    <a:pt x="1600" y="1400"/>
                    <a:pt x="1454" y="1550"/>
                  </a:cubicBezTo>
                  <a:cubicBezTo>
                    <a:pt x="1404" y="1605"/>
                    <a:pt x="1408" y="1691"/>
                    <a:pt x="1468" y="1741"/>
                  </a:cubicBezTo>
                  <a:cubicBezTo>
                    <a:pt x="1490" y="1764"/>
                    <a:pt x="1522" y="1778"/>
                    <a:pt x="1559" y="1778"/>
                  </a:cubicBezTo>
                  <a:cubicBezTo>
                    <a:pt x="1595" y="1778"/>
                    <a:pt x="1632" y="1760"/>
                    <a:pt x="1659" y="1732"/>
                  </a:cubicBezTo>
                  <a:cubicBezTo>
                    <a:pt x="1846" y="1532"/>
                    <a:pt x="1955" y="1272"/>
                    <a:pt x="1964" y="999"/>
                  </a:cubicBezTo>
                  <a:lnTo>
                    <a:pt x="1964" y="963"/>
                  </a:lnTo>
                  <a:cubicBezTo>
                    <a:pt x="1960" y="895"/>
                    <a:pt x="1905" y="843"/>
                    <a:pt x="1839" y="843"/>
                  </a:cubicBezTo>
                  <a:close/>
                  <a:moveTo>
                    <a:pt x="938" y="1886"/>
                  </a:moveTo>
                  <a:cubicBezTo>
                    <a:pt x="926" y="1886"/>
                    <a:pt x="912" y="1888"/>
                    <a:pt x="898" y="1892"/>
                  </a:cubicBezTo>
                  <a:lnTo>
                    <a:pt x="871" y="1901"/>
                  </a:lnTo>
                  <a:cubicBezTo>
                    <a:pt x="756" y="1922"/>
                    <a:pt x="639" y="1934"/>
                    <a:pt x="523" y="1934"/>
                  </a:cubicBezTo>
                  <a:cubicBezTo>
                    <a:pt x="419" y="1934"/>
                    <a:pt x="316" y="1925"/>
                    <a:pt x="215" y="1905"/>
                  </a:cubicBezTo>
                  <a:cubicBezTo>
                    <a:pt x="206" y="1904"/>
                    <a:pt x="198" y="1903"/>
                    <a:pt x="190" y="1903"/>
                  </a:cubicBezTo>
                  <a:cubicBezTo>
                    <a:pt x="30" y="1903"/>
                    <a:pt x="1" y="2148"/>
                    <a:pt x="170" y="2174"/>
                  </a:cubicBezTo>
                  <a:cubicBezTo>
                    <a:pt x="293" y="2197"/>
                    <a:pt x="416" y="2206"/>
                    <a:pt x="539" y="2206"/>
                  </a:cubicBezTo>
                  <a:cubicBezTo>
                    <a:pt x="666" y="2206"/>
                    <a:pt x="798" y="2192"/>
                    <a:pt x="926" y="2165"/>
                  </a:cubicBezTo>
                  <a:lnTo>
                    <a:pt x="967" y="2156"/>
                  </a:lnTo>
                  <a:cubicBezTo>
                    <a:pt x="1126" y="2114"/>
                    <a:pt x="1085" y="1886"/>
                    <a:pt x="938" y="18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01"/>
            <p:cNvSpPr/>
            <p:nvPr/>
          </p:nvSpPr>
          <p:spPr>
            <a:xfrm>
              <a:off x="7363474" y="2588814"/>
              <a:ext cx="42067" cy="23476"/>
            </a:xfrm>
            <a:custGeom>
              <a:rect b="b" l="l" r="r" t="t"/>
              <a:pathLst>
                <a:path extrusionOk="0" h="394" w="706">
                  <a:moveTo>
                    <a:pt x="192" y="0"/>
                  </a:moveTo>
                  <a:cubicBezTo>
                    <a:pt x="59" y="0"/>
                    <a:pt x="0" y="205"/>
                    <a:pt x="150" y="266"/>
                  </a:cubicBezTo>
                  <a:cubicBezTo>
                    <a:pt x="255" y="307"/>
                    <a:pt x="364" y="348"/>
                    <a:pt x="473" y="384"/>
                  </a:cubicBezTo>
                  <a:cubicBezTo>
                    <a:pt x="487" y="393"/>
                    <a:pt x="501" y="393"/>
                    <a:pt x="519" y="393"/>
                  </a:cubicBezTo>
                  <a:cubicBezTo>
                    <a:pt x="669" y="393"/>
                    <a:pt x="706" y="179"/>
                    <a:pt x="564" y="129"/>
                  </a:cubicBezTo>
                  <a:cubicBezTo>
                    <a:pt x="455" y="93"/>
                    <a:pt x="350" y="52"/>
                    <a:pt x="246" y="11"/>
                  </a:cubicBezTo>
                  <a:cubicBezTo>
                    <a:pt x="227" y="3"/>
                    <a:pt x="20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01"/>
            <p:cNvSpPr/>
            <p:nvPr/>
          </p:nvSpPr>
          <p:spPr>
            <a:xfrm>
              <a:off x="7935968" y="1610190"/>
              <a:ext cx="330339" cy="367520"/>
            </a:xfrm>
            <a:custGeom>
              <a:rect b="b" l="l" r="r" t="t"/>
              <a:pathLst>
                <a:path extrusionOk="0" h="6168" w="5544">
                  <a:moveTo>
                    <a:pt x="1211" y="0"/>
                  </a:moveTo>
                  <a:cubicBezTo>
                    <a:pt x="1041" y="0"/>
                    <a:pt x="878" y="89"/>
                    <a:pt x="789" y="245"/>
                  </a:cubicBezTo>
                  <a:cubicBezTo>
                    <a:pt x="493" y="778"/>
                    <a:pt x="1" y="2212"/>
                    <a:pt x="315" y="5655"/>
                  </a:cubicBezTo>
                  <a:cubicBezTo>
                    <a:pt x="333" y="5883"/>
                    <a:pt x="515" y="6070"/>
                    <a:pt x="748" y="6097"/>
                  </a:cubicBezTo>
                  <a:cubicBezTo>
                    <a:pt x="1036" y="6131"/>
                    <a:pt x="1460" y="6168"/>
                    <a:pt x="1932" y="6168"/>
                  </a:cubicBezTo>
                  <a:cubicBezTo>
                    <a:pt x="3477" y="6168"/>
                    <a:pt x="5543" y="5773"/>
                    <a:pt x="5097" y="3592"/>
                  </a:cubicBezTo>
                  <a:cubicBezTo>
                    <a:pt x="4532" y="805"/>
                    <a:pt x="2150" y="154"/>
                    <a:pt x="1299" y="8"/>
                  </a:cubicBezTo>
                  <a:cubicBezTo>
                    <a:pt x="1269" y="3"/>
                    <a:pt x="1240" y="0"/>
                    <a:pt x="1211" y="0"/>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01"/>
            <p:cNvSpPr/>
            <p:nvPr/>
          </p:nvSpPr>
          <p:spPr>
            <a:xfrm>
              <a:off x="7933049" y="1549175"/>
              <a:ext cx="493304" cy="680103"/>
            </a:xfrm>
            <a:custGeom>
              <a:rect b="b" l="l" r="r" t="t"/>
              <a:pathLst>
                <a:path extrusionOk="0" h="11414" w="8279">
                  <a:moveTo>
                    <a:pt x="1550" y="1"/>
                  </a:moveTo>
                  <a:cubicBezTo>
                    <a:pt x="1" y="1"/>
                    <a:pt x="210" y="1697"/>
                    <a:pt x="560" y="1961"/>
                  </a:cubicBezTo>
                  <a:cubicBezTo>
                    <a:pt x="933" y="2243"/>
                    <a:pt x="1093" y="4088"/>
                    <a:pt x="1093" y="4088"/>
                  </a:cubicBezTo>
                  <a:cubicBezTo>
                    <a:pt x="1093" y="4088"/>
                    <a:pt x="1542" y="3539"/>
                    <a:pt x="1874" y="3539"/>
                  </a:cubicBezTo>
                  <a:cubicBezTo>
                    <a:pt x="2040" y="3539"/>
                    <a:pt x="2177" y="3677"/>
                    <a:pt x="2213" y="4088"/>
                  </a:cubicBezTo>
                  <a:cubicBezTo>
                    <a:pt x="2294" y="5051"/>
                    <a:pt x="1991" y="5158"/>
                    <a:pt x="1851" y="5158"/>
                  </a:cubicBezTo>
                  <a:cubicBezTo>
                    <a:pt x="1811" y="5158"/>
                    <a:pt x="1785" y="5149"/>
                    <a:pt x="1785" y="5149"/>
                  </a:cubicBezTo>
                  <a:lnTo>
                    <a:pt x="1785" y="5149"/>
                  </a:lnTo>
                  <a:cubicBezTo>
                    <a:pt x="1785" y="5149"/>
                    <a:pt x="1999" y="5468"/>
                    <a:pt x="1785" y="5787"/>
                  </a:cubicBezTo>
                  <a:cubicBezTo>
                    <a:pt x="1748" y="5828"/>
                    <a:pt x="1698" y="5855"/>
                    <a:pt x="1644" y="5864"/>
                  </a:cubicBezTo>
                  <a:cubicBezTo>
                    <a:pt x="2059" y="7198"/>
                    <a:pt x="3563" y="11414"/>
                    <a:pt x="6003" y="11414"/>
                  </a:cubicBezTo>
                  <a:cubicBezTo>
                    <a:pt x="6077" y="11414"/>
                    <a:pt x="6153" y="11410"/>
                    <a:pt x="6230" y="11402"/>
                  </a:cubicBezTo>
                  <a:cubicBezTo>
                    <a:pt x="6325" y="11388"/>
                    <a:pt x="6416" y="11383"/>
                    <a:pt x="6512" y="11383"/>
                  </a:cubicBezTo>
                  <a:cubicBezTo>
                    <a:pt x="7751" y="8095"/>
                    <a:pt x="8279" y="4092"/>
                    <a:pt x="7491" y="2576"/>
                  </a:cubicBezTo>
                  <a:cubicBezTo>
                    <a:pt x="7409" y="2421"/>
                    <a:pt x="7318" y="2266"/>
                    <a:pt x="7218" y="2125"/>
                  </a:cubicBezTo>
                  <a:cubicBezTo>
                    <a:pt x="7323" y="1788"/>
                    <a:pt x="7386" y="1264"/>
                    <a:pt x="7018" y="832"/>
                  </a:cubicBezTo>
                  <a:cubicBezTo>
                    <a:pt x="6544" y="281"/>
                    <a:pt x="5351" y="422"/>
                    <a:pt x="4130" y="322"/>
                  </a:cubicBezTo>
                  <a:cubicBezTo>
                    <a:pt x="3821" y="299"/>
                    <a:pt x="3511" y="249"/>
                    <a:pt x="3210" y="185"/>
                  </a:cubicBezTo>
                  <a:cubicBezTo>
                    <a:pt x="3206" y="181"/>
                    <a:pt x="3201" y="181"/>
                    <a:pt x="3197" y="181"/>
                  </a:cubicBezTo>
                  <a:lnTo>
                    <a:pt x="2960" y="153"/>
                  </a:lnTo>
                  <a:cubicBezTo>
                    <a:pt x="2591" y="112"/>
                    <a:pt x="2236" y="76"/>
                    <a:pt x="1894" y="26"/>
                  </a:cubicBezTo>
                  <a:cubicBezTo>
                    <a:pt x="1771" y="9"/>
                    <a:pt x="1656" y="1"/>
                    <a:pt x="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01"/>
            <p:cNvSpPr/>
            <p:nvPr/>
          </p:nvSpPr>
          <p:spPr>
            <a:xfrm>
              <a:off x="8081952" y="3376587"/>
              <a:ext cx="538708" cy="1774739"/>
            </a:xfrm>
            <a:custGeom>
              <a:rect b="b" l="l" r="r" t="t"/>
              <a:pathLst>
                <a:path extrusionOk="0" h="29785" w="9041">
                  <a:moveTo>
                    <a:pt x="1" y="1"/>
                  </a:moveTo>
                  <a:lnTo>
                    <a:pt x="42" y="1677"/>
                  </a:lnTo>
                  <a:lnTo>
                    <a:pt x="65" y="2692"/>
                  </a:lnTo>
                  <a:lnTo>
                    <a:pt x="101" y="4172"/>
                  </a:lnTo>
                  <a:lnTo>
                    <a:pt x="110" y="4641"/>
                  </a:lnTo>
                  <a:lnTo>
                    <a:pt x="188" y="7920"/>
                  </a:lnTo>
                  <a:lnTo>
                    <a:pt x="288" y="12169"/>
                  </a:lnTo>
                  <a:lnTo>
                    <a:pt x="698" y="29784"/>
                  </a:lnTo>
                  <a:lnTo>
                    <a:pt x="6240" y="29784"/>
                  </a:lnTo>
                  <a:cubicBezTo>
                    <a:pt x="6486" y="25249"/>
                    <a:pt x="6764" y="19037"/>
                    <a:pt x="6600" y="16382"/>
                  </a:cubicBezTo>
                  <a:cubicBezTo>
                    <a:pt x="6500" y="14706"/>
                    <a:pt x="6873" y="12789"/>
                    <a:pt x="7360" y="10830"/>
                  </a:cubicBezTo>
                  <a:cubicBezTo>
                    <a:pt x="7948" y="8440"/>
                    <a:pt x="8704" y="5989"/>
                    <a:pt x="8945" y="3867"/>
                  </a:cubicBezTo>
                  <a:lnTo>
                    <a:pt x="8945" y="3863"/>
                  </a:lnTo>
                  <a:cubicBezTo>
                    <a:pt x="9027" y="3189"/>
                    <a:pt x="9041" y="2510"/>
                    <a:pt x="8981" y="1836"/>
                  </a:cubicBezTo>
                  <a:lnTo>
                    <a:pt x="7688" y="1572"/>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01"/>
            <p:cNvSpPr/>
            <p:nvPr/>
          </p:nvSpPr>
          <p:spPr>
            <a:xfrm>
              <a:off x="7572916" y="3490036"/>
              <a:ext cx="849384" cy="1660991"/>
            </a:xfrm>
            <a:custGeom>
              <a:rect b="b" l="l" r="r" t="t"/>
              <a:pathLst>
                <a:path extrusionOk="0" h="27876" w="14255">
                  <a:moveTo>
                    <a:pt x="4664" y="0"/>
                  </a:moveTo>
                  <a:cubicBezTo>
                    <a:pt x="4664" y="0"/>
                    <a:pt x="4523" y="492"/>
                    <a:pt x="4290" y="1303"/>
                  </a:cubicBezTo>
                  <a:cubicBezTo>
                    <a:pt x="4259" y="1408"/>
                    <a:pt x="4227" y="1508"/>
                    <a:pt x="4195" y="1622"/>
                  </a:cubicBezTo>
                  <a:cubicBezTo>
                    <a:pt x="3999" y="2305"/>
                    <a:pt x="3753" y="3161"/>
                    <a:pt x="3484" y="4113"/>
                  </a:cubicBezTo>
                  <a:cubicBezTo>
                    <a:pt x="2387" y="7961"/>
                    <a:pt x="861" y="13385"/>
                    <a:pt x="451" y="15257"/>
                  </a:cubicBezTo>
                  <a:cubicBezTo>
                    <a:pt x="1" y="17333"/>
                    <a:pt x="488" y="23937"/>
                    <a:pt x="834" y="27876"/>
                  </a:cubicBezTo>
                  <a:lnTo>
                    <a:pt x="5147" y="27876"/>
                  </a:lnTo>
                  <a:cubicBezTo>
                    <a:pt x="5147" y="24269"/>
                    <a:pt x="5292" y="18376"/>
                    <a:pt x="6139" y="15461"/>
                  </a:cubicBezTo>
                  <a:cubicBezTo>
                    <a:pt x="6640" y="13745"/>
                    <a:pt x="7647" y="12019"/>
                    <a:pt x="8831" y="10265"/>
                  </a:cubicBezTo>
                  <a:cubicBezTo>
                    <a:pt x="9564" y="9177"/>
                    <a:pt x="10366" y="8070"/>
                    <a:pt x="11149" y="6954"/>
                  </a:cubicBezTo>
                  <a:cubicBezTo>
                    <a:pt x="12051" y="5679"/>
                    <a:pt x="12929" y="4386"/>
                    <a:pt x="13654" y="3070"/>
                  </a:cubicBezTo>
                  <a:cubicBezTo>
                    <a:pt x="13667" y="3052"/>
                    <a:pt x="13676" y="3033"/>
                    <a:pt x="13690" y="3011"/>
                  </a:cubicBezTo>
                  <a:cubicBezTo>
                    <a:pt x="13890" y="2646"/>
                    <a:pt x="14077" y="2277"/>
                    <a:pt x="14255" y="1909"/>
                  </a:cubicBezTo>
                  <a:lnTo>
                    <a:pt x="8608" y="784"/>
                  </a:lnTo>
                  <a:lnTo>
                    <a:pt x="46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01"/>
            <p:cNvSpPr/>
            <p:nvPr/>
          </p:nvSpPr>
          <p:spPr>
            <a:xfrm>
              <a:off x="7009300" y="2412680"/>
              <a:ext cx="275223" cy="284518"/>
            </a:xfrm>
            <a:custGeom>
              <a:rect b="b" l="l" r="r" t="t"/>
              <a:pathLst>
                <a:path extrusionOk="0" h="4775" w="4619">
                  <a:moveTo>
                    <a:pt x="2134" y="0"/>
                  </a:moveTo>
                  <a:cubicBezTo>
                    <a:pt x="1970" y="0"/>
                    <a:pt x="1807" y="25"/>
                    <a:pt x="1649" y="75"/>
                  </a:cubicBezTo>
                  <a:cubicBezTo>
                    <a:pt x="1649" y="75"/>
                    <a:pt x="1" y="1304"/>
                    <a:pt x="461" y="2406"/>
                  </a:cubicBezTo>
                  <a:cubicBezTo>
                    <a:pt x="925" y="3513"/>
                    <a:pt x="2346" y="3718"/>
                    <a:pt x="2797" y="4060"/>
                  </a:cubicBezTo>
                  <a:cubicBezTo>
                    <a:pt x="3243" y="4401"/>
                    <a:pt x="4523" y="4775"/>
                    <a:pt x="4523" y="4775"/>
                  </a:cubicBezTo>
                  <a:lnTo>
                    <a:pt x="4619" y="3490"/>
                  </a:lnTo>
                  <a:cubicBezTo>
                    <a:pt x="4619" y="3490"/>
                    <a:pt x="3803" y="2730"/>
                    <a:pt x="3653" y="2088"/>
                  </a:cubicBezTo>
                  <a:cubicBezTo>
                    <a:pt x="3503" y="1441"/>
                    <a:pt x="3316" y="362"/>
                    <a:pt x="2751" y="120"/>
                  </a:cubicBezTo>
                  <a:cubicBezTo>
                    <a:pt x="2554" y="41"/>
                    <a:pt x="2344" y="0"/>
                    <a:pt x="2134" y="0"/>
                  </a:cubicBez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01"/>
            <p:cNvSpPr/>
            <p:nvPr/>
          </p:nvSpPr>
          <p:spPr>
            <a:xfrm>
              <a:off x="8659392" y="3467513"/>
              <a:ext cx="183998" cy="240783"/>
            </a:xfrm>
            <a:custGeom>
              <a:rect b="b" l="l" r="r" t="t"/>
              <a:pathLst>
                <a:path extrusionOk="0" h="4041" w="3088">
                  <a:moveTo>
                    <a:pt x="1130" y="0"/>
                  </a:moveTo>
                  <a:cubicBezTo>
                    <a:pt x="1130" y="0"/>
                    <a:pt x="898" y="1317"/>
                    <a:pt x="566" y="1553"/>
                  </a:cubicBezTo>
                  <a:cubicBezTo>
                    <a:pt x="238" y="1790"/>
                    <a:pt x="1" y="2920"/>
                    <a:pt x="566" y="3717"/>
                  </a:cubicBezTo>
                  <a:cubicBezTo>
                    <a:pt x="711" y="3922"/>
                    <a:pt x="964" y="4041"/>
                    <a:pt x="1244" y="4041"/>
                  </a:cubicBezTo>
                  <a:cubicBezTo>
                    <a:pt x="2050" y="4041"/>
                    <a:pt x="3088" y="3064"/>
                    <a:pt x="2497" y="378"/>
                  </a:cubicBezTo>
                  <a:lnTo>
                    <a:pt x="1130" y="0"/>
                  </a:lnTo>
                  <a:close/>
                </a:path>
              </a:pathLst>
            </a:custGeom>
            <a:solidFill>
              <a:srgbClr val="623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01"/>
            <p:cNvSpPr/>
            <p:nvPr/>
          </p:nvSpPr>
          <p:spPr>
            <a:xfrm>
              <a:off x="7948481" y="1733173"/>
              <a:ext cx="683321" cy="450105"/>
            </a:xfrm>
            <a:custGeom>
              <a:rect b="b" l="l" r="r" t="t"/>
              <a:pathLst>
                <a:path extrusionOk="0" h="7554" w="11468">
                  <a:moveTo>
                    <a:pt x="7137" y="1"/>
                  </a:moveTo>
                  <a:cubicBezTo>
                    <a:pt x="5320" y="1"/>
                    <a:pt x="3321" y="860"/>
                    <a:pt x="1899" y="2516"/>
                  </a:cubicBezTo>
                  <a:cubicBezTo>
                    <a:pt x="834" y="3755"/>
                    <a:pt x="91" y="5445"/>
                    <a:pt x="0" y="7553"/>
                  </a:cubicBezTo>
                  <a:lnTo>
                    <a:pt x="11322" y="7553"/>
                  </a:lnTo>
                  <a:cubicBezTo>
                    <a:pt x="11436" y="6670"/>
                    <a:pt x="11467" y="5782"/>
                    <a:pt x="11408" y="4894"/>
                  </a:cubicBezTo>
                  <a:cubicBezTo>
                    <a:pt x="11340" y="3851"/>
                    <a:pt x="11121" y="2685"/>
                    <a:pt x="10579" y="1760"/>
                  </a:cubicBezTo>
                  <a:cubicBezTo>
                    <a:pt x="10197" y="1109"/>
                    <a:pt x="9655" y="581"/>
                    <a:pt x="8890" y="299"/>
                  </a:cubicBezTo>
                  <a:cubicBezTo>
                    <a:pt x="8346" y="99"/>
                    <a:pt x="7752" y="1"/>
                    <a:pt x="71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01"/>
            <p:cNvSpPr/>
            <p:nvPr/>
          </p:nvSpPr>
          <p:spPr>
            <a:xfrm>
              <a:off x="7206050" y="2183219"/>
              <a:ext cx="1698470" cy="1488493"/>
            </a:xfrm>
            <a:custGeom>
              <a:rect b="b" l="l" r="r" t="t"/>
              <a:pathLst>
                <a:path extrusionOk="0" h="24981" w="28505">
                  <a:moveTo>
                    <a:pt x="12460" y="0"/>
                  </a:moveTo>
                  <a:cubicBezTo>
                    <a:pt x="12460" y="0"/>
                    <a:pt x="11158" y="720"/>
                    <a:pt x="10775" y="1804"/>
                  </a:cubicBezTo>
                  <a:cubicBezTo>
                    <a:pt x="10393" y="2887"/>
                    <a:pt x="10010" y="9700"/>
                    <a:pt x="9500" y="11677"/>
                  </a:cubicBezTo>
                  <a:cubicBezTo>
                    <a:pt x="9500" y="11677"/>
                    <a:pt x="9500" y="11681"/>
                    <a:pt x="9500" y="11681"/>
                  </a:cubicBezTo>
                  <a:lnTo>
                    <a:pt x="861" y="6581"/>
                  </a:lnTo>
                  <a:lnTo>
                    <a:pt x="0" y="8712"/>
                  </a:lnTo>
                  <a:cubicBezTo>
                    <a:pt x="0" y="8712"/>
                    <a:pt x="4819" y="12478"/>
                    <a:pt x="7865" y="14719"/>
                  </a:cubicBezTo>
                  <a:cubicBezTo>
                    <a:pt x="8971" y="15532"/>
                    <a:pt x="9866" y="16085"/>
                    <a:pt x="10257" y="16085"/>
                  </a:cubicBezTo>
                  <a:cubicBezTo>
                    <a:pt x="10310" y="16085"/>
                    <a:pt x="10354" y="16075"/>
                    <a:pt x="10388" y="16053"/>
                  </a:cubicBezTo>
                  <a:cubicBezTo>
                    <a:pt x="10648" y="15885"/>
                    <a:pt x="10948" y="15762"/>
                    <a:pt x="11258" y="15566"/>
                  </a:cubicBezTo>
                  <a:lnTo>
                    <a:pt x="11349" y="15438"/>
                  </a:lnTo>
                  <a:lnTo>
                    <a:pt x="11331" y="15516"/>
                  </a:lnTo>
                  <a:lnTo>
                    <a:pt x="9755" y="23276"/>
                  </a:lnTo>
                  <a:cubicBezTo>
                    <a:pt x="9755" y="23276"/>
                    <a:pt x="12046" y="24323"/>
                    <a:pt x="14578" y="24647"/>
                  </a:cubicBezTo>
                  <a:cubicBezTo>
                    <a:pt x="15660" y="24787"/>
                    <a:pt x="17421" y="24981"/>
                    <a:pt x="19127" y="24981"/>
                  </a:cubicBezTo>
                  <a:cubicBezTo>
                    <a:pt x="21341" y="24981"/>
                    <a:pt x="23463" y="24655"/>
                    <a:pt x="23896" y="23467"/>
                  </a:cubicBezTo>
                  <a:cubicBezTo>
                    <a:pt x="24665" y="21368"/>
                    <a:pt x="23581" y="17925"/>
                    <a:pt x="23390" y="14737"/>
                  </a:cubicBezTo>
                  <a:cubicBezTo>
                    <a:pt x="23381" y="14559"/>
                    <a:pt x="23372" y="14396"/>
                    <a:pt x="23372" y="14254"/>
                  </a:cubicBezTo>
                  <a:cubicBezTo>
                    <a:pt x="23367" y="13614"/>
                    <a:pt x="23456" y="13351"/>
                    <a:pt x="23594" y="13351"/>
                  </a:cubicBezTo>
                  <a:cubicBezTo>
                    <a:pt x="23968" y="13351"/>
                    <a:pt x="24701" y="15263"/>
                    <a:pt x="24920" y="16841"/>
                  </a:cubicBezTo>
                  <a:cubicBezTo>
                    <a:pt x="25239" y="19136"/>
                    <a:pt x="25048" y="21746"/>
                    <a:pt x="25048" y="21746"/>
                  </a:cubicBezTo>
                  <a:cubicBezTo>
                    <a:pt x="25048" y="21746"/>
                    <a:pt x="25478" y="22391"/>
                    <a:pt x="26419" y="22391"/>
                  </a:cubicBezTo>
                  <a:cubicBezTo>
                    <a:pt x="26733" y="22391"/>
                    <a:pt x="27104" y="22320"/>
                    <a:pt x="27534" y="22128"/>
                  </a:cubicBezTo>
                  <a:cubicBezTo>
                    <a:pt x="27534" y="22128"/>
                    <a:pt x="28504" y="5971"/>
                    <a:pt x="237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01"/>
            <p:cNvSpPr/>
            <p:nvPr/>
          </p:nvSpPr>
          <p:spPr>
            <a:xfrm>
              <a:off x="7948481" y="1883089"/>
              <a:ext cx="683321" cy="300189"/>
            </a:xfrm>
            <a:custGeom>
              <a:rect b="b" l="l" r="r" t="t"/>
              <a:pathLst>
                <a:path extrusionOk="0" h="5038" w="11468">
                  <a:moveTo>
                    <a:pt x="1899" y="0"/>
                  </a:moveTo>
                  <a:lnTo>
                    <a:pt x="1899" y="0"/>
                  </a:lnTo>
                  <a:cubicBezTo>
                    <a:pt x="834" y="1239"/>
                    <a:pt x="91" y="2929"/>
                    <a:pt x="0" y="5037"/>
                  </a:cubicBezTo>
                  <a:lnTo>
                    <a:pt x="11322" y="5037"/>
                  </a:lnTo>
                  <a:cubicBezTo>
                    <a:pt x="11436" y="4154"/>
                    <a:pt x="11467" y="3266"/>
                    <a:pt x="11408" y="2378"/>
                  </a:cubicBezTo>
                  <a:lnTo>
                    <a:pt x="11408" y="2378"/>
                  </a:lnTo>
                  <a:cubicBezTo>
                    <a:pt x="11203" y="3475"/>
                    <a:pt x="10611" y="3839"/>
                    <a:pt x="10124" y="4022"/>
                  </a:cubicBezTo>
                  <a:cubicBezTo>
                    <a:pt x="9641" y="4206"/>
                    <a:pt x="7819" y="4567"/>
                    <a:pt x="5962" y="4567"/>
                  </a:cubicBezTo>
                  <a:cubicBezTo>
                    <a:pt x="3092" y="4567"/>
                    <a:pt x="135" y="3705"/>
                    <a:pt x="1899" y="0"/>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01"/>
            <p:cNvSpPr/>
            <p:nvPr/>
          </p:nvSpPr>
          <p:spPr>
            <a:xfrm>
              <a:off x="7787303" y="2787768"/>
              <a:ext cx="888472" cy="882275"/>
            </a:xfrm>
            <a:custGeom>
              <a:rect b="b" l="l" r="r" t="t"/>
              <a:pathLst>
                <a:path extrusionOk="0" h="14807" w="14911">
                  <a:moveTo>
                    <a:pt x="3475" y="1"/>
                  </a:moveTo>
                  <a:cubicBezTo>
                    <a:pt x="3475" y="1"/>
                    <a:pt x="3224" y="1494"/>
                    <a:pt x="3074" y="2587"/>
                  </a:cubicBezTo>
                  <a:cubicBezTo>
                    <a:pt x="2924" y="3685"/>
                    <a:pt x="1594" y="5292"/>
                    <a:pt x="1594" y="5292"/>
                  </a:cubicBezTo>
                  <a:lnTo>
                    <a:pt x="0" y="13130"/>
                  </a:lnTo>
                  <a:cubicBezTo>
                    <a:pt x="0" y="13130"/>
                    <a:pt x="2091" y="14264"/>
                    <a:pt x="5055" y="14523"/>
                  </a:cubicBezTo>
                  <a:cubicBezTo>
                    <a:pt x="6151" y="14621"/>
                    <a:pt x="7886" y="14807"/>
                    <a:pt x="9553" y="14807"/>
                  </a:cubicBezTo>
                  <a:cubicBezTo>
                    <a:pt x="11687" y="14807"/>
                    <a:pt x="13711" y="14503"/>
                    <a:pt x="14141" y="13321"/>
                  </a:cubicBezTo>
                  <a:cubicBezTo>
                    <a:pt x="14910" y="11217"/>
                    <a:pt x="13826" y="7779"/>
                    <a:pt x="13635" y="4591"/>
                  </a:cubicBezTo>
                  <a:cubicBezTo>
                    <a:pt x="13626" y="4409"/>
                    <a:pt x="13621" y="4250"/>
                    <a:pt x="13617" y="4108"/>
                  </a:cubicBezTo>
                  <a:lnTo>
                    <a:pt x="12287" y="3289"/>
                  </a:lnTo>
                  <a:lnTo>
                    <a:pt x="12287" y="3289"/>
                  </a:lnTo>
                  <a:cubicBezTo>
                    <a:pt x="12287" y="3289"/>
                    <a:pt x="13703" y="5425"/>
                    <a:pt x="13280" y="9878"/>
                  </a:cubicBezTo>
                  <a:cubicBezTo>
                    <a:pt x="13091" y="11863"/>
                    <a:pt x="11425" y="12470"/>
                    <a:pt x="9564" y="12470"/>
                  </a:cubicBezTo>
                  <a:cubicBezTo>
                    <a:pt x="7249" y="12470"/>
                    <a:pt x="4631" y="11531"/>
                    <a:pt x="4176" y="11140"/>
                  </a:cubicBezTo>
                  <a:cubicBezTo>
                    <a:pt x="2783" y="9938"/>
                    <a:pt x="3416" y="6067"/>
                    <a:pt x="3548" y="4532"/>
                  </a:cubicBezTo>
                  <a:cubicBezTo>
                    <a:pt x="3643" y="3402"/>
                    <a:pt x="3475" y="1"/>
                    <a:pt x="3475" y="1"/>
                  </a:cubicBezTo>
                  <a:close/>
                </a:path>
              </a:pathLst>
            </a:custGeom>
            <a:solidFill>
              <a:srgbClr val="2A2D2B">
                <a:alpha val="2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01"/>
            <p:cNvSpPr/>
            <p:nvPr/>
          </p:nvSpPr>
          <p:spPr>
            <a:xfrm>
              <a:off x="7948481" y="2183219"/>
              <a:ext cx="842889" cy="956578"/>
            </a:xfrm>
            <a:custGeom>
              <a:rect b="b" l="l" r="r" t="t"/>
              <a:pathLst>
                <a:path extrusionOk="0" h="16054" w="14146">
                  <a:moveTo>
                    <a:pt x="2059" y="0"/>
                  </a:moveTo>
                  <a:cubicBezTo>
                    <a:pt x="2059" y="0"/>
                    <a:pt x="1321" y="688"/>
                    <a:pt x="1143" y="4887"/>
                  </a:cubicBezTo>
                  <a:cubicBezTo>
                    <a:pt x="966" y="9090"/>
                    <a:pt x="0" y="14095"/>
                    <a:pt x="2810" y="16053"/>
                  </a:cubicBezTo>
                  <a:lnTo>
                    <a:pt x="11436" y="16053"/>
                  </a:lnTo>
                  <a:cubicBezTo>
                    <a:pt x="11436" y="16053"/>
                    <a:pt x="14145" y="13922"/>
                    <a:pt x="13052" y="8744"/>
                  </a:cubicBezTo>
                  <a:cubicBezTo>
                    <a:pt x="11959" y="3561"/>
                    <a:pt x="11554" y="292"/>
                    <a:pt x="10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1"/>
            <p:cNvSpPr/>
            <p:nvPr/>
          </p:nvSpPr>
          <p:spPr>
            <a:xfrm>
              <a:off x="8058356" y="2183219"/>
              <a:ext cx="733015" cy="956578"/>
            </a:xfrm>
            <a:custGeom>
              <a:rect b="b" l="l" r="r" t="t"/>
              <a:pathLst>
                <a:path extrusionOk="0" h="16054" w="12302">
                  <a:moveTo>
                    <a:pt x="2059" y="0"/>
                  </a:moveTo>
                  <a:cubicBezTo>
                    <a:pt x="2059" y="0"/>
                    <a:pt x="1317" y="688"/>
                    <a:pt x="1144" y="4887"/>
                  </a:cubicBezTo>
                  <a:cubicBezTo>
                    <a:pt x="966" y="9090"/>
                    <a:pt x="1" y="14095"/>
                    <a:pt x="2806" y="16053"/>
                  </a:cubicBezTo>
                  <a:lnTo>
                    <a:pt x="9592" y="16053"/>
                  </a:lnTo>
                  <a:cubicBezTo>
                    <a:pt x="9592" y="16053"/>
                    <a:pt x="12301" y="13922"/>
                    <a:pt x="11208" y="8744"/>
                  </a:cubicBezTo>
                  <a:cubicBezTo>
                    <a:pt x="10115" y="3561"/>
                    <a:pt x="9710" y="292"/>
                    <a:pt x="82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5" name="Google Shape;1295;p101"/>
          <p:cNvPicPr preferRelativeResize="0"/>
          <p:nvPr/>
        </p:nvPicPr>
        <p:blipFill>
          <a:blip r:embed="rId3">
            <a:alphaModFix/>
          </a:blip>
          <a:stretch>
            <a:fillRect/>
          </a:stretch>
        </p:blipFill>
        <p:spPr>
          <a:xfrm>
            <a:off x="6152400" y="-53850"/>
            <a:ext cx="1954150" cy="1954150"/>
          </a:xfrm>
          <a:prstGeom prst="rect">
            <a:avLst/>
          </a:prstGeom>
          <a:noFill/>
          <a:ln>
            <a:noFill/>
          </a:ln>
        </p:spPr>
      </p:pic>
      <p:sp>
        <p:nvSpPr>
          <p:cNvPr id="1296" name="Google Shape;1296;p101"/>
          <p:cNvSpPr txBox="1"/>
          <p:nvPr/>
        </p:nvSpPr>
        <p:spPr>
          <a:xfrm>
            <a:off x="27750" y="888600"/>
            <a:ext cx="6096900" cy="3366300"/>
          </a:xfrm>
          <a:prstGeom prst="rect">
            <a:avLst/>
          </a:prstGeom>
          <a:noFill/>
          <a:ln>
            <a:noFill/>
          </a:ln>
        </p:spPr>
        <p:txBody>
          <a:bodyPr anchorCtr="0" anchor="ctr" bIns="91425" lIns="91425" spcFirstLastPara="1" rIns="91425" wrap="square" tIns="91425">
            <a:noAutofit/>
          </a:bodyPr>
          <a:lstStyle/>
          <a:p>
            <a:pPr indent="0" lvl="0" marL="0" rtl="0" algn="l">
              <a:spcBef>
                <a:spcPts val="1475"/>
              </a:spcBef>
              <a:spcAft>
                <a:spcPts val="0"/>
              </a:spcAft>
              <a:buNone/>
            </a:pPr>
            <a:r>
              <a:rPr i="1" lang="fr" sz="3099">
                <a:latin typeface="Caveat"/>
                <a:ea typeface="Caveat"/>
                <a:cs typeface="Caveat"/>
                <a:sym typeface="Caveat"/>
              </a:rPr>
              <a:t>Frappe des mains, tape du pied...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Vas-y danse, l’espérance est ici  (x3)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Vas-y danse, l’espérance est ici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pèlerin d’espérance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Allez, vas-y danse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Oh-Oh-Oh-Oh </a:t>
            </a:r>
            <a:endParaRPr i="1" sz="3099">
              <a:latin typeface="Caveat"/>
              <a:ea typeface="Caveat"/>
              <a:cs typeface="Caveat"/>
              <a:sym typeface="Caveat"/>
            </a:endParaRPr>
          </a:p>
          <a:p>
            <a:pPr indent="0" lvl="0" marL="0" rtl="0" algn="l">
              <a:spcBef>
                <a:spcPts val="42"/>
              </a:spcBef>
              <a:spcAft>
                <a:spcPts val="0"/>
              </a:spcAft>
              <a:buNone/>
            </a:pPr>
            <a:r>
              <a:rPr i="1" lang="fr" sz="3099">
                <a:latin typeface="Caveat"/>
                <a:ea typeface="Caveat"/>
                <a:cs typeface="Caveat"/>
                <a:sym typeface="Caveat"/>
              </a:rPr>
              <a:t>Non, rien ne pourra enlever ma joie! </a:t>
            </a:r>
            <a:endParaRPr sz="26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02"/>
          <p:cNvSpPr txBox="1"/>
          <p:nvPr/>
        </p:nvSpPr>
        <p:spPr>
          <a:xfrm>
            <a:off x="436200" y="412575"/>
            <a:ext cx="8271600" cy="3642000"/>
          </a:xfrm>
          <a:prstGeom prst="rect">
            <a:avLst/>
          </a:prstGeom>
          <a:noFill/>
          <a:ln>
            <a:noFill/>
          </a:ln>
        </p:spPr>
        <p:txBody>
          <a:bodyPr anchorCtr="0" anchor="t" bIns="91425" lIns="91425" spcFirstLastPara="1" rIns="91425" wrap="square" tIns="91425">
            <a:spAutoFit/>
          </a:bodyPr>
          <a:lstStyle/>
          <a:p>
            <a:pPr indent="0" lvl="0" marL="0" rtl="0" algn="ctr">
              <a:spcBef>
                <a:spcPts val="1450"/>
              </a:spcBef>
              <a:spcAft>
                <a:spcPts val="0"/>
              </a:spcAft>
              <a:buNone/>
            </a:pPr>
            <a:r>
              <a:rPr b="1" lang="fr" sz="3200">
                <a:latin typeface="Bitter"/>
                <a:ea typeface="Bitter"/>
                <a:cs typeface="Bitter"/>
                <a:sym typeface="Bitter"/>
              </a:rPr>
              <a:t>Pèlerin d’ESPÉRANCE</a:t>
            </a:r>
            <a:br>
              <a:rPr b="1" lang="fr" sz="3200">
                <a:latin typeface="Bitter"/>
                <a:ea typeface="Bitter"/>
                <a:cs typeface="Bitter"/>
                <a:sym typeface="Bitter"/>
              </a:rPr>
            </a:br>
            <a:r>
              <a:rPr b="1" lang="fr" sz="3200">
                <a:latin typeface="Bitter"/>
                <a:ea typeface="Bitter"/>
                <a:cs typeface="Bitter"/>
                <a:sym typeface="Bitter"/>
              </a:rPr>
              <a:t>Je marche vers la lumière</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Chemin d’harmonie et sans frontières</a:t>
            </a:r>
            <a:endParaRPr b="1" sz="3200">
              <a:highlight>
                <a:srgbClr val="FFFF00"/>
              </a:highlight>
              <a:latin typeface="Bitter"/>
              <a:ea typeface="Bitter"/>
              <a:cs typeface="Bitter"/>
              <a:sym typeface="Bitter"/>
            </a:endParaRPr>
          </a:p>
          <a:p>
            <a:pPr indent="0" lvl="0" marL="0" rtl="0" algn="ctr">
              <a:spcBef>
                <a:spcPts val="25"/>
              </a:spcBef>
              <a:spcAft>
                <a:spcPts val="0"/>
              </a:spcAft>
              <a:buNone/>
            </a:pPr>
            <a:r>
              <a:rPr b="1" lang="fr" sz="3200">
                <a:latin typeface="Bitter"/>
                <a:ea typeface="Bitter"/>
                <a:cs typeface="Bitter"/>
                <a:sym typeface="Bitter"/>
              </a:rPr>
              <a:t>Je me lève et laisse tomber mes croix </a:t>
            </a:r>
            <a:endParaRPr b="1" sz="3200">
              <a:latin typeface="Bitter"/>
              <a:ea typeface="Bitter"/>
              <a:cs typeface="Bitter"/>
              <a:sym typeface="Bitter"/>
            </a:endParaRPr>
          </a:p>
          <a:p>
            <a:pPr indent="0" lvl="0" marL="0" rtl="0" algn="ctr">
              <a:spcBef>
                <a:spcPts val="25"/>
              </a:spcBef>
              <a:spcAft>
                <a:spcPts val="0"/>
              </a:spcAft>
              <a:buNone/>
            </a:pPr>
            <a:br>
              <a:rPr b="1" lang="fr" sz="3200">
                <a:latin typeface="Bitter"/>
                <a:ea typeface="Bitter"/>
                <a:cs typeface="Bitter"/>
                <a:sym typeface="Bitter"/>
              </a:rPr>
            </a:br>
            <a:r>
              <a:rPr b="1" lang="fr" sz="3200">
                <a:latin typeface="Bitter"/>
                <a:ea typeface="Bitter"/>
                <a:cs typeface="Bitter"/>
                <a:sym typeface="Bitter"/>
              </a:rPr>
              <a:t>Non rien, non rien ne pourra m’enlever ma joie (x3) </a:t>
            </a:r>
            <a:endParaRPr sz="3300"/>
          </a:p>
        </p:txBody>
      </p:sp>
      <p:pic>
        <p:nvPicPr>
          <p:cNvPr id="1302" name="Google Shape;1302;p102"/>
          <p:cNvPicPr preferRelativeResize="0"/>
          <p:nvPr/>
        </p:nvPicPr>
        <p:blipFill>
          <a:blip r:embed="rId3">
            <a:alphaModFix/>
          </a:blip>
          <a:stretch>
            <a:fillRect/>
          </a:stretch>
        </p:blipFill>
        <p:spPr>
          <a:xfrm>
            <a:off x="0" y="3652525"/>
            <a:ext cx="1490975" cy="1490975"/>
          </a:xfrm>
          <a:prstGeom prst="rect">
            <a:avLst/>
          </a:prstGeom>
          <a:noFill/>
          <a:ln>
            <a:noFill/>
          </a:ln>
        </p:spPr>
      </p:pic>
      <p:grpSp>
        <p:nvGrpSpPr>
          <p:cNvPr id="1303" name="Google Shape;1303;p102"/>
          <p:cNvGrpSpPr/>
          <p:nvPr/>
        </p:nvGrpSpPr>
        <p:grpSpPr>
          <a:xfrm>
            <a:off x="6697975" y="3789721"/>
            <a:ext cx="1043570" cy="1040544"/>
            <a:chOff x="7998900" y="623068"/>
            <a:chExt cx="800775" cy="799988"/>
          </a:xfrm>
        </p:grpSpPr>
        <p:pic>
          <p:nvPicPr>
            <p:cNvPr id="1304" name="Google Shape;1304;p102"/>
            <p:cNvPicPr preferRelativeResize="0"/>
            <p:nvPr/>
          </p:nvPicPr>
          <p:blipFill rotWithShape="1">
            <a:blip r:embed="rId3">
              <a:alphaModFix/>
            </a:blip>
            <a:srcRect b="33299" l="34392" r="32852" t="18697"/>
            <a:stretch/>
          </p:blipFill>
          <p:spPr>
            <a:xfrm>
              <a:off x="8158875" y="623068"/>
              <a:ext cx="488350" cy="799988"/>
            </a:xfrm>
            <a:prstGeom prst="rect">
              <a:avLst/>
            </a:prstGeom>
            <a:noFill/>
            <a:ln>
              <a:noFill/>
            </a:ln>
          </p:spPr>
        </p:pic>
        <p:sp>
          <p:nvSpPr>
            <p:cNvPr id="1305" name="Google Shape;1305;p102"/>
            <p:cNvSpPr/>
            <p:nvPr/>
          </p:nvSpPr>
          <p:spPr>
            <a:xfrm>
              <a:off x="7998900" y="951438"/>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sp>
          <p:nvSpPr>
            <p:cNvPr id="1306" name="Google Shape;1306;p102"/>
            <p:cNvSpPr/>
            <p:nvPr/>
          </p:nvSpPr>
          <p:spPr>
            <a:xfrm>
              <a:off x="8445975" y="951437"/>
              <a:ext cx="353700" cy="471600"/>
            </a:xfrm>
            <a:prstGeom prst="rect">
              <a:avLst/>
            </a:prstGeom>
            <a:solidFill>
              <a:srgbClr val="F2E9DC"/>
            </a:solidFill>
            <a:ln cap="flat" cmpd="sng" w="9525">
              <a:solidFill>
                <a:srgbClr val="F2E9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ind"/>
                <a:ea typeface="Hind"/>
                <a:cs typeface="Hind"/>
                <a:sym typeface="Hind"/>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03"/>
          <p:cNvSpPr txBox="1"/>
          <p:nvPr>
            <p:ph type="ctrTitle"/>
          </p:nvPr>
        </p:nvSpPr>
        <p:spPr>
          <a:xfrm>
            <a:off x="3282150" y="1177997"/>
            <a:ext cx="5650500" cy="209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t>En ce Carême, Jésus t’invite à </a:t>
            </a:r>
            <a:endParaRPr sz="4000"/>
          </a:p>
          <a:p>
            <a:pPr indent="0" lvl="0" marL="0" rtl="0" algn="ctr">
              <a:spcBef>
                <a:spcPts val="0"/>
              </a:spcBef>
              <a:spcAft>
                <a:spcPts val="0"/>
              </a:spcAft>
              <a:buClr>
                <a:srgbClr val="4E67C8"/>
              </a:buClr>
              <a:buSzPts val="4000"/>
              <a:buFont typeface="Arial Rounded"/>
              <a:buNone/>
            </a:pPr>
            <a:r>
              <a:rPr lang="fr" sz="4000"/>
              <a:t>Grandir dans l’Amour !  </a:t>
            </a:r>
            <a:endParaRPr sz="4000"/>
          </a:p>
        </p:txBody>
      </p:sp>
      <p:pic>
        <p:nvPicPr>
          <p:cNvPr id="1312" name="Google Shape;1312;p103"/>
          <p:cNvPicPr preferRelativeResize="0"/>
          <p:nvPr/>
        </p:nvPicPr>
        <p:blipFill>
          <a:blip r:embed="rId3">
            <a:alphaModFix/>
          </a:blip>
          <a:stretch>
            <a:fillRect/>
          </a:stretch>
        </p:blipFill>
        <p:spPr>
          <a:xfrm>
            <a:off x="7721172" y="4450650"/>
            <a:ext cx="1375849" cy="622825"/>
          </a:xfrm>
          <a:prstGeom prst="rect">
            <a:avLst/>
          </a:prstGeom>
          <a:noFill/>
          <a:ln>
            <a:noFill/>
          </a:ln>
        </p:spPr>
      </p:pic>
      <p:pic>
        <p:nvPicPr>
          <p:cNvPr id="1313" name="Google Shape;1313;p103"/>
          <p:cNvPicPr preferRelativeResize="0"/>
          <p:nvPr/>
        </p:nvPicPr>
        <p:blipFill>
          <a:blip r:embed="rId4">
            <a:alphaModFix/>
          </a:blip>
          <a:stretch>
            <a:fillRect/>
          </a:stretch>
        </p:blipFill>
        <p:spPr>
          <a:xfrm>
            <a:off x="0" y="0"/>
            <a:ext cx="2806265"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42"/>
          <p:cNvSpPr txBox="1"/>
          <p:nvPr>
            <p:ph type="title"/>
          </p:nvPr>
        </p:nvSpPr>
        <p:spPr>
          <a:xfrm>
            <a:off x="133700" y="169600"/>
            <a:ext cx="8949900" cy="64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570">
                <a:solidFill>
                  <a:srgbClr val="762EB1"/>
                </a:solidFill>
              </a:rPr>
              <a:t>Merci de vous lever tranquillement pour le chant d’entrée</a:t>
            </a:r>
            <a:r>
              <a:rPr lang="fr" sz="3280">
                <a:solidFill>
                  <a:srgbClr val="4C14C1"/>
                </a:solidFill>
              </a:rPr>
              <a:t> </a:t>
            </a:r>
            <a:endParaRPr sz="3280">
              <a:solidFill>
                <a:srgbClr val="4C14C1"/>
              </a:solidFill>
            </a:endParaRPr>
          </a:p>
        </p:txBody>
      </p:sp>
      <p:pic>
        <p:nvPicPr>
          <p:cNvPr id="833" name="Google Shape;833;p42"/>
          <p:cNvPicPr preferRelativeResize="0"/>
          <p:nvPr/>
        </p:nvPicPr>
        <p:blipFill>
          <a:blip r:embed="rId3">
            <a:alphaModFix/>
          </a:blip>
          <a:stretch>
            <a:fillRect/>
          </a:stretch>
        </p:blipFill>
        <p:spPr>
          <a:xfrm>
            <a:off x="1958750" y="1453525"/>
            <a:ext cx="5503925" cy="309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3"/>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4C14C1"/>
                </a:solidFill>
              </a:rPr>
              <a:t>Il est temps</a:t>
            </a:r>
            <a:r>
              <a:rPr lang="fr" sz="3380">
                <a:solidFill>
                  <a:srgbClr val="4C14C1"/>
                </a:solidFill>
              </a:rPr>
              <a:t> </a:t>
            </a:r>
            <a:r>
              <a:rPr lang="fr" sz="2580">
                <a:solidFill>
                  <a:srgbClr val="4C14C1"/>
                </a:solidFill>
              </a:rPr>
              <a:t>(Be Witness)</a:t>
            </a:r>
            <a:endParaRPr sz="2580">
              <a:solidFill>
                <a:srgbClr val="4C14C1"/>
              </a:solidFill>
            </a:endParaRPr>
          </a:p>
          <a:p>
            <a:pPr indent="0" lvl="0" marL="0" rtl="0" algn="l">
              <a:spcBef>
                <a:spcPts val="0"/>
              </a:spcBef>
              <a:spcAft>
                <a:spcPts val="0"/>
              </a:spcAft>
              <a:buSzPts val="990"/>
              <a:buNone/>
            </a:pPr>
            <a:r>
              <a:rPr lang="fr" sz="2580"/>
              <a:t>        </a:t>
            </a:r>
            <a:r>
              <a:rPr lang="fr" sz="1500" u="sng">
                <a:solidFill>
                  <a:schemeClr val="hlink"/>
                </a:solidFill>
                <a:hlinkClick r:id="rId3"/>
              </a:rPr>
              <a:t>Be Witness - Il est temps</a:t>
            </a:r>
            <a:endParaRPr sz="1500"/>
          </a:p>
        </p:txBody>
      </p:sp>
      <p:pic>
        <p:nvPicPr>
          <p:cNvPr descr="Nouvel album &quot;Il est temps&quot; disponible en CD+MP3 : https://boutique.bewitness.fr/products/album-il-est-temps-cd&#10;Partitions PDF : https://boutique.bewitness.fr/products/partitions-il-est-temps-pdf&#10;&#10;▶️ Itunes : https://music.apple.com/fr/album/il-est-temps/1782433384&#10;▶️ Spotify : https://open.spotify.com/intl-fr/album/36ZTguw13v1zUsrTqPJhAI?si=AhKO2u8JTHmxPgHspr66LA&#10;▶️ Deezer : https://www.deezer.com/fr/album/676771691&#10;&#10;&#10;Suivez-nous : &#10;Instagram : https://instagram.com/bewitness_louange&#10;Tiktok : https://www.tiktok.com/@bewitness_louange&#10;Facebook : https://www.facebook.com/BeWitnessMusic/&#10;&#10;http://www.bewitness.fr&#10;&#10;Paroles :&#10;&#10;Intro :&#10;Ohohoh&#10;&#10;Couplet 1 :&#10;Sa vie règne dans ce lieu&#10;Vers lui élevons nos yeux&#10;Alors que le Roi de gloire fait son entrée&#10;La nuit arrive à son terme&#10;Un tout nouveau jour se lève&#10;Alors que le Roi de gloire fait son entrée&#10;&#10;Refrain :&#10;Il est temps d’ouvrir nos cœurs&#10;Pour accueillir le Seigneur&#10;Il veut agir aujourd’hui, bénir chaque vie&#10;Il est temps de lâcher prise&#10;Que la peur en nous se brise&#10;Et que règne son Amour maintenant et toujours&#10;&#10;Ohohoh&#10;&#10;Couplet 2 :&#10;Son Esprit change l’atmosphère&#10;Et détrône l’adversaire&#10;Alors que nos cœurs célèbrent Sa Majesté&#10;Chantons gloire au Nom de Jésus&#10;Que l’honneur lui soit rendu&#10;Alors que nos cœurs célèbrent Sa Majesté&#10;&#10;Pont :&#10;Viens et vois Sa Gloire à l’œuvre parmi nous&#10;Élève ta voix prépare ton cœur&#10;X4&#10;&#10;________________________&#10;&#10;Paroles et musique : Timothée Masurel, Jérémie Thomas, Maxime Jean-Louis et Tendry Rajaonson&#10;Production : Clément Bluteau - BW PROD&#10;Interprètes : Clément Bluteau et Pauline Betuel&#10;Arrangement : Timothée Masurel et Jérémie Thomas&#10;Mixage : Ayalonn Merle (Sonicsape studio)&#10;Mastering : Sodasound&#10;Réalisation clip : Joël Thomas&#10;Cadreurs : Joël Thomas, Adrieu Geulin, Jean Langlois, Noé Mercier, Jean-Samuel&#10;Lumière : Thomas Gruchy&#10;Assistant technique : Timothée Simiz&#10;Photos : Jean Langlois&#10;&#10;Il est temps © BW PROD 2024&#10;&#10;#louange #louangefrancophone #chretien #jesus" id="839" name="Google Shape;839;p43" title="Be Witness - Il est temps">
            <a:hlinkClick r:id="rId4"/>
          </p:cNvPr>
          <p:cNvPicPr preferRelativeResize="0"/>
          <p:nvPr/>
        </p:nvPicPr>
        <p:blipFill>
          <a:blip r:embed="rId5">
            <a:alphaModFix/>
          </a:blip>
          <a:stretch>
            <a:fillRect/>
          </a:stretch>
        </p:blipFill>
        <p:spPr>
          <a:xfrm>
            <a:off x="1906200" y="1613950"/>
            <a:ext cx="5365950" cy="301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000"/>
                                        <p:tgtEl>
                                          <p:spTgt spid="8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4"/>
          <p:cNvSpPr txBox="1"/>
          <p:nvPr>
            <p:ph type="title"/>
          </p:nvPr>
        </p:nvSpPr>
        <p:spPr>
          <a:xfrm>
            <a:off x="157800" y="2502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solidFill>
                  <a:srgbClr val="762EB1"/>
                </a:solidFill>
              </a:rPr>
              <a:t>Il est temps </a:t>
            </a:r>
            <a:r>
              <a:rPr lang="fr" sz="2580">
                <a:solidFill>
                  <a:srgbClr val="762EB1"/>
                </a:solidFill>
              </a:rPr>
              <a:t>(Be Witness)</a:t>
            </a:r>
            <a:endParaRPr sz="2580">
              <a:solidFill>
                <a:srgbClr val="762EB1"/>
              </a:solidFill>
            </a:endParaRPr>
          </a:p>
          <a:p>
            <a:pPr indent="0" lvl="0" marL="0" rtl="0" algn="l">
              <a:spcBef>
                <a:spcPts val="0"/>
              </a:spcBef>
              <a:spcAft>
                <a:spcPts val="0"/>
              </a:spcAft>
              <a:buSzPts val="990"/>
              <a:buNone/>
            </a:pPr>
            <a:r>
              <a:rPr lang="fr" sz="2580"/>
              <a:t>        </a:t>
            </a:r>
            <a:endParaRPr sz="1500"/>
          </a:p>
        </p:txBody>
      </p:sp>
      <p:sp>
        <p:nvSpPr>
          <p:cNvPr id="845" name="Google Shape;845;p44"/>
          <p:cNvSpPr txBox="1"/>
          <p:nvPr/>
        </p:nvSpPr>
        <p:spPr>
          <a:xfrm>
            <a:off x="286900" y="1163975"/>
            <a:ext cx="37359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Oh, oh oh oh…</a:t>
            </a:r>
            <a:r>
              <a:rPr lang="fr" sz="1800">
                <a:solidFill>
                  <a:schemeClr val="dk1"/>
                </a:solidFill>
                <a:latin typeface="Lato"/>
                <a:ea typeface="Lato"/>
                <a:cs typeface="Lato"/>
                <a:sym typeface="Lato"/>
              </a:rPr>
              <a:t>c</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Sa vie règne dans ce lieu  </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vers lui élevons nos yeux</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le roi de gloire fait son entrée</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La nuit arrive à son terme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Un tout nouveau jour se lève</a:t>
            </a:r>
            <a:endParaRPr sz="2200">
              <a:solidFill>
                <a:srgbClr val="762EB1"/>
              </a:solidFill>
              <a:latin typeface="Lato"/>
              <a:ea typeface="Lato"/>
              <a:cs typeface="Lato"/>
              <a:sym typeface="Lato"/>
            </a:endParaRPr>
          </a:p>
          <a:p>
            <a:pPr indent="0" lvl="0" marL="0" rtl="0" algn="l">
              <a:spcBef>
                <a:spcPts val="0"/>
              </a:spcBef>
              <a:spcAft>
                <a:spcPts val="0"/>
              </a:spcAft>
              <a:buNone/>
            </a:pPr>
            <a:r>
              <a:rPr lang="fr" sz="2200">
                <a:solidFill>
                  <a:srgbClr val="762EB1"/>
                </a:solidFill>
                <a:latin typeface="Lato"/>
                <a:ea typeface="Lato"/>
                <a:cs typeface="Lato"/>
                <a:sym typeface="Lato"/>
              </a:rPr>
              <a:t>alors que le roi de gloire fait son entrée</a:t>
            </a:r>
            <a:r>
              <a:rPr lang="fr" sz="2200">
                <a:solidFill>
                  <a:srgbClr val="762EB1"/>
                </a:solidFill>
                <a:latin typeface="Lato"/>
                <a:ea typeface="Lato"/>
                <a:cs typeface="Lato"/>
                <a:sym typeface="Lato"/>
              </a:rPr>
              <a:t> </a:t>
            </a:r>
            <a:endParaRPr sz="2200">
              <a:solidFill>
                <a:srgbClr val="762EB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46" name="Google Shape;846;p44"/>
          <p:cNvSpPr txBox="1"/>
          <p:nvPr/>
        </p:nvSpPr>
        <p:spPr>
          <a:xfrm>
            <a:off x="4572000" y="1021300"/>
            <a:ext cx="42678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300">
                <a:solidFill>
                  <a:srgbClr val="762EB1"/>
                </a:solidFill>
                <a:latin typeface="Lato"/>
                <a:ea typeface="Lato"/>
                <a:cs typeface="Lato"/>
                <a:sym typeface="Lato"/>
              </a:rPr>
              <a:t>R/ </a:t>
            </a:r>
            <a:r>
              <a:rPr b="1" lang="fr" sz="2300">
                <a:solidFill>
                  <a:srgbClr val="762EB1"/>
                </a:solidFill>
                <a:latin typeface="Lato"/>
                <a:ea typeface="Lato"/>
                <a:cs typeface="Lato"/>
                <a:sym typeface="Lato"/>
              </a:rPr>
              <a:t>Il est temps d’ouvrir nos coeurs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pour accueillir le Seigneur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veut agir aujourd’hui</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bénir chaque vie</a:t>
            </a:r>
            <a:endParaRPr b="1" sz="2300">
              <a:solidFill>
                <a:srgbClr val="762EB1"/>
              </a:solidFill>
              <a:latin typeface="Lato"/>
              <a:ea typeface="Lato"/>
              <a:cs typeface="Lato"/>
              <a:sym typeface="Lato"/>
            </a:endParaRPr>
          </a:p>
          <a:p>
            <a:pPr indent="0" lvl="0" marL="0" rtl="0" algn="l">
              <a:spcBef>
                <a:spcPts val="0"/>
              </a:spcBef>
              <a:spcAft>
                <a:spcPts val="0"/>
              </a:spcAft>
              <a:buNone/>
            </a:pPr>
            <a:r>
              <a:t/>
            </a:r>
            <a:endParaRPr b="1" sz="11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Il est temps de lâcher prise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que la peur en nous se brise</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et que règne son amour</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maintenant et toujours</a:t>
            </a:r>
            <a:endParaRPr b="1" sz="2300">
              <a:solidFill>
                <a:srgbClr val="762EB1"/>
              </a:solidFill>
              <a:latin typeface="Lato"/>
              <a:ea typeface="Lato"/>
              <a:cs typeface="Lato"/>
              <a:sym typeface="Lato"/>
            </a:endParaRPr>
          </a:p>
          <a:p>
            <a:pPr indent="0" lvl="0" marL="0" rtl="0" algn="l">
              <a:spcBef>
                <a:spcPts val="0"/>
              </a:spcBef>
              <a:spcAft>
                <a:spcPts val="0"/>
              </a:spcAft>
              <a:buNone/>
            </a:pPr>
            <a:r>
              <a:rPr b="1" lang="fr" sz="2300">
                <a:solidFill>
                  <a:srgbClr val="762EB1"/>
                </a:solidFill>
                <a:latin typeface="Lato"/>
                <a:ea typeface="Lato"/>
                <a:cs typeface="Lato"/>
                <a:sym typeface="Lato"/>
              </a:rPr>
              <a:t>Chantons Oh, oh oh oh…</a:t>
            </a:r>
            <a:r>
              <a:rPr lang="fr" sz="1800">
                <a:solidFill>
                  <a:schemeClr val="dk1"/>
                </a:solidFill>
                <a:latin typeface="Lato"/>
                <a:ea typeface="Lato"/>
                <a:cs typeface="Lato"/>
                <a:sym typeface="Lato"/>
              </a:rPr>
              <a:t>c</a:t>
            </a:r>
            <a:endParaRPr sz="1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atural Park Hiking Routes Consulting by Slidesgo">
  <a:themeElements>
    <a:clrScheme name="Simple Light">
      <a:dk1>
        <a:srgbClr val="2A2D2B"/>
      </a:dk1>
      <a:lt1>
        <a:srgbClr val="F1E9DC"/>
      </a:lt1>
      <a:dk2>
        <a:srgbClr val="DDCA3F"/>
      </a:dk2>
      <a:lt2>
        <a:srgbClr val="AD9A1B"/>
      </a:lt2>
      <a:accent1>
        <a:srgbClr val="96C8CE"/>
      </a:accent1>
      <a:accent2>
        <a:srgbClr val="3A919E"/>
      </a:accent2>
      <a:accent3>
        <a:srgbClr val="225E66"/>
      </a:accent3>
      <a:accent4>
        <a:srgbClr val="FEB895"/>
      </a:accent4>
      <a:accent5>
        <a:srgbClr val="FA7955"/>
      </a:accent5>
      <a:accent6>
        <a:srgbClr val="FFFFFF"/>
      </a:accent6>
      <a:hlink>
        <a:srgbClr val="2A2D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