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5143500" cx="9144000"/>
  <p:notesSz cx="6858000" cy="9144000"/>
  <p:embeddedFontLst>
    <p:embeddedFont>
      <p:font typeface="Playfair Display Medium"/>
      <p:regular r:id="rId78"/>
      <p:bold r:id="rId79"/>
      <p:italic r:id="rId80"/>
      <p:boldItalic r:id="rId81"/>
    </p:embeddedFont>
    <p:embeddedFont>
      <p:font typeface="Playfair Display"/>
      <p:regular r:id="rId82"/>
      <p:bold r:id="rId83"/>
      <p:italic r:id="rId84"/>
      <p:boldItalic r:id="rId85"/>
    </p:embeddedFont>
    <p:embeddedFont>
      <p:font typeface="Lato"/>
      <p:regular r:id="rId86"/>
      <p:bold r:id="rId87"/>
      <p:italic r:id="rId88"/>
      <p:boldItalic r:id="rId89"/>
    </p:embeddedFont>
    <p:embeddedFont>
      <p:font typeface="Playfair Display SemiBold"/>
      <p:regular r:id="rId90"/>
      <p:bold r:id="rId91"/>
      <p:italic r:id="rId92"/>
      <p:boldItalic r:id="rId93"/>
    </p:embeddedFont>
    <p:embeddedFont>
      <p:font typeface="Century Gothic"/>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98" roundtripDataSignature="AMtx7mgKj+wLNBOTNj06WhmACyf9ox6k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CenturyGothic-bold.fntdata"/><Relationship Id="rId94" Type="http://schemas.openxmlformats.org/officeDocument/2006/relationships/font" Target="fonts/CenturyGothic-regular.fntdata"/><Relationship Id="rId97" Type="http://schemas.openxmlformats.org/officeDocument/2006/relationships/font" Target="fonts/CenturyGothic-boldItalic.fntdata"/><Relationship Id="rId96"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98"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PlayfairDisplaySemiBold-bold.fntdata"/><Relationship Id="rId90" Type="http://schemas.openxmlformats.org/officeDocument/2006/relationships/font" Target="fonts/PlayfairDisplaySemiBold-regular.fntdata"/><Relationship Id="rId93" Type="http://schemas.openxmlformats.org/officeDocument/2006/relationships/font" Target="fonts/PlayfairDisplaySemiBold-boldItalic.fntdata"/><Relationship Id="rId92" Type="http://schemas.openxmlformats.org/officeDocument/2006/relationships/font" Target="fonts/PlayfairDisplay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PlayfairDisplay-italic.fntdata"/><Relationship Id="rId83" Type="http://schemas.openxmlformats.org/officeDocument/2006/relationships/font" Target="fonts/PlayfairDisplay-bold.fntdata"/><Relationship Id="rId86" Type="http://schemas.openxmlformats.org/officeDocument/2006/relationships/font" Target="fonts/Lato-regular.fntdata"/><Relationship Id="rId85" Type="http://schemas.openxmlformats.org/officeDocument/2006/relationships/font" Target="fonts/PlayfairDisplay-boldItalic.fntdata"/><Relationship Id="rId88" Type="http://schemas.openxmlformats.org/officeDocument/2006/relationships/font" Target="fonts/Lato-italic.fntdata"/><Relationship Id="rId87" Type="http://schemas.openxmlformats.org/officeDocument/2006/relationships/font" Target="fonts/Lato-bold.fntdata"/><Relationship Id="rId89" Type="http://schemas.openxmlformats.org/officeDocument/2006/relationships/font" Target="fonts/Lato-boldItalic.fntdata"/><Relationship Id="rId80" Type="http://schemas.openxmlformats.org/officeDocument/2006/relationships/font" Target="fonts/PlayfairDisplayMedium-italic.fntdata"/><Relationship Id="rId82" Type="http://schemas.openxmlformats.org/officeDocument/2006/relationships/font" Target="fonts/PlayfairDisplay-regular.fntdata"/><Relationship Id="rId81" Type="http://schemas.openxmlformats.org/officeDocument/2006/relationships/font" Target="fonts/PlayfairDisplay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font" Target="fonts/PlayfairDisplayMedium-bold.fntdata"/><Relationship Id="rId78" Type="http://schemas.openxmlformats.org/officeDocument/2006/relationships/font" Target="fonts/PlayfairDisplayMedium-regular.fntdata"/><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4"/>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74"/>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74"/>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74"/>
          <p:cNvSpPr txBox="1"/>
          <p:nvPr>
            <p:ph type="ctrTitle"/>
          </p:nvPr>
        </p:nvSpPr>
        <p:spPr>
          <a:xfrm>
            <a:off x="630600" y="136800"/>
            <a:ext cx="7893000" cy="1853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100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 name="Google Shape;14;p74"/>
          <p:cNvSpPr txBox="1"/>
          <p:nvPr>
            <p:ph idx="1" type="subTitle"/>
          </p:nvPr>
        </p:nvSpPr>
        <p:spPr>
          <a:xfrm>
            <a:off x="630600" y="3228375"/>
            <a:ext cx="7893000" cy="1274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100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Clr>
                <a:schemeClr val="accent6"/>
              </a:buClr>
              <a:buSzPts val="2400"/>
              <a:buNone/>
              <a:defRPr sz="2400">
                <a:solidFill>
                  <a:schemeClr val="accent6"/>
                </a:solidFill>
              </a:defRPr>
            </a:lvl2pPr>
            <a:lvl3pPr lvl="2" algn="l">
              <a:lnSpc>
                <a:spcPct val="100000"/>
              </a:lnSpc>
              <a:spcBef>
                <a:spcPts val="0"/>
              </a:spcBef>
              <a:spcAft>
                <a:spcPts val="0"/>
              </a:spcAft>
              <a:buClr>
                <a:schemeClr val="accent6"/>
              </a:buClr>
              <a:buSzPts val="2400"/>
              <a:buNone/>
              <a:defRPr sz="2400">
                <a:solidFill>
                  <a:schemeClr val="accent6"/>
                </a:solidFill>
              </a:defRPr>
            </a:lvl3pPr>
            <a:lvl4pPr lvl="3" algn="l">
              <a:lnSpc>
                <a:spcPct val="100000"/>
              </a:lnSpc>
              <a:spcBef>
                <a:spcPts val="0"/>
              </a:spcBef>
              <a:spcAft>
                <a:spcPts val="0"/>
              </a:spcAft>
              <a:buClr>
                <a:schemeClr val="accent6"/>
              </a:buClr>
              <a:buSzPts val="2400"/>
              <a:buNone/>
              <a:defRPr sz="2400">
                <a:solidFill>
                  <a:schemeClr val="accent6"/>
                </a:solidFill>
              </a:defRPr>
            </a:lvl4pPr>
            <a:lvl5pPr lvl="4" algn="l">
              <a:lnSpc>
                <a:spcPct val="100000"/>
              </a:lnSpc>
              <a:spcBef>
                <a:spcPts val="0"/>
              </a:spcBef>
              <a:spcAft>
                <a:spcPts val="0"/>
              </a:spcAft>
              <a:buClr>
                <a:schemeClr val="accent6"/>
              </a:buClr>
              <a:buSzPts val="2400"/>
              <a:buNone/>
              <a:defRPr sz="2400">
                <a:solidFill>
                  <a:schemeClr val="accent6"/>
                </a:solidFill>
              </a:defRPr>
            </a:lvl5pPr>
            <a:lvl6pPr lvl="5" algn="l">
              <a:lnSpc>
                <a:spcPct val="100000"/>
              </a:lnSpc>
              <a:spcBef>
                <a:spcPts val="0"/>
              </a:spcBef>
              <a:spcAft>
                <a:spcPts val="0"/>
              </a:spcAft>
              <a:buClr>
                <a:schemeClr val="accent6"/>
              </a:buClr>
              <a:buSzPts val="2400"/>
              <a:buNone/>
              <a:defRPr sz="2400">
                <a:solidFill>
                  <a:schemeClr val="accent6"/>
                </a:solidFill>
              </a:defRPr>
            </a:lvl6pPr>
            <a:lvl7pPr lvl="6" algn="l">
              <a:lnSpc>
                <a:spcPct val="100000"/>
              </a:lnSpc>
              <a:spcBef>
                <a:spcPts val="0"/>
              </a:spcBef>
              <a:spcAft>
                <a:spcPts val="0"/>
              </a:spcAft>
              <a:buClr>
                <a:schemeClr val="accent6"/>
              </a:buClr>
              <a:buSzPts val="2400"/>
              <a:buNone/>
              <a:defRPr sz="2400">
                <a:solidFill>
                  <a:schemeClr val="accent6"/>
                </a:solidFill>
              </a:defRPr>
            </a:lvl7pPr>
            <a:lvl8pPr lvl="7" algn="l">
              <a:lnSpc>
                <a:spcPct val="100000"/>
              </a:lnSpc>
              <a:spcBef>
                <a:spcPts val="0"/>
              </a:spcBef>
              <a:spcAft>
                <a:spcPts val="0"/>
              </a:spcAft>
              <a:buClr>
                <a:schemeClr val="accent6"/>
              </a:buClr>
              <a:buSzPts val="2400"/>
              <a:buNone/>
              <a:defRPr sz="2400">
                <a:solidFill>
                  <a:schemeClr val="accent6"/>
                </a:solidFill>
              </a:defRPr>
            </a:lvl8pPr>
            <a:lvl9pPr lvl="8" algn="l">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8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3"/>
          <p:cNvSpPr txBox="1"/>
          <p:nvPr>
            <p:ph hasCustomPrompt="1" type="title"/>
          </p:nvPr>
        </p:nvSpPr>
        <p:spPr>
          <a:xfrm>
            <a:off x="586725" y="1353788"/>
            <a:ext cx="79707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6"/>
              </a:buClr>
              <a:buSzPts val="10800"/>
              <a:buNone/>
              <a:defRPr sz="10800">
                <a:solidFill>
                  <a:schemeClr val="accent6"/>
                </a:solidFill>
              </a:defRPr>
            </a:lvl1pPr>
            <a:lvl2pPr lvl="1" algn="ctr">
              <a:lnSpc>
                <a:spcPct val="100000"/>
              </a:lnSpc>
              <a:spcBef>
                <a:spcPts val="0"/>
              </a:spcBef>
              <a:spcAft>
                <a:spcPts val="0"/>
              </a:spcAft>
              <a:buClr>
                <a:schemeClr val="accent6"/>
              </a:buClr>
              <a:buSzPts val="10800"/>
              <a:buNone/>
              <a:defRPr sz="10800">
                <a:solidFill>
                  <a:schemeClr val="accent6"/>
                </a:solidFill>
              </a:defRPr>
            </a:lvl2pPr>
            <a:lvl3pPr lvl="2" algn="ctr">
              <a:lnSpc>
                <a:spcPct val="100000"/>
              </a:lnSpc>
              <a:spcBef>
                <a:spcPts val="0"/>
              </a:spcBef>
              <a:spcAft>
                <a:spcPts val="0"/>
              </a:spcAft>
              <a:buClr>
                <a:schemeClr val="accent6"/>
              </a:buClr>
              <a:buSzPts val="10800"/>
              <a:buNone/>
              <a:defRPr sz="10800">
                <a:solidFill>
                  <a:schemeClr val="accent6"/>
                </a:solidFill>
              </a:defRPr>
            </a:lvl3pPr>
            <a:lvl4pPr lvl="3" algn="ctr">
              <a:lnSpc>
                <a:spcPct val="100000"/>
              </a:lnSpc>
              <a:spcBef>
                <a:spcPts val="0"/>
              </a:spcBef>
              <a:spcAft>
                <a:spcPts val="0"/>
              </a:spcAft>
              <a:buClr>
                <a:schemeClr val="accent6"/>
              </a:buClr>
              <a:buSzPts val="10800"/>
              <a:buNone/>
              <a:defRPr sz="10800">
                <a:solidFill>
                  <a:schemeClr val="accent6"/>
                </a:solidFill>
              </a:defRPr>
            </a:lvl4pPr>
            <a:lvl5pPr lvl="4" algn="ctr">
              <a:lnSpc>
                <a:spcPct val="100000"/>
              </a:lnSpc>
              <a:spcBef>
                <a:spcPts val="0"/>
              </a:spcBef>
              <a:spcAft>
                <a:spcPts val="0"/>
              </a:spcAft>
              <a:buClr>
                <a:schemeClr val="accent6"/>
              </a:buClr>
              <a:buSzPts val="10800"/>
              <a:buNone/>
              <a:defRPr sz="10800">
                <a:solidFill>
                  <a:schemeClr val="accent6"/>
                </a:solidFill>
              </a:defRPr>
            </a:lvl5pPr>
            <a:lvl6pPr lvl="5" algn="ctr">
              <a:lnSpc>
                <a:spcPct val="100000"/>
              </a:lnSpc>
              <a:spcBef>
                <a:spcPts val="0"/>
              </a:spcBef>
              <a:spcAft>
                <a:spcPts val="0"/>
              </a:spcAft>
              <a:buClr>
                <a:schemeClr val="accent6"/>
              </a:buClr>
              <a:buSzPts val="10800"/>
              <a:buNone/>
              <a:defRPr sz="10800">
                <a:solidFill>
                  <a:schemeClr val="accent6"/>
                </a:solidFill>
              </a:defRPr>
            </a:lvl6pPr>
            <a:lvl7pPr lvl="6" algn="ctr">
              <a:lnSpc>
                <a:spcPct val="100000"/>
              </a:lnSpc>
              <a:spcBef>
                <a:spcPts val="0"/>
              </a:spcBef>
              <a:spcAft>
                <a:spcPts val="0"/>
              </a:spcAft>
              <a:buClr>
                <a:schemeClr val="accent6"/>
              </a:buClr>
              <a:buSzPts val="10800"/>
              <a:buNone/>
              <a:defRPr sz="10800">
                <a:solidFill>
                  <a:schemeClr val="accent6"/>
                </a:solidFill>
              </a:defRPr>
            </a:lvl7pPr>
            <a:lvl8pPr lvl="7" algn="ctr">
              <a:lnSpc>
                <a:spcPct val="100000"/>
              </a:lnSpc>
              <a:spcBef>
                <a:spcPts val="0"/>
              </a:spcBef>
              <a:spcAft>
                <a:spcPts val="0"/>
              </a:spcAft>
              <a:buClr>
                <a:schemeClr val="accent6"/>
              </a:buClr>
              <a:buSzPts val="10800"/>
              <a:buNone/>
              <a:defRPr sz="10800">
                <a:solidFill>
                  <a:schemeClr val="accent6"/>
                </a:solidFill>
              </a:defRPr>
            </a:lvl8pPr>
            <a:lvl9pPr lvl="8" algn="ctr">
              <a:lnSpc>
                <a:spcPct val="100000"/>
              </a:lnSpc>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83"/>
          <p:cNvSpPr txBox="1"/>
          <p:nvPr>
            <p:ph idx="1" type="body"/>
          </p:nvPr>
        </p:nvSpPr>
        <p:spPr>
          <a:xfrm>
            <a:off x="586725" y="2968388"/>
            <a:ext cx="79707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1" name="Google Shape;61;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85"/>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rgbClr val="11B2E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85"/>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7" name="Google Shape;67;p85"/>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 name="Google Shape;68;p85"/>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9" name="Google Shape;69;p85"/>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85"/>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75"/>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7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19" name="Google Shape;19;p75"/>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0" name="Google Shape;20;p75"/>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76"/>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76"/>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76"/>
          <p:cNvSpPr txBox="1"/>
          <p:nvPr>
            <p:ph type="title"/>
          </p:nvPr>
        </p:nvSpPr>
        <p:spPr>
          <a:xfrm>
            <a:off x="509550" y="1921350"/>
            <a:ext cx="8124900" cy="1300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77"/>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77"/>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0" name="Google Shape;30;p77"/>
          <p:cNvSpPr txBox="1"/>
          <p:nvPr>
            <p:ph idx="1" type="body"/>
          </p:nvPr>
        </p:nvSpPr>
        <p:spPr>
          <a:xfrm>
            <a:off x="311700" y="1417950"/>
            <a:ext cx="3999900" cy="31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7"/>
          <p:cNvSpPr txBox="1"/>
          <p:nvPr>
            <p:ph idx="2" type="body"/>
          </p:nvPr>
        </p:nvSpPr>
        <p:spPr>
          <a:xfrm>
            <a:off x="4832400" y="1417950"/>
            <a:ext cx="3999900" cy="31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8"/>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5" name="Google Shape;35;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9"/>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79"/>
          <p:cNvSpPr txBox="1"/>
          <p:nvPr>
            <p:ph idx="1" type="body"/>
          </p:nvPr>
        </p:nvSpPr>
        <p:spPr>
          <a:xfrm>
            <a:off x="311700" y="1640350"/>
            <a:ext cx="2808000" cy="2928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0"/>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80"/>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0"/>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45" name="Google Shape;45;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81"/>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 name="Google Shape;48;p8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81"/>
          <p:cNvSpPr txBox="1"/>
          <p:nvPr>
            <p:ph type="title"/>
          </p:nvPr>
        </p:nvSpPr>
        <p:spPr>
          <a:xfrm>
            <a:off x="265500" y="1084625"/>
            <a:ext cx="4045200" cy="1707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p81"/>
          <p:cNvSpPr txBox="1"/>
          <p:nvPr>
            <p:ph idx="1" type="subTitle"/>
          </p:nvPr>
        </p:nvSpPr>
        <p:spPr>
          <a:xfrm>
            <a:off x="265500" y="2845200"/>
            <a:ext cx="4045200" cy="1421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8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52" name="Google Shape;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82"/>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5" name="Google Shape;55;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73"/>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Google Shape;7;p73"/>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1pPr>
            <a:lvl2pPr indent="-317500" lvl="1" marL="9144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2pPr>
            <a:lvl3pPr indent="-317500" lvl="2" marL="13716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3pPr>
            <a:lvl4pPr indent="-317500" lvl="3" marL="18288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4pPr>
            <a:lvl5pPr indent="-317500" lvl="4" marL="22860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5pPr>
            <a:lvl6pPr indent="-317500" lvl="5" marL="27432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6pPr>
            <a:lvl7pPr indent="-317500" lvl="6" marL="32004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7pPr>
            <a:lvl8pPr indent="-317500" lvl="7" marL="36576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8pPr>
            <a:lvl9pPr indent="-317500" lvl="8" marL="4114800" marR="0" rtl="0" algn="l">
              <a:lnSpc>
                <a:spcPct val="115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9pPr>
          </a:lstStyle>
          <a:p/>
        </p:txBody>
      </p:sp>
      <p:sp>
        <p:nvSpPr>
          <p:cNvPr id="8" name="Google Shape;8;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xMrYB3WzeSg&amp;t=1s" TargetMode="External"/><Relationship Id="rId4" Type="http://schemas.openxmlformats.org/officeDocument/2006/relationships/hyperlink" Target="http://www.youtube.com/watch?v=xMrYB3WzeSg" TargetMode="External"/><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xMrYB3WzeSg&amp;t=1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xMrYB3WzeSg&amp;t=1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xMrYB3WzeSg&amp;t=1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xMrYB3WzeSg&amp;t=1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youtube.com/watch?v=xMrYB3WzeSg&amp;t=1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xMrYB3WzeSg&amp;t=1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youtube.com/watch?v=lbDNyj5MDhM" TargetMode="Externa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youtube.com/watch?v=tz3mXk2L2Uk" TargetMode="Externa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youtube.com/watch?v=xJKUKvjxZbc" TargetMode="External"/><Relationship Id="rId4"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4.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www.youtube.com/watch?v=Dt-6gmgYd-I" TargetMode="External"/><Relationship Id="rId4" Type="http://schemas.openxmlformats.org/officeDocument/2006/relationships/hyperlink" Target="http://www.youtube.com/watch?v=Dt-6gmgYd-I" TargetMode="External"/><Relationship Id="rId5"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ChEo2g93tMQ" TargetMode="External"/><Relationship Id="rId4" Type="http://schemas.openxmlformats.org/officeDocument/2006/relationships/hyperlink" Target="http://www.youtube.com/watch?v=ChEo2g93tMQ" TargetMode="External"/><Relationship Id="rId5"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https://www.youtube.com/watch?v=SDvD_LDtn_g" TargetMode="External"/><Relationship Id="rId4" Type="http://schemas.openxmlformats.org/officeDocument/2006/relationships/hyperlink" Target="http://www.youtube.com/watch?v=SDvD_LDtn_g" TargetMode="External"/><Relationship Id="rId5" Type="http://schemas.openxmlformats.org/officeDocument/2006/relationships/image" Target="../media/image1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s://www.youtube.com/watch?v=0digYDxomhQ" TargetMode="External"/><Relationship Id="rId4" Type="http://schemas.openxmlformats.org/officeDocument/2006/relationships/hyperlink" Target="http://www.youtube.com/watch?v=0digYDxomhQ" TargetMode="External"/><Relationship Id="rId5" Type="http://schemas.openxmlformats.org/officeDocument/2006/relationships/image" Target="../media/image20.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
          <p:cNvSpPr txBox="1"/>
          <p:nvPr>
            <p:ph type="ctrTitle"/>
          </p:nvPr>
        </p:nvSpPr>
        <p:spPr>
          <a:xfrm>
            <a:off x="232350" y="481300"/>
            <a:ext cx="8679300" cy="1597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Clr>
                <a:srgbClr val="4E67C8"/>
              </a:buClr>
              <a:buSzPts val="4000"/>
              <a:buFont typeface="Arial Rounded"/>
              <a:buNone/>
            </a:pPr>
            <a:r>
              <a:rPr lang="fr" sz="4000">
                <a:solidFill>
                  <a:srgbClr val="F1C232"/>
                </a:solidFill>
              </a:rPr>
              <a:t>Célébration de Noël 2025</a:t>
            </a:r>
            <a:endParaRPr sz="4000">
              <a:solidFill>
                <a:srgbClr val="F1C232"/>
              </a:solidFill>
            </a:endParaRPr>
          </a:p>
          <a:p>
            <a:pPr indent="0" lvl="0" marL="0" rtl="0" algn="l">
              <a:lnSpc>
                <a:spcPct val="100000"/>
              </a:lnSpc>
              <a:spcBef>
                <a:spcPts val="0"/>
              </a:spcBef>
              <a:spcAft>
                <a:spcPts val="0"/>
              </a:spcAft>
              <a:buClr>
                <a:srgbClr val="000000"/>
              </a:buClr>
              <a:buSzPts val="1800"/>
              <a:buFont typeface="Arial"/>
              <a:buNone/>
            </a:pPr>
            <a:r>
              <a:rPr lang="fr" sz="1998">
                <a:solidFill>
                  <a:schemeClr val="accent5"/>
                </a:solidFill>
              </a:rPr>
              <a:t>          développée par Caroline Maillet-Rao, coordonnatrice du </a:t>
            </a:r>
            <a:r>
              <a:rPr lang="fr" sz="4000">
                <a:solidFill>
                  <a:srgbClr val="4E67C8"/>
                </a:solidFill>
                <a:highlight>
                  <a:srgbClr val="FEFFFF"/>
                </a:highlight>
              </a:rPr>
              <a:t>                                                </a:t>
            </a:r>
            <a:endParaRPr sz="4000">
              <a:solidFill>
                <a:srgbClr val="4E67C8"/>
              </a:solidFill>
              <a:highlight>
                <a:srgbClr val="FEFFFF"/>
              </a:highlight>
            </a:endParaRPr>
          </a:p>
          <a:p>
            <a:pPr indent="0" lvl="0" marL="0" rtl="0" algn="ctr">
              <a:lnSpc>
                <a:spcPct val="100000"/>
              </a:lnSpc>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76" name="Google Shape;76;p1"/>
          <p:cNvSpPr txBox="1"/>
          <p:nvPr>
            <p:ph idx="1" type="subTitle"/>
          </p:nvPr>
        </p:nvSpPr>
        <p:spPr>
          <a:xfrm>
            <a:off x="62925" y="1572925"/>
            <a:ext cx="8852400" cy="3625500"/>
          </a:xfrm>
          <a:prstGeom prst="rect">
            <a:avLst/>
          </a:prstGeom>
          <a:noFill/>
          <a:ln>
            <a:noFill/>
          </a:ln>
        </p:spPr>
        <p:txBody>
          <a:bodyPr anchorCtr="0" anchor="b" bIns="91425" lIns="91425" spcFirstLastPara="1" rIns="91425" wrap="square" tIns="91425">
            <a:normAutofit lnSpcReduction="10000"/>
          </a:bodyPr>
          <a:lstStyle/>
          <a:p>
            <a:pPr indent="0" lvl="0" marL="0" rtl="0" algn="l">
              <a:lnSpc>
                <a:spcPct val="100000"/>
              </a:lnSpc>
              <a:spcBef>
                <a:spcPts val="0"/>
              </a:spcBef>
              <a:spcAft>
                <a:spcPts val="0"/>
              </a:spcAft>
              <a:buSzPts val="2400"/>
              <a:buNone/>
            </a:pPr>
            <a:r>
              <a:t/>
            </a:r>
            <a:endParaRPr b="1" sz="20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240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240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240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240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2400"/>
              <a:buNone/>
            </a:pPr>
            <a:r>
              <a:t/>
            </a:r>
            <a:endParaRPr b="1" sz="2718">
              <a:solidFill>
                <a:srgbClr val="F1C232"/>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240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2400"/>
              <a:buNone/>
            </a:pPr>
            <a:r>
              <a:rPr b="1" lang="fr" sz="3189">
                <a:solidFill>
                  <a:srgbClr val="F1C232"/>
                </a:solidFill>
                <a:latin typeface="Playfair Display"/>
                <a:ea typeface="Playfair Display"/>
                <a:cs typeface="Playfair Display"/>
                <a:sym typeface="Playfair Display"/>
              </a:rPr>
              <a:t>Écoles catholiques des Conseils scolaires francophones de l’Alberta</a:t>
            </a:r>
            <a:endParaRPr b="1" sz="2166">
              <a:solidFill>
                <a:srgbClr val="F1C232"/>
              </a:solidFill>
              <a:latin typeface="Playfair Display"/>
              <a:ea typeface="Playfair Display"/>
              <a:cs typeface="Playfair Display"/>
              <a:sym typeface="Playfair Display"/>
            </a:endParaRPr>
          </a:p>
        </p:txBody>
      </p:sp>
      <p:pic>
        <p:nvPicPr>
          <p:cNvPr id="77" name="Google Shape;77;p1"/>
          <p:cNvPicPr preferRelativeResize="0"/>
          <p:nvPr/>
        </p:nvPicPr>
        <p:blipFill rotWithShape="1">
          <a:blip r:embed="rId4">
            <a:alphaModFix/>
          </a:blip>
          <a:srcRect b="0" l="0" r="0" t="0"/>
          <a:stretch/>
        </p:blipFill>
        <p:spPr>
          <a:xfrm>
            <a:off x="7693500" y="1401376"/>
            <a:ext cx="986551" cy="446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
        <p:nvSpPr>
          <p:cNvPr id="130" name="Google Shape;130;p10"/>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4688"/>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2.</a:t>
            </a:r>
            <a:endParaRPr>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C’est Noël, entends les milliers d’anges</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Entonner leurs hymnes de louange</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Un enfant un Sauveur est né</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Car un fils, nous a été donné</a:t>
            </a:r>
            <a:endParaRPr sz="3000">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pic>
        <p:nvPicPr>
          <p:cNvPr id="131" name="Google Shape;131;p10" title="Crèche 2025.jpg"/>
          <p:cNvPicPr preferRelativeResize="0"/>
          <p:nvPr/>
        </p:nvPicPr>
        <p:blipFill rotWithShape="1">
          <a:blip r:embed="rId3">
            <a:alphaModFix/>
          </a:blip>
          <a:srcRect b="0" l="0" r="0" t="0"/>
          <a:stretch/>
        </p:blipFill>
        <p:spPr>
          <a:xfrm>
            <a:off x="6152905" y="263050"/>
            <a:ext cx="2384151" cy="128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11"/>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4688"/>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R/</a:t>
            </a:r>
            <a:endParaRPr>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C’est Noël, ce soir</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Dieu vient dans notre histoire !</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C’est Noël, ce soir</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Jésus notre espoir !</a:t>
            </a:r>
            <a:endParaRPr sz="3443">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pic>
        <p:nvPicPr>
          <p:cNvPr id="137" name="Google Shape;137;p11" title="Crèche 2025.jpg"/>
          <p:cNvPicPr preferRelativeResize="0"/>
          <p:nvPr/>
        </p:nvPicPr>
        <p:blipFill rotWithShape="1">
          <a:blip r:embed="rId3">
            <a:alphaModFix/>
          </a:blip>
          <a:srcRect b="0" l="0" r="0" t="0"/>
          <a:stretch/>
        </p:blipFill>
        <p:spPr>
          <a:xfrm>
            <a:off x="6152905" y="263050"/>
            <a:ext cx="2384151" cy="128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1" name="Shape 141"/>
        <p:cNvGrpSpPr/>
        <p:nvPr/>
      </p:nvGrpSpPr>
      <p:grpSpPr>
        <a:xfrm>
          <a:off x="0" y="0"/>
          <a:ext cx="0" cy="0"/>
          <a:chOff x="0" y="0"/>
          <a:chExt cx="0" cy="0"/>
        </a:xfrm>
      </p:grpSpPr>
      <p:sp>
        <p:nvSpPr>
          <p:cNvPr id="142" name="Google Shape;142;p12"/>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4688"/>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3.</a:t>
            </a:r>
            <a:endParaRPr>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C’est Noël, entends les milliers d’anges</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Entonner leurs hymnes de louange</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Un enfant un Sauveur est né</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Car un fils, nous a été donné</a:t>
            </a:r>
            <a:endParaRPr sz="3000">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pic>
        <p:nvPicPr>
          <p:cNvPr id="143" name="Google Shape;143;p12" title="Crèche 2025.jpg"/>
          <p:cNvPicPr preferRelativeResize="0"/>
          <p:nvPr/>
        </p:nvPicPr>
        <p:blipFill rotWithShape="1">
          <a:blip r:embed="rId3">
            <a:alphaModFix/>
          </a:blip>
          <a:srcRect b="0" l="0" r="0" t="0"/>
          <a:stretch/>
        </p:blipFill>
        <p:spPr>
          <a:xfrm>
            <a:off x="6152905" y="263050"/>
            <a:ext cx="2384151" cy="128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13"/>
          <p:cNvSpPr txBox="1"/>
          <p:nvPr>
            <p:ph type="title"/>
          </p:nvPr>
        </p:nvSpPr>
        <p:spPr>
          <a:xfrm>
            <a:off x="157800" y="1571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pic>
        <p:nvPicPr>
          <p:cNvPr descr="Provided to YouTube by TuneCore&#10;&#10;Emmanuel · Glorious&#10;&#10;Noël&#10;&#10;℗ 2017 ABT prod&#10;&#10;Released on: 2017-11-01&#10;&#10;Auto-generated by YouTube." id="149" name="Google Shape;149;p13" title="Emmanuel">
            <a:hlinkClick r:id="rId4"/>
          </p:cNvPr>
          <p:cNvPicPr preferRelativeResize="0"/>
          <p:nvPr/>
        </p:nvPicPr>
        <p:blipFill rotWithShape="1">
          <a:blip r:embed="rId5">
            <a:alphaModFix/>
          </a:blip>
          <a:srcRect b="0" l="0" r="0" t="0"/>
          <a:stretch/>
        </p:blipFill>
        <p:spPr>
          <a:xfrm>
            <a:off x="1839338" y="1668850"/>
            <a:ext cx="5465325" cy="3074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3" name="Shape 153"/>
        <p:cNvGrpSpPr/>
        <p:nvPr/>
      </p:nvGrpSpPr>
      <p:grpSpPr>
        <a:xfrm>
          <a:off x="0" y="0"/>
          <a:ext cx="0" cy="0"/>
          <a:chOff x="0" y="0"/>
          <a:chExt cx="0" cy="0"/>
        </a:xfrm>
      </p:grpSpPr>
      <p:sp>
        <p:nvSpPr>
          <p:cNvPr id="154" name="Google Shape;154;p14"/>
          <p:cNvSpPr txBox="1"/>
          <p:nvPr>
            <p:ph type="title"/>
          </p:nvPr>
        </p:nvSpPr>
        <p:spPr>
          <a:xfrm>
            <a:off x="157800" y="1956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fr" sz="3380">
                <a:solidFill>
                  <a:srgbClr val="BF9000"/>
                </a:solidFill>
              </a:rPr>
              <a:t>Emmanuel </a:t>
            </a:r>
            <a:r>
              <a:rPr lang="fr" sz="2580">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55" name="Google Shape;155;p14"/>
          <p:cNvSpPr txBox="1"/>
          <p:nvPr/>
        </p:nvSpPr>
        <p:spPr>
          <a:xfrm>
            <a:off x="360200" y="1676950"/>
            <a:ext cx="8634900" cy="3228900"/>
          </a:xfrm>
          <a:prstGeom prst="rect">
            <a:avLst/>
          </a:prstGeom>
          <a:noFill/>
          <a:ln>
            <a:noFill/>
          </a:ln>
        </p:spPr>
        <p:txBody>
          <a:bodyPr anchorCtr="0" anchor="t" bIns="91425" lIns="91425" spcFirstLastPara="1" rIns="91425" wrap="square" tIns="91425">
            <a:spAutoFit/>
          </a:bodyPr>
          <a:lstStyle/>
          <a:p>
            <a:pPr indent="-488244" lvl="0" marL="1371600" marR="0" rtl="0" algn="l">
              <a:lnSpc>
                <a:spcPct val="100000"/>
              </a:lnSpc>
              <a:spcBef>
                <a:spcPts val="0"/>
              </a:spcBef>
              <a:spcAft>
                <a:spcPts val="0"/>
              </a:spcAft>
              <a:buClr>
                <a:srgbClr val="BF9000"/>
              </a:buClr>
              <a:buSzPts val="4089"/>
              <a:buFont typeface="Playfair Display"/>
              <a:buAutoNum type="arabicPeriod"/>
            </a:pPr>
            <a:r>
              <a:rPr b="1" i="0" lang="fr" sz="4088" u="none" cap="none" strike="noStrike">
                <a:solidFill>
                  <a:srgbClr val="BF9000"/>
                </a:solidFill>
                <a:latin typeface="Playfair Display"/>
                <a:ea typeface="Playfair Display"/>
                <a:cs typeface="Playfair Display"/>
                <a:sym typeface="Playfair Display"/>
              </a:rPr>
              <a:t>Entrons dans la nuit</a:t>
            </a:r>
            <a:endParaRPr b="1" i="0" sz="4088" u="none" cap="none" strike="noStrike">
              <a:solidFill>
                <a:srgbClr val="BF9000"/>
              </a:solidFill>
              <a:latin typeface="Playfair Display"/>
              <a:ea typeface="Playfair Display"/>
              <a:cs typeface="Playfair Display"/>
              <a:sym typeface="Playfair Display"/>
            </a:endParaRPr>
          </a:p>
          <a:p>
            <a:pPr indent="457200" lvl="0" marL="9144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Dans cette nuit bénie</a:t>
            </a:r>
            <a:endParaRPr b="1" i="0" sz="4088" u="none" cap="none" strike="noStrike">
              <a:solidFill>
                <a:srgbClr val="BF9000"/>
              </a:solidFill>
              <a:latin typeface="Playfair Display"/>
              <a:ea typeface="Playfair Display"/>
              <a:cs typeface="Playfair Display"/>
              <a:sym typeface="Playfair Display"/>
            </a:endParaRPr>
          </a:p>
          <a:p>
            <a:pPr indent="457200" lvl="0" marL="9144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Ou le salut du monde</a:t>
            </a:r>
            <a:endParaRPr b="1" i="0" sz="4088" u="none" cap="none" strike="noStrike">
              <a:solidFill>
                <a:srgbClr val="BF9000"/>
              </a:solidFill>
              <a:latin typeface="Playfair Display"/>
              <a:ea typeface="Playfair Display"/>
              <a:cs typeface="Playfair Display"/>
              <a:sym typeface="Playfair Display"/>
            </a:endParaRPr>
          </a:p>
          <a:p>
            <a:pPr indent="457200" lvl="0" marL="9144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a resplendi</a:t>
            </a:r>
            <a:endParaRPr b="1" i="0" sz="4088"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422"/>
              <a:buFont typeface="Arial"/>
              <a:buNone/>
            </a:pPr>
            <a:r>
              <a:t/>
            </a:r>
            <a:endParaRPr b="1" i="0" sz="3422"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sp>
        <p:nvSpPr>
          <p:cNvPr id="160" name="Google Shape;160;p15"/>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61" name="Google Shape;161;p15"/>
          <p:cNvSpPr txBox="1"/>
          <p:nvPr/>
        </p:nvSpPr>
        <p:spPr>
          <a:xfrm>
            <a:off x="360200" y="1676950"/>
            <a:ext cx="8634900" cy="32289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2. Entrons l’adorer</a:t>
            </a:r>
            <a:endParaRPr b="1" i="0" sz="4088" u="none" cap="none" strike="noStrike">
              <a:solidFill>
                <a:srgbClr val="BF9000"/>
              </a:solidFill>
              <a:latin typeface="Playfair Display"/>
              <a:ea typeface="Playfair Display"/>
              <a:cs typeface="Playfair Display"/>
              <a:sym typeface="Playfair Display"/>
            </a:endParaRPr>
          </a:p>
          <a:p>
            <a:pPr indent="457200" lvl="0" marL="9144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l’enfant Dieu est né</a:t>
            </a:r>
            <a:endParaRPr b="1" i="0" sz="4088" u="none" cap="none" strike="noStrike">
              <a:solidFill>
                <a:srgbClr val="BF9000"/>
              </a:solidFill>
              <a:latin typeface="Playfair Display"/>
              <a:ea typeface="Playfair Display"/>
              <a:cs typeface="Playfair Display"/>
              <a:sym typeface="Playfair Display"/>
            </a:endParaRPr>
          </a:p>
          <a:p>
            <a:pPr indent="0" lvl="0" marL="13716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Le verbe incarné</a:t>
            </a:r>
            <a:endParaRPr b="1" i="0" sz="4088" u="none" cap="none" strike="noStrike">
              <a:solidFill>
                <a:srgbClr val="BF9000"/>
              </a:solidFill>
              <a:latin typeface="Playfair Display"/>
              <a:ea typeface="Playfair Display"/>
              <a:cs typeface="Playfair Display"/>
              <a:sym typeface="Playfair Display"/>
            </a:endParaRPr>
          </a:p>
          <a:p>
            <a:pPr indent="457200" lvl="0" marL="9144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vient nous sauver </a:t>
            </a:r>
            <a:endParaRPr b="1" i="0" sz="4088"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422"/>
              <a:buFont typeface="Arial"/>
              <a:buNone/>
            </a:pPr>
            <a:r>
              <a:t/>
            </a:r>
            <a:endParaRPr b="1" i="0" sz="3422"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sp>
        <p:nvSpPr>
          <p:cNvPr id="166" name="Google Shape;166;p16"/>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67" name="Google Shape;167;p16"/>
          <p:cNvSpPr txBox="1"/>
          <p:nvPr/>
        </p:nvSpPr>
        <p:spPr>
          <a:xfrm>
            <a:off x="436950" y="1501475"/>
            <a:ext cx="8634900" cy="316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22"/>
              <a:buFont typeface="Arial"/>
              <a:buNone/>
            </a:pPr>
            <a:r>
              <a:rPr b="1" i="0" lang="fr" sz="3422" u="none" cap="none" strike="noStrike">
                <a:solidFill>
                  <a:srgbClr val="F1C232"/>
                </a:solidFill>
                <a:latin typeface="Playfair Display"/>
                <a:ea typeface="Playfair Display"/>
                <a:cs typeface="Playfair Display"/>
                <a:sym typeface="Playfair Display"/>
              </a:rPr>
              <a:t>      </a:t>
            </a:r>
            <a:r>
              <a:rPr b="1" i="0" lang="fr" sz="3422" u="none" cap="none" strike="noStrike">
                <a:solidFill>
                  <a:srgbClr val="BF9000"/>
                </a:solidFill>
                <a:latin typeface="Playfair Display"/>
                <a:ea typeface="Playfair Display"/>
                <a:cs typeface="Playfair Display"/>
                <a:sym typeface="Playfair Display"/>
              </a:rPr>
              <a:t>R/</a:t>
            </a:r>
            <a:endParaRPr b="1" i="0" sz="3422"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Emmanuel, Emmanuel</a:t>
            </a:r>
            <a:endParaRPr b="1" i="0" sz="3977"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Dieu se lève parmi nous</a:t>
            </a:r>
            <a:endParaRPr b="1" i="0" sz="3977"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Emmanuel, Emmanuel</a:t>
            </a:r>
            <a:endParaRPr b="1" i="0" sz="3977"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Voici l’heure éternelle</a:t>
            </a:r>
            <a:endParaRPr b="0" i="0" sz="1400" u="none" cap="none" strike="noStrike">
              <a:solidFill>
                <a:srgbClr val="BF9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p17"/>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fr" sz="3380">
                <a:solidFill>
                  <a:srgbClr val="BF9000"/>
                </a:solidFill>
              </a:rPr>
              <a:t>Emmanuel </a:t>
            </a:r>
            <a:r>
              <a:rPr lang="fr" sz="2580">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73" name="Google Shape;173;p17"/>
          <p:cNvSpPr txBox="1"/>
          <p:nvPr/>
        </p:nvSpPr>
        <p:spPr>
          <a:xfrm>
            <a:off x="360200" y="1676950"/>
            <a:ext cx="8634900" cy="2599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3. Un enfant nous est né</a:t>
            </a:r>
            <a:endParaRPr b="1" i="0" sz="4088" u="none" cap="none" strike="noStrike">
              <a:solidFill>
                <a:srgbClr val="BF9000"/>
              </a:solidFill>
              <a:latin typeface="Playfair Display"/>
              <a:ea typeface="Playfair Display"/>
              <a:cs typeface="Playfair Display"/>
              <a:sym typeface="Playfair Display"/>
            </a:endParaRPr>
          </a:p>
          <a:p>
            <a:pPr indent="45720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 un fils nous est donné </a:t>
            </a:r>
            <a:endParaRPr b="1" i="0" sz="4088" u="none" cap="none" strike="noStrike">
              <a:solidFill>
                <a:srgbClr val="BF9000"/>
              </a:solidFill>
              <a:latin typeface="Playfair Display"/>
              <a:ea typeface="Playfair Display"/>
              <a:cs typeface="Playfair Display"/>
              <a:sym typeface="Playfair Display"/>
            </a:endParaRPr>
          </a:p>
          <a:p>
            <a:pPr indent="45720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Voici venir le prince d’éternité</a:t>
            </a:r>
            <a:endParaRPr b="1" i="0" sz="4088"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422"/>
              <a:buFont typeface="Arial"/>
              <a:buNone/>
            </a:pPr>
            <a:r>
              <a:t/>
            </a:r>
            <a:endParaRPr b="1" i="0" sz="3422"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7" name="Shape 177"/>
        <p:cNvGrpSpPr/>
        <p:nvPr/>
      </p:nvGrpSpPr>
      <p:grpSpPr>
        <a:xfrm>
          <a:off x="0" y="0"/>
          <a:ext cx="0" cy="0"/>
          <a:chOff x="0" y="0"/>
          <a:chExt cx="0" cy="0"/>
        </a:xfrm>
      </p:grpSpPr>
      <p:sp>
        <p:nvSpPr>
          <p:cNvPr id="178" name="Google Shape;178;p18"/>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fr">
                <a:solidFill>
                  <a:srgbClr val="BF9000"/>
                </a:solidFill>
              </a:rPr>
              <a:t>Emmanuel </a:t>
            </a:r>
            <a:r>
              <a:rPr lang="fr" sz="2311">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79" name="Google Shape;179;p18"/>
          <p:cNvSpPr txBox="1"/>
          <p:nvPr/>
        </p:nvSpPr>
        <p:spPr>
          <a:xfrm>
            <a:off x="360200" y="1676950"/>
            <a:ext cx="8634900" cy="2599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4. Unissons nos voies</a:t>
            </a:r>
            <a:endParaRPr b="1" i="0" sz="4088" u="none" cap="none" strike="noStrike">
              <a:solidFill>
                <a:srgbClr val="BF9000"/>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     Aux anges dans la joie</a:t>
            </a:r>
            <a:endParaRPr b="1" i="0" sz="4088" u="none" cap="none" strike="noStrike">
              <a:solidFill>
                <a:srgbClr val="BF9000"/>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4088"/>
              <a:buFont typeface="Arial"/>
              <a:buNone/>
            </a:pPr>
            <a:r>
              <a:rPr b="1" i="0" lang="fr" sz="4088" u="none" cap="none" strike="noStrike">
                <a:solidFill>
                  <a:srgbClr val="BF9000"/>
                </a:solidFill>
                <a:latin typeface="Playfair Display"/>
                <a:ea typeface="Playfair Display"/>
                <a:cs typeface="Playfair Display"/>
                <a:sym typeface="Playfair Display"/>
              </a:rPr>
              <a:t>     Honneur et louange à notre roi</a:t>
            </a:r>
            <a:r>
              <a:rPr b="1" i="0" lang="fr" sz="4088" u="none" cap="none" strike="noStrike">
                <a:solidFill>
                  <a:schemeClr val="dk1"/>
                </a:solidFill>
                <a:latin typeface="Playfair Display"/>
                <a:ea typeface="Playfair Display"/>
                <a:cs typeface="Playfair Display"/>
                <a:sym typeface="Playfair Display"/>
              </a:rPr>
              <a:t> </a:t>
            </a:r>
            <a:endParaRPr b="1" i="0" sz="4088" u="none" cap="none" strike="noStrike">
              <a:solidFill>
                <a:schemeClr val="dk1"/>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422"/>
              <a:buFont typeface="Arial"/>
              <a:buNone/>
            </a:pPr>
            <a:r>
              <a:t/>
            </a:r>
            <a:endParaRPr b="1" i="0" sz="3422"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3" name="Shape 183"/>
        <p:cNvGrpSpPr/>
        <p:nvPr/>
      </p:nvGrpSpPr>
      <p:grpSpPr>
        <a:xfrm>
          <a:off x="0" y="0"/>
          <a:ext cx="0" cy="0"/>
          <a:chOff x="0" y="0"/>
          <a:chExt cx="0" cy="0"/>
        </a:xfrm>
      </p:grpSpPr>
      <p:sp>
        <p:nvSpPr>
          <p:cNvPr id="184" name="Google Shape;184;p19"/>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fr" sz="3380">
                <a:solidFill>
                  <a:srgbClr val="BF9000"/>
                </a:solidFill>
              </a:rPr>
              <a:t>Emmanuel </a:t>
            </a:r>
            <a:r>
              <a:rPr lang="fr" sz="2580">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1879" u="sng">
                <a:solidFill>
                  <a:srgbClr val="BF9000"/>
                </a:solidFill>
                <a:hlinkClick r:id="rId3">
                  <a:extLst>
                    <a:ext uri="{A12FA001-AC4F-418D-AE19-62706E023703}">
                      <ahyp:hlinkClr val="tx"/>
                    </a:ext>
                  </a:extLst>
                </a:hlinkClick>
              </a:rPr>
              <a:t>Emmanuel</a:t>
            </a:r>
            <a:endParaRPr sz="1879">
              <a:solidFill>
                <a:srgbClr val="BF9000"/>
              </a:solidFill>
            </a:endParaRPr>
          </a:p>
        </p:txBody>
      </p:sp>
      <p:sp>
        <p:nvSpPr>
          <p:cNvPr id="185" name="Google Shape;185;p19"/>
          <p:cNvSpPr txBox="1"/>
          <p:nvPr/>
        </p:nvSpPr>
        <p:spPr>
          <a:xfrm>
            <a:off x="360200" y="1586925"/>
            <a:ext cx="8634900" cy="316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22"/>
              <a:buFont typeface="Arial"/>
              <a:buNone/>
            </a:pPr>
            <a:r>
              <a:rPr b="1" i="0" lang="fr" sz="3422" u="none" cap="none" strike="noStrike">
                <a:solidFill>
                  <a:srgbClr val="F1C232"/>
                </a:solidFill>
                <a:latin typeface="Playfair Display"/>
                <a:ea typeface="Playfair Display"/>
                <a:cs typeface="Playfair Display"/>
                <a:sym typeface="Playfair Display"/>
              </a:rPr>
              <a:t>       </a:t>
            </a:r>
            <a:r>
              <a:rPr b="1" i="0" lang="fr" sz="3422" u="none" cap="none" strike="noStrike">
                <a:solidFill>
                  <a:srgbClr val="BF9000"/>
                </a:solidFill>
                <a:latin typeface="Playfair Display"/>
                <a:ea typeface="Playfair Display"/>
                <a:cs typeface="Playfair Display"/>
                <a:sym typeface="Playfair Display"/>
              </a:rPr>
              <a:t>R/</a:t>
            </a:r>
            <a:endParaRPr b="1" i="0" sz="3422"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Emmanuel, Emmanuel</a:t>
            </a:r>
            <a:endParaRPr b="1" i="0" sz="3977"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Dieu se lève parmi nous</a:t>
            </a:r>
            <a:endParaRPr b="1" i="0" sz="3977"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Emmanuel, Emmanuel</a:t>
            </a:r>
            <a:endParaRPr b="1" i="0" sz="3977" u="none" cap="none" strike="noStrike">
              <a:solidFill>
                <a:srgbClr val="BF9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3977"/>
              <a:buFont typeface="Arial"/>
              <a:buNone/>
            </a:pPr>
            <a:r>
              <a:rPr b="1" i="0" lang="fr" sz="3977" u="none" cap="none" strike="noStrike">
                <a:solidFill>
                  <a:srgbClr val="BF9000"/>
                </a:solidFill>
                <a:latin typeface="Playfair Display"/>
                <a:ea typeface="Playfair Display"/>
                <a:cs typeface="Playfair Display"/>
                <a:sym typeface="Playfair Display"/>
              </a:rPr>
              <a:t>Voici l’heure éternelle</a:t>
            </a:r>
            <a:endParaRPr b="0" i="0" sz="1400" u="none" cap="none" strike="noStrike">
              <a:solidFill>
                <a:srgbClr val="BF9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2"/>
          <p:cNvSpPr txBox="1"/>
          <p:nvPr>
            <p:ph type="title"/>
          </p:nvPr>
        </p:nvSpPr>
        <p:spPr>
          <a:xfrm>
            <a:off x="169125" y="0"/>
            <a:ext cx="86724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rgbClr val="4E67C8"/>
              </a:buClr>
              <a:buSzPct val="109089"/>
              <a:buFont typeface="Arial Rounded"/>
              <a:buNone/>
            </a:pPr>
            <a:r>
              <a:rPr lang="fr" sz="3666"/>
              <a:t>Jésus nous a dit: Quand deux ou trois sont réunis en mon nom, je suis au milieu d’eux. </a:t>
            </a:r>
            <a:endParaRPr sz="3666"/>
          </a:p>
          <a:p>
            <a:pPr indent="0" lvl="0" marL="0" rtl="0" algn="ctr">
              <a:lnSpc>
                <a:spcPct val="100000"/>
              </a:lnSpc>
              <a:spcBef>
                <a:spcPts val="0"/>
              </a:spcBef>
              <a:spcAft>
                <a:spcPts val="0"/>
              </a:spcAft>
              <a:buClr>
                <a:srgbClr val="4E67C8"/>
              </a:buClr>
              <a:buSzPct val="125000"/>
              <a:buFont typeface="Arial Rounded"/>
              <a:buNone/>
            </a:pPr>
            <a:r>
              <a:t/>
            </a:r>
            <a:endParaRPr/>
          </a:p>
        </p:txBody>
      </p:sp>
      <p:sp>
        <p:nvSpPr>
          <p:cNvPr id="83" name="Google Shape;83;p2"/>
          <p:cNvSpPr txBox="1"/>
          <p:nvPr/>
        </p:nvSpPr>
        <p:spPr>
          <a:xfrm>
            <a:off x="4717975" y="1254600"/>
            <a:ext cx="4310100" cy="354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E67C8"/>
              </a:buClr>
              <a:buSzPts val="4000"/>
              <a:buFont typeface="Arial Rounded"/>
              <a:buNone/>
            </a:pPr>
            <a:r>
              <a:rPr b="1" i="0" lang="fr" sz="3800" u="none" cap="none" strike="noStrike">
                <a:solidFill>
                  <a:schemeClr val="dk1"/>
                </a:solidFill>
                <a:latin typeface="Playfair Display"/>
                <a:ea typeface="Playfair Display"/>
                <a:cs typeface="Playfair Display"/>
                <a:sym typeface="Playfair Display"/>
              </a:rPr>
              <a:t>Prenons un moment pour nous rappeler que Dieu est là, avec nous, maintenant et toujours.</a:t>
            </a:r>
            <a:endParaRPr b="0" i="0" sz="1200" u="none" cap="none" strike="noStrike">
              <a:solidFill>
                <a:srgbClr val="00000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9" name="Shape 189"/>
        <p:cNvGrpSpPr/>
        <p:nvPr/>
      </p:nvGrpSpPr>
      <p:grpSpPr>
        <a:xfrm>
          <a:off x="0" y="0"/>
          <a:ext cx="0" cy="0"/>
          <a:chOff x="0" y="0"/>
          <a:chExt cx="0" cy="0"/>
        </a:xfrm>
      </p:grpSpPr>
      <p:sp>
        <p:nvSpPr>
          <p:cNvPr id="190" name="Google Shape;190;p20"/>
          <p:cNvSpPr txBox="1"/>
          <p:nvPr>
            <p:ph type="title"/>
          </p:nvPr>
        </p:nvSpPr>
        <p:spPr>
          <a:xfrm>
            <a:off x="311700" y="3288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Signe de croix </a:t>
            </a:r>
            <a:endParaRPr sz="3680">
              <a:solidFill>
                <a:srgbClr val="BF9000"/>
              </a:solidFill>
            </a:endParaRPr>
          </a:p>
        </p:txBody>
      </p:sp>
      <p:sp>
        <p:nvSpPr>
          <p:cNvPr id="191" name="Google Shape;191;p20"/>
          <p:cNvSpPr txBox="1"/>
          <p:nvPr>
            <p:ph idx="1" type="body"/>
          </p:nvPr>
        </p:nvSpPr>
        <p:spPr>
          <a:xfrm>
            <a:off x="311700" y="1432850"/>
            <a:ext cx="8520600" cy="34338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Clr>
                <a:srgbClr val="000000"/>
              </a:buClr>
              <a:buSzPts val="688"/>
              <a:buFont typeface="Arial"/>
              <a:buNone/>
            </a:pPr>
            <a:r>
              <a:rPr b="1" lang="fr" sz="3017">
                <a:solidFill>
                  <a:srgbClr val="BF9000"/>
                </a:solidFill>
                <a:latin typeface="Playfair Display"/>
                <a:ea typeface="Playfair Display"/>
                <a:cs typeface="Playfair Display"/>
                <a:sym typeface="Playfair Display"/>
              </a:rPr>
              <a:t>Nous sommes rassemblés au nom du Père et du Fils et du Saint-Esprit. </a:t>
            </a:r>
            <a:endParaRPr b="1" sz="1642">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216">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416">
                <a:solidFill>
                  <a:srgbClr val="BF9000"/>
                </a:solidFill>
                <a:latin typeface="Playfair Display"/>
                <a:ea typeface="Playfair Display"/>
                <a:cs typeface="Playfair Display"/>
                <a:sym typeface="Playfair Display"/>
              </a:rPr>
              <a:t>Tous : AMEN !</a:t>
            </a:r>
            <a:endParaRPr b="1" sz="2042">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ts val="1800"/>
              <a:buNone/>
            </a:pPr>
            <a:r>
              <a:t/>
            </a:r>
            <a:endParaRPr>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sp>
        <p:nvSpPr>
          <p:cNvPr id="196" name="Google Shape;196;p21"/>
          <p:cNvSpPr txBox="1"/>
          <p:nvPr>
            <p:ph type="title"/>
          </p:nvPr>
        </p:nvSpPr>
        <p:spPr>
          <a:xfrm>
            <a:off x="311700" y="3365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Salutation</a:t>
            </a:r>
            <a:endParaRPr sz="3680">
              <a:solidFill>
                <a:srgbClr val="BF9000"/>
              </a:solidFill>
            </a:endParaRPr>
          </a:p>
        </p:txBody>
      </p:sp>
      <p:sp>
        <p:nvSpPr>
          <p:cNvPr id="197" name="Google Shape;197;p21"/>
          <p:cNvSpPr txBox="1"/>
          <p:nvPr>
            <p:ph idx="1" type="body"/>
          </p:nvPr>
        </p:nvSpPr>
        <p:spPr>
          <a:xfrm>
            <a:off x="496500" y="1369025"/>
            <a:ext cx="8520600" cy="36282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just">
              <a:lnSpc>
                <a:spcPct val="115000"/>
              </a:lnSpc>
              <a:spcBef>
                <a:spcPts val="0"/>
              </a:spcBef>
              <a:spcAft>
                <a:spcPts val="0"/>
              </a:spcAft>
              <a:buClr>
                <a:srgbClr val="000000"/>
              </a:buClr>
              <a:buSzPts val="584"/>
              <a:buFont typeface="Arial"/>
              <a:buNone/>
            </a:pPr>
            <a:r>
              <a:rPr b="1" lang="fr" sz="3600">
                <a:solidFill>
                  <a:srgbClr val="BF9000"/>
                </a:solidFill>
                <a:latin typeface="Playfair Display"/>
                <a:ea typeface="Playfair Display"/>
                <a:cs typeface="Playfair Display"/>
                <a:sym typeface="Playfair Display"/>
              </a:rPr>
              <a:t>Béni soit Dieu, qui a rendu visible son amour pour son peuple, par la venue de son fils.</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84"/>
              <a:buFont typeface="Arial"/>
              <a:buNone/>
            </a:pPr>
            <a:r>
              <a:rPr b="1" lang="fr" sz="3600">
                <a:solidFill>
                  <a:srgbClr val="BF9000"/>
                </a:solidFill>
                <a:latin typeface="Playfair Display"/>
                <a:ea typeface="Playfair Display"/>
                <a:cs typeface="Playfair Display"/>
                <a:sym typeface="Playfair Display"/>
              </a:rPr>
              <a:t>Bénissons-le maintenant et toujours.</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84"/>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584"/>
              <a:buFont typeface="Arial"/>
              <a:buNone/>
            </a:pPr>
            <a:r>
              <a:rPr b="1" lang="fr" sz="4061">
                <a:solidFill>
                  <a:srgbClr val="BF9000"/>
                </a:solidFill>
                <a:latin typeface="Playfair Display"/>
                <a:ea typeface="Playfair Display"/>
                <a:cs typeface="Playfair Display"/>
                <a:sym typeface="Playfair Display"/>
              </a:rPr>
              <a:t>R/ Bénis soit Dieu maintenant et toujours.</a:t>
            </a:r>
            <a:endParaRPr b="1" sz="4061">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ct val="117647"/>
              <a:buNone/>
            </a:pPr>
            <a:r>
              <a:t/>
            </a:r>
            <a:endParaRPr>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1" name="Shape 201"/>
        <p:cNvGrpSpPr/>
        <p:nvPr/>
      </p:nvGrpSpPr>
      <p:grpSpPr>
        <a:xfrm>
          <a:off x="0" y="0"/>
          <a:ext cx="0" cy="0"/>
          <a:chOff x="0" y="0"/>
          <a:chExt cx="0" cy="0"/>
        </a:xfrm>
      </p:grpSpPr>
      <p:sp>
        <p:nvSpPr>
          <p:cNvPr id="202" name="Google Shape;202;p22"/>
          <p:cNvSpPr txBox="1"/>
          <p:nvPr>
            <p:ph type="title"/>
          </p:nvPr>
        </p:nvSpPr>
        <p:spPr>
          <a:xfrm>
            <a:off x="311700" y="3288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Invocation du Christ</a:t>
            </a:r>
            <a:endParaRPr sz="3680">
              <a:solidFill>
                <a:srgbClr val="BF9000"/>
              </a:solidFill>
            </a:endParaRPr>
          </a:p>
        </p:txBody>
      </p:sp>
      <p:sp>
        <p:nvSpPr>
          <p:cNvPr id="203" name="Google Shape;203;p22"/>
          <p:cNvSpPr txBox="1"/>
          <p:nvPr>
            <p:ph idx="1" type="body"/>
          </p:nvPr>
        </p:nvSpPr>
        <p:spPr>
          <a:xfrm>
            <a:off x="311700" y="1261225"/>
            <a:ext cx="8520600" cy="37053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Parole éternelle,</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Tu as dissipé les ténèbres du péché et de la mort</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Seigneur, prends pitié.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708">
                <a:solidFill>
                  <a:srgbClr val="BF9000"/>
                </a:solidFill>
                <a:latin typeface="Playfair Display"/>
                <a:ea typeface="Playfair Display"/>
                <a:cs typeface="Playfair Display"/>
                <a:sym typeface="Playfair Display"/>
              </a:rPr>
              <a:t>Tous/ Seigneur, prends pitié.</a:t>
            </a:r>
            <a:endParaRPr b="1" sz="3708">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ts val="1800"/>
              <a:buNone/>
            </a:pPr>
            <a:r>
              <a:t/>
            </a:r>
            <a:endParaRPr>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p23"/>
          <p:cNvSpPr txBox="1"/>
          <p:nvPr>
            <p:ph type="title"/>
          </p:nvPr>
        </p:nvSpPr>
        <p:spPr>
          <a:xfrm>
            <a:off x="311700" y="3288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Invocation du Christ</a:t>
            </a:r>
            <a:endParaRPr sz="3680">
              <a:solidFill>
                <a:srgbClr val="BF9000"/>
              </a:solidFill>
            </a:endParaRPr>
          </a:p>
        </p:txBody>
      </p:sp>
      <p:sp>
        <p:nvSpPr>
          <p:cNvPr id="209" name="Google Shape;209;p23"/>
          <p:cNvSpPr txBox="1"/>
          <p:nvPr>
            <p:ph idx="1" type="body"/>
          </p:nvPr>
        </p:nvSpPr>
        <p:spPr>
          <a:xfrm>
            <a:off x="311700" y="1261225"/>
            <a:ext cx="8520600" cy="35898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just">
              <a:lnSpc>
                <a:spcPct val="115000"/>
              </a:lnSpc>
              <a:spcBef>
                <a:spcPts val="0"/>
              </a:spcBef>
              <a:spcAft>
                <a:spcPts val="0"/>
              </a:spcAft>
              <a:buClr>
                <a:srgbClr val="000000"/>
              </a:buClr>
              <a:buSzPts val="636"/>
              <a:buFont typeface="Arial"/>
              <a:buNone/>
            </a:pPr>
            <a:r>
              <a:rPr b="1" lang="fr" sz="3600">
                <a:solidFill>
                  <a:srgbClr val="BF9000"/>
                </a:solidFill>
                <a:latin typeface="Playfair Display"/>
                <a:ea typeface="Playfair Display"/>
                <a:cs typeface="Playfair Display"/>
                <a:sym typeface="Playfair Display"/>
              </a:rPr>
              <a:t>Parole faite chair,</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BF9000"/>
                </a:solidFill>
                <a:latin typeface="Playfair Display"/>
                <a:ea typeface="Playfair Display"/>
                <a:cs typeface="Playfair Display"/>
                <a:sym typeface="Playfair Display"/>
              </a:rPr>
              <a:t>Tu fais de nous les enfants du Dieu très haut.</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3600">
                <a:solidFill>
                  <a:srgbClr val="BF9000"/>
                </a:solidFill>
                <a:latin typeface="Playfair Display"/>
                <a:ea typeface="Playfair Display"/>
                <a:cs typeface="Playfair Display"/>
                <a:sym typeface="Playfair Display"/>
              </a:rPr>
              <a:t>Ô Christ, prends pitié.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36"/>
              <a:buFont typeface="Arial"/>
              <a:buNone/>
            </a:pPr>
            <a:r>
              <a:rPr b="1" lang="fr" sz="4041">
                <a:solidFill>
                  <a:srgbClr val="BF9000"/>
                </a:solidFill>
                <a:latin typeface="Playfair Display"/>
                <a:ea typeface="Playfair Display"/>
                <a:cs typeface="Playfair Display"/>
                <a:sym typeface="Playfair Display"/>
              </a:rPr>
              <a:t>Tous/ Ô Christ, prends pitié.</a:t>
            </a:r>
            <a:endParaRPr b="1" sz="4041">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ct val="96096"/>
              <a:buNone/>
            </a:pPr>
            <a:r>
              <a:t/>
            </a:r>
            <a:endParaRPr sz="2025">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 name="Shape 213"/>
        <p:cNvGrpSpPr/>
        <p:nvPr/>
      </p:nvGrpSpPr>
      <p:grpSpPr>
        <a:xfrm>
          <a:off x="0" y="0"/>
          <a:ext cx="0" cy="0"/>
          <a:chOff x="0" y="0"/>
          <a:chExt cx="0" cy="0"/>
        </a:xfrm>
      </p:grpSpPr>
      <p:sp>
        <p:nvSpPr>
          <p:cNvPr id="214" name="Google Shape;214;p24"/>
          <p:cNvSpPr txBox="1"/>
          <p:nvPr>
            <p:ph type="title"/>
          </p:nvPr>
        </p:nvSpPr>
        <p:spPr>
          <a:xfrm>
            <a:off x="311700" y="3288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Invocation du Christ</a:t>
            </a:r>
            <a:endParaRPr sz="3680">
              <a:solidFill>
                <a:srgbClr val="BF9000"/>
              </a:solidFill>
            </a:endParaRPr>
          </a:p>
        </p:txBody>
      </p:sp>
      <p:sp>
        <p:nvSpPr>
          <p:cNvPr id="215" name="Google Shape;215;p24"/>
          <p:cNvSpPr txBox="1"/>
          <p:nvPr>
            <p:ph idx="1" type="body"/>
          </p:nvPr>
        </p:nvSpPr>
        <p:spPr>
          <a:xfrm>
            <a:off x="311700" y="1261225"/>
            <a:ext cx="8520600" cy="33225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Fils incarné,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tu unis le ciel et la terre dans la paix</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600">
                <a:solidFill>
                  <a:srgbClr val="BF9000"/>
                </a:solidFill>
                <a:latin typeface="Playfair Display"/>
                <a:ea typeface="Playfair Display"/>
                <a:cs typeface="Playfair Display"/>
                <a:sym typeface="Playfair Display"/>
              </a:rPr>
              <a:t>Seigneur, prends pitié.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688"/>
              <a:buFont typeface="Arial"/>
              <a:buNone/>
            </a:pPr>
            <a:r>
              <a:rPr b="1" lang="fr" sz="3900">
                <a:solidFill>
                  <a:srgbClr val="BF9000"/>
                </a:solidFill>
                <a:latin typeface="Playfair Display"/>
                <a:ea typeface="Playfair Display"/>
                <a:cs typeface="Playfair Display"/>
                <a:sym typeface="Playfair Display"/>
              </a:rPr>
              <a:t>Tous/ Ô Christ, prends pitié.</a:t>
            </a:r>
            <a:endParaRPr b="1" sz="3900">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ts val="1800"/>
              <a:buNone/>
            </a:pPr>
            <a:r>
              <a:t/>
            </a:r>
            <a:endParaRPr>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 name="Shape 219"/>
        <p:cNvGrpSpPr/>
        <p:nvPr/>
      </p:nvGrpSpPr>
      <p:grpSpPr>
        <a:xfrm>
          <a:off x="0" y="0"/>
          <a:ext cx="0" cy="0"/>
          <a:chOff x="0" y="0"/>
          <a:chExt cx="0" cy="0"/>
        </a:xfrm>
      </p:grpSpPr>
      <p:sp>
        <p:nvSpPr>
          <p:cNvPr id="220" name="Google Shape;220;p25"/>
          <p:cNvSpPr txBox="1"/>
          <p:nvPr>
            <p:ph type="title"/>
          </p:nvPr>
        </p:nvSpPr>
        <p:spPr>
          <a:xfrm>
            <a:off x="311700" y="3288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Prière d’ouverture</a:t>
            </a:r>
            <a:endParaRPr sz="3680">
              <a:solidFill>
                <a:srgbClr val="BF9000"/>
              </a:solidFill>
            </a:endParaRPr>
          </a:p>
        </p:txBody>
      </p:sp>
      <p:sp>
        <p:nvSpPr>
          <p:cNvPr id="221" name="Google Shape;221;p25"/>
          <p:cNvSpPr txBox="1"/>
          <p:nvPr>
            <p:ph idx="1" type="body"/>
          </p:nvPr>
        </p:nvSpPr>
        <p:spPr>
          <a:xfrm>
            <a:off x="311700" y="1261225"/>
            <a:ext cx="8520600" cy="36834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Seigneur Dieu, tu as merveilleusement créé l’être humain dans sa dignité,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et tu l’as rétabli plus merveilleusement encore:</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Accorde-nous d’être unis à la divinité de ton Fils, qui a voulu prendre notre humanité.</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Lui qui vit et règne avec toi dans l’unité du Saint-Esprit,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3600">
                <a:solidFill>
                  <a:srgbClr val="BF9000"/>
                </a:solidFill>
                <a:latin typeface="Playfair Display"/>
                <a:ea typeface="Playfair Display"/>
                <a:cs typeface="Playfair Display"/>
                <a:sym typeface="Playfair Display"/>
              </a:rPr>
              <a:t>Dieu pour les siècles des siècles.</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t/>
            </a:r>
            <a:endParaRPr b="1" sz="3600">
              <a:solidFill>
                <a:srgbClr val="BF9000"/>
              </a:solidFill>
              <a:latin typeface="Playfair Display"/>
              <a:ea typeface="Playfair Display"/>
              <a:cs typeface="Playfair Display"/>
              <a:sym typeface="Playfair Display"/>
            </a:endParaRPr>
          </a:p>
          <a:p>
            <a:pPr indent="0" lvl="0" marL="0" rtl="0" algn="just">
              <a:lnSpc>
                <a:spcPct val="115000"/>
              </a:lnSpc>
              <a:spcBef>
                <a:spcPts val="0"/>
              </a:spcBef>
              <a:spcAft>
                <a:spcPts val="0"/>
              </a:spcAft>
              <a:buClr>
                <a:srgbClr val="000000"/>
              </a:buClr>
              <a:buSzPts val="481"/>
              <a:buFont typeface="Arial"/>
              <a:buNone/>
            </a:pPr>
            <a:r>
              <a:rPr b="1" lang="fr" sz="5141">
                <a:solidFill>
                  <a:srgbClr val="BF9000"/>
                </a:solidFill>
                <a:latin typeface="Playfair Display"/>
                <a:ea typeface="Playfair Display"/>
                <a:cs typeface="Playfair Display"/>
                <a:sym typeface="Playfair Display"/>
              </a:rPr>
              <a:t>Tous/ Amen</a:t>
            </a:r>
            <a:endParaRPr sz="2371">
              <a:solidFill>
                <a:srgbClr val="BF9000"/>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sp>
        <p:nvSpPr>
          <p:cNvPr id="226" name="Google Shape;226;p26"/>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00"/>
              <a:buNone/>
            </a:pPr>
            <a:r>
              <a:rPr lang="fr" sz="2966">
                <a:solidFill>
                  <a:srgbClr val="BF9000"/>
                </a:solidFill>
              </a:rPr>
              <a:t>Merci de vous asseoir pour écouter les lectures</a:t>
            </a:r>
            <a:endParaRPr>
              <a:solidFill>
                <a:srgbClr val="BF9000"/>
              </a:solidFill>
            </a:endParaRPr>
          </a:p>
        </p:txBody>
      </p:sp>
      <p:pic>
        <p:nvPicPr>
          <p:cNvPr id="227" name="Google Shape;227;p26"/>
          <p:cNvPicPr preferRelativeResize="0"/>
          <p:nvPr/>
        </p:nvPicPr>
        <p:blipFill rotWithShape="1">
          <a:blip r:embed="rId3">
            <a:alphaModFix/>
          </a:blip>
          <a:srcRect b="0" l="0" r="0" t="0"/>
          <a:stretch/>
        </p:blipFill>
        <p:spPr>
          <a:xfrm>
            <a:off x="420975" y="1117325"/>
            <a:ext cx="4382975" cy="3506375"/>
          </a:xfrm>
          <a:prstGeom prst="rect">
            <a:avLst/>
          </a:prstGeom>
          <a:noFill/>
          <a:ln>
            <a:noFill/>
          </a:ln>
        </p:spPr>
      </p:pic>
      <p:pic>
        <p:nvPicPr>
          <p:cNvPr id="228" name="Google Shape;228;p26"/>
          <p:cNvPicPr preferRelativeResize="0"/>
          <p:nvPr/>
        </p:nvPicPr>
        <p:blipFill rotWithShape="1">
          <a:blip r:embed="rId4">
            <a:alphaModFix/>
          </a:blip>
          <a:srcRect b="0" l="0" r="0" t="0"/>
          <a:stretch/>
        </p:blipFill>
        <p:spPr>
          <a:xfrm>
            <a:off x="4910425" y="1730613"/>
            <a:ext cx="4035250" cy="22798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2" name="Shape 232"/>
        <p:cNvGrpSpPr/>
        <p:nvPr/>
      </p:nvGrpSpPr>
      <p:grpSpPr>
        <a:xfrm>
          <a:off x="0" y="0"/>
          <a:ext cx="0" cy="0"/>
          <a:chOff x="0" y="0"/>
          <a:chExt cx="0" cy="0"/>
        </a:xfrm>
      </p:grpSpPr>
      <p:sp>
        <p:nvSpPr>
          <p:cNvPr id="233" name="Google Shape;233;p27"/>
          <p:cNvSpPr txBox="1"/>
          <p:nvPr>
            <p:ph type="title"/>
          </p:nvPr>
        </p:nvSpPr>
        <p:spPr>
          <a:xfrm>
            <a:off x="311700" y="120500"/>
            <a:ext cx="73893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53853"/>
              <a:buNone/>
            </a:pPr>
            <a:r>
              <a:rPr lang="fr">
                <a:solidFill>
                  <a:srgbClr val="BF9000"/>
                </a:solidFill>
              </a:rPr>
              <a:t>Lecture du livre du prophète Isaïe </a:t>
            </a:r>
            <a:r>
              <a:rPr lang="fr" sz="2311">
                <a:solidFill>
                  <a:srgbClr val="BF9000"/>
                </a:solidFill>
              </a:rPr>
              <a:t>(9, 1-6)</a:t>
            </a:r>
            <a:endParaRPr sz="2311">
              <a:solidFill>
                <a:srgbClr val="BF9000"/>
              </a:solidFill>
            </a:endParaRPr>
          </a:p>
        </p:txBody>
      </p:sp>
      <p:sp>
        <p:nvSpPr>
          <p:cNvPr id="234" name="Google Shape;234;p27"/>
          <p:cNvSpPr txBox="1"/>
          <p:nvPr>
            <p:ph idx="1" type="body"/>
          </p:nvPr>
        </p:nvSpPr>
        <p:spPr>
          <a:xfrm>
            <a:off x="447375" y="996400"/>
            <a:ext cx="7622100" cy="400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Le peuple qui marchait dans les ténèbres</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a vu se lever une grande lumière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et sur les habitants du pays de l’ombre,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une lumière a resplendi.</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Tu as prodigué la joie,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tu as fait grandir l’allégresse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ils se réjouissent devant toi,</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comme on se réjouit de la moisson,</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comme on exulte au partage du butin.</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b="1" sz="2700">
              <a:latin typeface="Playfair Display"/>
              <a:ea typeface="Playfair Display"/>
              <a:cs typeface="Playfair Display"/>
              <a:sym typeface="Playfair Displ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8" name="Shape 238"/>
        <p:cNvGrpSpPr/>
        <p:nvPr/>
      </p:nvGrpSpPr>
      <p:grpSpPr>
        <a:xfrm>
          <a:off x="0" y="0"/>
          <a:ext cx="0" cy="0"/>
          <a:chOff x="0" y="0"/>
          <a:chExt cx="0" cy="0"/>
        </a:xfrm>
      </p:grpSpPr>
      <p:sp>
        <p:nvSpPr>
          <p:cNvPr id="239" name="Google Shape;239;p28"/>
          <p:cNvSpPr txBox="1"/>
          <p:nvPr>
            <p:ph type="title"/>
          </p:nvPr>
        </p:nvSpPr>
        <p:spPr>
          <a:xfrm>
            <a:off x="311700" y="120500"/>
            <a:ext cx="73893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53853"/>
              <a:buNone/>
            </a:pPr>
            <a:r>
              <a:rPr lang="fr">
                <a:solidFill>
                  <a:srgbClr val="BF9000"/>
                </a:solidFill>
              </a:rPr>
              <a:t>Lecture du livre du prophète Isaïe </a:t>
            </a:r>
            <a:r>
              <a:rPr lang="fr" sz="2311">
                <a:solidFill>
                  <a:srgbClr val="BF9000"/>
                </a:solidFill>
              </a:rPr>
              <a:t>(9, 1-6)</a:t>
            </a:r>
            <a:endParaRPr sz="2311">
              <a:solidFill>
                <a:srgbClr val="BF9000"/>
              </a:solidFill>
            </a:endParaRPr>
          </a:p>
        </p:txBody>
      </p:sp>
      <p:sp>
        <p:nvSpPr>
          <p:cNvPr id="240" name="Google Shape;240;p28"/>
          <p:cNvSpPr txBox="1"/>
          <p:nvPr>
            <p:ph idx="1" type="body"/>
          </p:nvPr>
        </p:nvSpPr>
        <p:spPr>
          <a:xfrm>
            <a:off x="456900" y="1195950"/>
            <a:ext cx="65337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Car le joug qui pesait sur lui,</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la barre qui meurtrissait son épaule,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le bâton du tyran,</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tu les as brisés comme au jour de Madiane.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Et les bottes qui frappaient le sol,</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et les manteaux couverts de sang,</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les voilà tous brûlés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le feu les a dévorés.</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sz="2500">
              <a:latin typeface="Playfair Display"/>
              <a:ea typeface="Playfair Display"/>
              <a:cs typeface="Playfair Display"/>
              <a:sym typeface="Playfair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29"/>
          <p:cNvSpPr txBox="1"/>
          <p:nvPr>
            <p:ph type="title"/>
          </p:nvPr>
        </p:nvSpPr>
        <p:spPr>
          <a:xfrm>
            <a:off x="311700" y="120500"/>
            <a:ext cx="73893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53853"/>
              <a:buNone/>
            </a:pPr>
            <a:r>
              <a:rPr lang="fr">
                <a:solidFill>
                  <a:srgbClr val="BF9000"/>
                </a:solidFill>
              </a:rPr>
              <a:t>Lecture du livre du prophète Isaïe </a:t>
            </a:r>
            <a:r>
              <a:rPr lang="fr" sz="2311">
                <a:solidFill>
                  <a:srgbClr val="BF9000"/>
                </a:solidFill>
              </a:rPr>
              <a:t>(9, 1-6)</a:t>
            </a:r>
            <a:endParaRPr sz="2311">
              <a:solidFill>
                <a:srgbClr val="BF9000"/>
              </a:solidFill>
            </a:endParaRPr>
          </a:p>
        </p:txBody>
      </p:sp>
      <p:sp>
        <p:nvSpPr>
          <p:cNvPr id="246" name="Google Shape;246;p29"/>
          <p:cNvSpPr txBox="1"/>
          <p:nvPr>
            <p:ph idx="1" type="body"/>
          </p:nvPr>
        </p:nvSpPr>
        <p:spPr>
          <a:xfrm>
            <a:off x="146525" y="1128600"/>
            <a:ext cx="4504200" cy="328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Oui, un enfant nous est né,</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un fils nous a été donné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Sur son épaule est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le signe du pouvoir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son nom est proclamé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 Conseiller-merveilleux,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Dieu-Fort,</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Père-à-jamais,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Prince-de-la-Paix.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b="1" sz="2000">
              <a:solidFill>
                <a:srgbClr val="BF9000"/>
              </a:solidFill>
              <a:latin typeface="Playfair Display"/>
              <a:ea typeface="Playfair Display"/>
              <a:cs typeface="Playfair Display"/>
              <a:sym typeface="Playfair Display"/>
            </a:endParaRPr>
          </a:p>
        </p:txBody>
      </p:sp>
      <p:pic>
        <p:nvPicPr>
          <p:cNvPr id="247" name="Google Shape;247;p29" title="Crèche 2025.jpg"/>
          <p:cNvPicPr preferRelativeResize="0"/>
          <p:nvPr/>
        </p:nvPicPr>
        <p:blipFill rotWithShape="1">
          <a:blip r:embed="rId3">
            <a:alphaModFix/>
          </a:blip>
          <a:srcRect b="0" l="0" r="0" t="0"/>
          <a:stretch/>
        </p:blipFill>
        <p:spPr>
          <a:xfrm>
            <a:off x="4458225" y="1670925"/>
            <a:ext cx="4504199" cy="2433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3"/>
          <p:cNvSpPr txBox="1"/>
          <p:nvPr>
            <p:ph type="title"/>
          </p:nvPr>
        </p:nvSpPr>
        <p:spPr>
          <a:xfrm>
            <a:off x="311700" y="21920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t>Reconnaissance des territoires</a:t>
            </a:r>
            <a:endParaRPr sz="3980"/>
          </a:p>
        </p:txBody>
      </p:sp>
      <p:sp>
        <p:nvSpPr>
          <p:cNvPr id="89" name="Google Shape;89;p3"/>
          <p:cNvSpPr txBox="1"/>
          <p:nvPr>
            <p:ph idx="1" type="body"/>
          </p:nvPr>
        </p:nvSpPr>
        <p:spPr>
          <a:xfrm>
            <a:off x="311700" y="1768725"/>
            <a:ext cx="8520600" cy="31509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0"/>
          <p:cNvSpPr txBox="1"/>
          <p:nvPr>
            <p:ph type="title"/>
          </p:nvPr>
        </p:nvSpPr>
        <p:spPr>
          <a:xfrm>
            <a:off x="311700" y="120500"/>
            <a:ext cx="73893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53853"/>
              <a:buNone/>
            </a:pPr>
            <a:r>
              <a:rPr lang="fr">
                <a:solidFill>
                  <a:srgbClr val="BF9000"/>
                </a:solidFill>
              </a:rPr>
              <a:t>Lecture du livre du prophète Isaïe </a:t>
            </a:r>
            <a:r>
              <a:rPr lang="fr" sz="2311">
                <a:solidFill>
                  <a:srgbClr val="BF9000"/>
                </a:solidFill>
              </a:rPr>
              <a:t>(9, 1-6)</a:t>
            </a:r>
            <a:endParaRPr sz="2311">
              <a:solidFill>
                <a:srgbClr val="BF9000"/>
              </a:solidFill>
            </a:endParaRPr>
          </a:p>
        </p:txBody>
      </p:sp>
      <p:sp>
        <p:nvSpPr>
          <p:cNvPr id="253" name="Google Shape;253;p30"/>
          <p:cNvSpPr txBox="1"/>
          <p:nvPr>
            <p:ph idx="1" type="body"/>
          </p:nvPr>
        </p:nvSpPr>
        <p:spPr>
          <a:xfrm>
            <a:off x="547800" y="1034050"/>
            <a:ext cx="8048400" cy="3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Et le pouvoir s’étendra,</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et la paix sera sans fin</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pour le trône de David et pour son règne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qu’il établira, qu’il affermira</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sur le droit et la justice</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dès maintenant et pour toujours.</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500">
                <a:solidFill>
                  <a:srgbClr val="BF9000"/>
                </a:solidFill>
                <a:latin typeface="Playfair Display"/>
                <a:ea typeface="Playfair Display"/>
                <a:cs typeface="Playfair Display"/>
                <a:sym typeface="Playfair Display"/>
              </a:rPr>
              <a:t>Il fera cela, l’amour jaloux du Seigneur de l’univers !</a:t>
            </a:r>
            <a:endParaRPr b="1" sz="25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sz="10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sz="500">
              <a:solidFill>
                <a:srgbClr val="BF9000"/>
              </a:solidFill>
              <a:latin typeface="Playfair Display"/>
              <a:ea typeface="Playfair Display"/>
              <a:cs typeface="Playfair Display"/>
              <a:sym typeface="Playfair Display"/>
            </a:endParaRPr>
          </a:p>
          <a:p>
            <a:pPr indent="-393700" lvl="0" marL="457200" rtl="0" algn="l">
              <a:lnSpc>
                <a:spcPct val="100000"/>
              </a:lnSpc>
              <a:spcBef>
                <a:spcPts val="0"/>
              </a:spcBef>
              <a:spcAft>
                <a:spcPts val="0"/>
              </a:spcAft>
              <a:buClr>
                <a:srgbClr val="BF9000"/>
              </a:buClr>
              <a:buSzPts val="2600"/>
              <a:buFont typeface="Playfair Display"/>
              <a:buChar char="-"/>
            </a:pPr>
            <a:r>
              <a:rPr b="1" lang="fr" sz="2600">
                <a:solidFill>
                  <a:srgbClr val="BF9000"/>
                </a:solidFill>
                <a:latin typeface="Playfair Display"/>
                <a:ea typeface="Playfair Display"/>
                <a:cs typeface="Playfair Display"/>
                <a:sym typeface="Playfair Display"/>
              </a:rPr>
              <a:t>Parole du Seigneur</a:t>
            </a:r>
            <a:endParaRPr b="1" sz="2600">
              <a:solidFill>
                <a:srgbClr val="BF9000"/>
              </a:solidFill>
              <a:latin typeface="Playfair Display"/>
              <a:ea typeface="Playfair Display"/>
              <a:cs typeface="Playfair Display"/>
              <a:sym typeface="Playfair Display"/>
            </a:endParaRPr>
          </a:p>
          <a:p>
            <a:pPr indent="0" lvl="0" marL="89999" rtl="0" algn="l">
              <a:lnSpc>
                <a:spcPct val="100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R/ Nous rendons grâce à Dieu</a:t>
            </a:r>
            <a:endParaRPr sz="2200">
              <a:solidFill>
                <a:srgbClr val="BF9000"/>
              </a:solidFill>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7" name="Shape 257"/>
        <p:cNvGrpSpPr/>
        <p:nvPr/>
      </p:nvGrpSpPr>
      <p:grpSpPr>
        <a:xfrm>
          <a:off x="0" y="0"/>
          <a:ext cx="0" cy="0"/>
          <a:chOff x="0" y="0"/>
          <a:chExt cx="0" cy="0"/>
        </a:xfrm>
      </p:grpSpPr>
      <p:sp>
        <p:nvSpPr>
          <p:cNvPr id="258" name="Google Shape;258;p3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4688"/>
              <a:buNone/>
            </a:pPr>
            <a:r>
              <a:rPr lang="fr" sz="3755">
                <a:solidFill>
                  <a:srgbClr val="BF9000"/>
                </a:solidFill>
              </a:rPr>
              <a:t>PSAUME 95 (96)</a:t>
            </a:r>
            <a:endParaRPr>
              <a:solidFill>
                <a:srgbClr val="BF9000"/>
              </a:solidFill>
            </a:endParaRPr>
          </a:p>
        </p:txBody>
      </p:sp>
      <p:sp>
        <p:nvSpPr>
          <p:cNvPr id="259" name="Google Shape;259;p31"/>
          <p:cNvSpPr txBox="1"/>
          <p:nvPr>
            <p:ph idx="1" type="body"/>
          </p:nvPr>
        </p:nvSpPr>
        <p:spPr>
          <a:xfrm>
            <a:off x="311700" y="1371600"/>
            <a:ext cx="8520600" cy="31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R/ </a:t>
            </a:r>
            <a:r>
              <a:rPr b="1" lang="fr" sz="2500">
                <a:solidFill>
                  <a:srgbClr val="BF9000"/>
                </a:solidFill>
                <a:latin typeface="Playfair Display"/>
                <a:ea typeface="Playfair Display"/>
                <a:cs typeface="Playfair Display"/>
                <a:sym typeface="Playfair Display"/>
              </a:rPr>
              <a:t>Aujourd’hui, un Sauveur nous est né : c’est le Christ, le Seigneur.</a:t>
            </a:r>
            <a:endParaRPr b="1" sz="2500">
              <a:solidFill>
                <a:srgbClr val="BF9000"/>
              </a:solidFill>
              <a:latin typeface="Playfair Display"/>
              <a:ea typeface="Playfair Display"/>
              <a:cs typeface="Playfair Display"/>
              <a:sym typeface="Playfair Display"/>
            </a:endParaRPr>
          </a:p>
          <a:p>
            <a:pPr indent="-387350" lvl="0" marL="457200" rtl="0" algn="l">
              <a:lnSpc>
                <a:spcPct val="115000"/>
              </a:lnSpc>
              <a:spcBef>
                <a:spcPts val="1200"/>
              </a:spcBef>
              <a:spcAft>
                <a:spcPts val="0"/>
              </a:spcAft>
              <a:buClr>
                <a:srgbClr val="BF9000"/>
              </a:buClr>
              <a:buSzPts val="2500"/>
              <a:buFont typeface="Playfair Display"/>
              <a:buAutoNum type="arabicPeriod"/>
            </a:pPr>
            <a:r>
              <a:rPr b="1" lang="fr" sz="2500">
                <a:solidFill>
                  <a:srgbClr val="BF9000"/>
                </a:solidFill>
                <a:latin typeface="Playfair Display"/>
                <a:ea typeface="Playfair Display"/>
                <a:cs typeface="Playfair Display"/>
                <a:sym typeface="Playfair Display"/>
              </a:rPr>
              <a:t>Chantez au Seigneur un chant nouveau,</a:t>
            </a:r>
            <a:endParaRPr b="1" sz="2500">
              <a:solidFill>
                <a:srgbClr val="BF9000"/>
              </a:solidFill>
              <a:latin typeface="Playfair Display"/>
              <a:ea typeface="Playfair Display"/>
              <a:cs typeface="Playfair Display"/>
              <a:sym typeface="Playfair Display"/>
            </a:endParaRPr>
          </a:p>
          <a:p>
            <a:pPr indent="0" lvl="0" marL="45720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chantez au Seigneur, terre entière,</a:t>
            </a:r>
            <a:endParaRPr b="1" sz="2500">
              <a:solidFill>
                <a:srgbClr val="BF9000"/>
              </a:solidFill>
              <a:latin typeface="Playfair Display"/>
              <a:ea typeface="Playfair Display"/>
              <a:cs typeface="Playfair Display"/>
              <a:sym typeface="Playfair Display"/>
            </a:endParaRPr>
          </a:p>
          <a:p>
            <a:pPr indent="0" lvl="0" marL="45720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Chantez au Seigneur et bénissez son nom !</a:t>
            </a:r>
            <a:endParaRPr b="1" sz="2500">
              <a:solidFill>
                <a:srgbClr val="BF9000"/>
              </a:solidFill>
              <a:latin typeface="Playfair Display"/>
              <a:ea typeface="Playfair Display"/>
              <a:cs typeface="Playfair Display"/>
              <a:sym typeface="Playfair Display"/>
            </a:endParaRPr>
          </a:p>
          <a:p>
            <a:pPr indent="0" lvl="0" marL="457200" rtl="0" algn="l">
              <a:lnSpc>
                <a:spcPct val="115000"/>
              </a:lnSpc>
              <a:spcBef>
                <a:spcPts val="120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3" name="Shape 263"/>
        <p:cNvGrpSpPr/>
        <p:nvPr/>
      </p:nvGrpSpPr>
      <p:grpSpPr>
        <a:xfrm>
          <a:off x="0" y="0"/>
          <a:ext cx="0" cy="0"/>
          <a:chOff x="0" y="0"/>
          <a:chExt cx="0" cy="0"/>
        </a:xfrm>
      </p:grpSpPr>
      <p:sp>
        <p:nvSpPr>
          <p:cNvPr id="264" name="Google Shape;264;p32"/>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4688"/>
              <a:buNone/>
            </a:pPr>
            <a:r>
              <a:rPr lang="fr" sz="3755">
                <a:solidFill>
                  <a:srgbClr val="BF9000"/>
                </a:solidFill>
              </a:rPr>
              <a:t>PSAUME 95 (96)</a:t>
            </a:r>
            <a:endParaRPr>
              <a:solidFill>
                <a:srgbClr val="BF9000"/>
              </a:solidFill>
            </a:endParaRPr>
          </a:p>
        </p:txBody>
      </p:sp>
      <p:sp>
        <p:nvSpPr>
          <p:cNvPr id="265" name="Google Shape;265;p32"/>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R/ </a:t>
            </a:r>
            <a:r>
              <a:rPr b="1" lang="fr" sz="2500">
                <a:solidFill>
                  <a:srgbClr val="BF9000"/>
                </a:solidFill>
                <a:latin typeface="Playfair Display"/>
                <a:ea typeface="Playfair Display"/>
                <a:cs typeface="Playfair Display"/>
                <a:sym typeface="Playfair Display"/>
              </a:rPr>
              <a:t>Aujourd’hui, un Sauveur nous est né : c’est le Christ, le Seigneur.</a:t>
            </a:r>
            <a:endParaRPr b="1" sz="2500">
              <a:solidFill>
                <a:srgbClr val="BF9000"/>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2. De jour en jour, proclamez son salut, </a:t>
            </a:r>
            <a:endParaRPr b="1" sz="2500">
              <a:solidFill>
                <a:srgbClr val="BF9000"/>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    racontez à tous les peuples sa gloire, </a:t>
            </a:r>
            <a:endParaRPr b="1" sz="2500">
              <a:solidFill>
                <a:srgbClr val="BF9000"/>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    à toutes les nations ses merveilles !</a:t>
            </a:r>
            <a:endParaRPr b="1" sz="2500">
              <a:solidFill>
                <a:srgbClr val="BF9000"/>
              </a:solidFill>
              <a:latin typeface="Playfair Display"/>
              <a:ea typeface="Playfair Display"/>
              <a:cs typeface="Playfair Display"/>
              <a:sym typeface="Playfair Display"/>
            </a:endParaRPr>
          </a:p>
          <a:p>
            <a:pPr indent="0" lvl="0" marL="457200" rtl="0" algn="l">
              <a:lnSpc>
                <a:spcPct val="115000"/>
              </a:lnSpc>
              <a:spcBef>
                <a:spcPts val="12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9" name="Shape 269"/>
        <p:cNvGrpSpPr/>
        <p:nvPr/>
      </p:nvGrpSpPr>
      <p:grpSpPr>
        <a:xfrm>
          <a:off x="0" y="0"/>
          <a:ext cx="0" cy="0"/>
          <a:chOff x="0" y="0"/>
          <a:chExt cx="0" cy="0"/>
        </a:xfrm>
      </p:grpSpPr>
      <p:sp>
        <p:nvSpPr>
          <p:cNvPr id="270" name="Google Shape;270;p33"/>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4688"/>
              <a:buNone/>
            </a:pPr>
            <a:r>
              <a:rPr lang="fr" sz="3755">
                <a:solidFill>
                  <a:srgbClr val="BF9000"/>
                </a:solidFill>
              </a:rPr>
              <a:t>PSAUME 95 (96)</a:t>
            </a:r>
            <a:endParaRPr>
              <a:solidFill>
                <a:srgbClr val="BF9000"/>
              </a:solidFill>
            </a:endParaRPr>
          </a:p>
        </p:txBody>
      </p:sp>
      <p:sp>
        <p:nvSpPr>
          <p:cNvPr id="271" name="Google Shape;271;p33"/>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R/ </a:t>
            </a:r>
            <a:r>
              <a:rPr b="1" lang="fr" sz="2500">
                <a:solidFill>
                  <a:srgbClr val="BF9000"/>
                </a:solidFill>
                <a:latin typeface="Playfair Display"/>
                <a:ea typeface="Playfair Display"/>
                <a:cs typeface="Playfair Display"/>
                <a:sym typeface="Playfair Display"/>
              </a:rPr>
              <a:t>Aujourd’hui, un Sauveur nous est né : c’est le Christ, le Seigneur.</a:t>
            </a:r>
            <a:endParaRPr b="1" sz="2500">
              <a:solidFill>
                <a:srgbClr val="BF9000"/>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3. Joie au ciel ! Exulte la terre !</a:t>
            </a:r>
            <a:endParaRPr b="1" sz="2500">
              <a:solidFill>
                <a:srgbClr val="BF9000"/>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    Les masses de la mer mugissent,</a:t>
            </a:r>
            <a:endParaRPr b="1" sz="2500">
              <a:solidFill>
                <a:srgbClr val="BF9000"/>
              </a:solidFill>
              <a:latin typeface="Playfair Display"/>
              <a:ea typeface="Playfair Display"/>
              <a:cs typeface="Playfair Display"/>
              <a:sym typeface="Playfair Display"/>
            </a:endParaRPr>
          </a:p>
          <a:p>
            <a:pPr indent="0" lvl="0" marL="0" rtl="0" algn="l">
              <a:lnSpc>
                <a:spcPct val="115000"/>
              </a:lnSpc>
              <a:spcBef>
                <a:spcPts val="1200"/>
              </a:spcBef>
              <a:spcAft>
                <a:spcPts val="0"/>
              </a:spcAft>
              <a:buSzPts val="1800"/>
              <a:buNone/>
            </a:pPr>
            <a:r>
              <a:rPr b="1" lang="fr" sz="2500">
                <a:solidFill>
                  <a:srgbClr val="BF9000"/>
                </a:solidFill>
                <a:latin typeface="Playfair Display"/>
                <a:ea typeface="Playfair Display"/>
                <a:cs typeface="Playfair Display"/>
                <a:sym typeface="Playfair Display"/>
              </a:rPr>
              <a:t>    la campagne tout entière est en fête.</a:t>
            </a:r>
            <a:endParaRPr b="1" sz="2500">
              <a:solidFill>
                <a:srgbClr val="BF9000"/>
              </a:solidFill>
              <a:latin typeface="Playfair Display"/>
              <a:ea typeface="Playfair Display"/>
              <a:cs typeface="Playfair Display"/>
              <a:sym typeface="Playfair Display"/>
            </a:endParaRPr>
          </a:p>
          <a:p>
            <a:pPr indent="0" lvl="0" marL="457200" rtl="0" algn="l">
              <a:lnSpc>
                <a:spcPct val="115000"/>
              </a:lnSpc>
              <a:spcBef>
                <a:spcPts val="120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sp>
        <p:nvSpPr>
          <p:cNvPr id="276" name="Google Shape;276;p34"/>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9877"/>
              <a:buNone/>
            </a:pPr>
            <a:r>
              <a:rPr lang="fr" sz="2966">
                <a:solidFill>
                  <a:srgbClr val="BF9000"/>
                </a:solidFill>
              </a:rPr>
              <a:t>Merci de vous lever pour la proclamation de l’Évangile</a:t>
            </a:r>
            <a:endParaRPr>
              <a:solidFill>
                <a:srgbClr val="BF9000"/>
              </a:solidFill>
            </a:endParaRPr>
          </a:p>
        </p:txBody>
      </p:sp>
      <p:pic>
        <p:nvPicPr>
          <p:cNvPr id="277" name="Google Shape;277;p34"/>
          <p:cNvPicPr preferRelativeResize="0"/>
          <p:nvPr/>
        </p:nvPicPr>
        <p:blipFill rotWithShape="1">
          <a:blip r:embed="rId3">
            <a:alphaModFix/>
          </a:blip>
          <a:srcRect b="0" l="0" r="0" t="0"/>
          <a:stretch/>
        </p:blipFill>
        <p:spPr>
          <a:xfrm>
            <a:off x="494075" y="1185700"/>
            <a:ext cx="5192175" cy="3337826"/>
          </a:xfrm>
          <a:prstGeom prst="rect">
            <a:avLst/>
          </a:prstGeom>
          <a:noFill/>
          <a:ln>
            <a:noFill/>
          </a:ln>
        </p:spPr>
      </p:pic>
      <p:pic>
        <p:nvPicPr>
          <p:cNvPr id="278" name="Google Shape;278;p34"/>
          <p:cNvPicPr preferRelativeResize="0"/>
          <p:nvPr/>
        </p:nvPicPr>
        <p:blipFill rotWithShape="1">
          <a:blip r:embed="rId4">
            <a:alphaModFix/>
          </a:blip>
          <a:srcRect b="0" l="0" r="0" t="0"/>
          <a:stretch/>
        </p:blipFill>
        <p:spPr>
          <a:xfrm>
            <a:off x="5935325" y="1666475"/>
            <a:ext cx="2508700" cy="250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82" name="Shape 282"/>
        <p:cNvGrpSpPr/>
        <p:nvPr/>
      </p:nvGrpSpPr>
      <p:grpSpPr>
        <a:xfrm>
          <a:off x="0" y="0"/>
          <a:ext cx="0" cy="0"/>
          <a:chOff x="0" y="0"/>
          <a:chExt cx="0" cy="0"/>
        </a:xfrm>
      </p:grpSpPr>
      <p:sp>
        <p:nvSpPr>
          <p:cNvPr id="283" name="Google Shape;283;p35"/>
          <p:cNvSpPr txBox="1"/>
          <p:nvPr>
            <p:ph type="title"/>
          </p:nvPr>
        </p:nvSpPr>
        <p:spPr>
          <a:xfrm>
            <a:off x="311700" y="372725"/>
            <a:ext cx="47133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solidFill>
                  <a:srgbClr val="BF9000"/>
                </a:solidFill>
              </a:rPr>
              <a:t>Acclamation de l’Évangile</a:t>
            </a:r>
            <a:r>
              <a:rPr lang="fr"/>
              <a:t> </a:t>
            </a:r>
            <a:endParaRPr/>
          </a:p>
        </p:txBody>
      </p:sp>
      <p:sp>
        <p:nvSpPr>
          <p:cNvPr id="284" name="Google Shape;284;p35"/>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200"/>
              </a:spcBef>
              <a:spcAft>
                <a:spcPts val="0"/>
              </a:spcAft>
              <a:buSzPts val="1800"/>
              <a:buNone/>
            </a:pPr>
            <a:r>
              <a:rPr b="1" lang="fr" sz="2800">
                <a:solidFill>
                  <a:srgbClr val="BF9000"/>
                </a:solidFill>
                <a:latin typeface="Playfair Display"/>
                <a:ea typeface="Playfair Display"/>
                <a:cs typeface="Playfair Display"/>
                <a:sym typeface="Playfair Display"/>
              </a:rPr>
              <a:t>Alléluia, alléluia.</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1200"/>
              </a:spcBef>
              <a:spcAft>
                <a:spcPts val="0"/>
              </a:spcAft>
              <a:buSzPts val="1800"/>
              <a:buNone/>
            </a:pPr>
            <a:r>
              <a:rPr b="1" lang="fr" sz="2800">
                <a:solidFill>
                  <a:srgbClr val="BF9000"/>
                </a:solidFill>
                <a:latin typeface="Playfair Display"/>
                <a:ea typeface="Playfair Display"/>
                <a:cs typeface="Playfair Display"/>
                <a:sym typeface="Playfair Display"/>
              </a:rPr>
              <a:t>« Je vous annonce une grande joie: </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Aujourd’hui, vous est né un sauveur</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Qui est le Christ, le Seigneur !  »</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b="1" sz="28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800">
                <a:solidFill>
                  <a:srgbClr val="BF9000"/>
                </a:solidFill>
                <a:latin typeface="Playfair Display"/>
                <a:ea typeface="Playfair Display"/>
                <a:cs typeface="Playfair Display"/>
                <a:sym typeface="Playfair Display"/>
              </a:rPr>
              <a:t>Alléluia.</a:t>
            </a:r>
            <a:endParaRPr b="1" sz="2800">
              <a:solidFill>
                <a:srgbClr val="BF9000"/>
              </a:solidFill>
              <a:latin typeface="Playfair Display"/>
              <a:ea typeface="Playfair Display"/>
              <a:cs typeface="Playfair Display"/>
              <a:sym typeface="Playfair Display"/>
            </a:endParaRPr>
          </a:p>
        </p:txBody>
      </p:sp>
      <p:pic>
        <p:nvPicPr>
          <p:cNvPr id="285" name="Google Shape;285;p35" title="Voici Noel">
            <a:hlinkClick r:id="rId3"/>
          </p:cNvPr>
          <p:cNvPicPr preferRelativeResize="0"/>
          <p:nvPr/>
        </p:nvPicPr>
        <p:blipFill rotWithShape="1">
          <a:blip r:embed="rId4">
            <a:alphaModFix/>
          </a:blip>
          <a:srcRect b="0" l="0" r="0" t="0"/>
          <a:stretch/>
        </p:blipFill>
        <p:spPr>
          <a:xfrm>
            <a:off x="6096000" y="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9" name="Shape 289"/>
        <p:cNvGrpSpPr/>
        <p:nvPr/>
      </p:nvGrpSpPr>
      <p:grpSpPr>
        <a:xfrm>
          <a:off x="0" y="0"/>
          <a:ext cx="0" cy="0"/>
          <a:chOff x="0" y="0"/>
          <a:chExt cx="0" cy="0"/>
        </a:xfrm>
      </p:grpSpPr>
      <p:sp>
        <p:nvSpPr>
          <p:cNvPr id="290" name="Google Shape;290;p36"/>
          <p:cNvSpPr txBox="1"/>
          <p:nvPr>
            <p:ph type="title"/>
          </p:nvPr>
        </p:nvSpPr>
        <p:spPr>
          <a:xfrm>
            <a:off x="276000" y="114375"/>
            <a:ext cx="85920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4476"/>
              <a:buNone/>
            </a:pPr>
            <a:r>
              <a:rPr lang="fr" sz="2644">
                <a:solidFill>
                  <a:srgbClr val="BF9000"/>
                </a:solidFill>
              </a:rPr>
              <a:t>Présidence: Avant de proclamer l’Évangile, nous allons faire un geste: 3 petites croix sur le front, la bouche et le coeur.</a:t>
            </a:r>
            <a:r>
              <a:rPr lang="fr"/>
              <a:t> </a:t>
            </a:r>
            <a:endParaRPr/>
          </a:p>
        </p:txBody>
      </p:sp>
      <p:sp>
        <p:nvSpPr>
          <p:cNvPr id="291" name="Google Shape;291;p36"/>
          <p:cNvSpPr txBox="1"/>
          <p:nvPr>
            <p:ph idx="1" type="body"/>
          </p:nvPr>
        </p:nvSpPr>
        <p:spPr>
          <a:xfrm>
            <a:off x="311700" y="1167275"/>
            <a:ext cx="5278500" cy="369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fr">
                <a:solidFill>
                  <a:srgbClr val="BF9000"/>
                </a:solidFill>
              </a:rPr>
              <a:t>Présidence: </a:t>
            </a:r>
            <a:r>
              <a:rPr b="1" lang="fr">
                <a:solidFill>
                  <a:srgbClr val="BF9000"/>
                </a:solidFill>
              </a:rPr>
              <a:t>Évangile de Jésus-Christ selon st-Luc</a:t>
            </a:r>
            <a:endParaRPr b="1">
              <a:solidFill>
                <a:srgbClr val="BF9000"/>
              </a:solidFill>
            </a:endParaRPr>
          </a:p>
          <a:p>
            <a:pPr indent="0" lvl="0" marL="0" rtl="0" algn="l">
              <a:lnSpc>
                <a:spcPct val="115000"/>
              </a:lnSpc>
              <a:spcBef>
                <a:spcPts val="1200"/>
              </a:spcBef>
              <a:spcAft>
                <a:spcPts val="0"/>
              </a:spcAft>
              <a:buSzPts val="1800"/>
              <a:buNone/>
            </a:pPr>
            <a:r>
              <a:rPr b="1" lang="fr">
                <a:solidFill>
                  <a:srgbClr val="BF9000"/>
                </a:solidFill>
              </a:rPr>
              <a:t>Réponds:  </a:t>
            </a:r>
            <a:endParaRPr b="1">
              <a:solidFill>
                <a:srgbClr val="BF9000"/>
              </a:solidFill>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b="1" sz="2800"/>
          </a:p>
          <a:p>
            <a:pPr indent="0" lvl="0" marL="0" rtl="0" algn="l">
              <a:lnSpc>
                <a:spcPct val="100000"/>
              </a:lnSpc>
              <a:spcBef>
                <a:spcPts val="0"/>
              </a:spcBef>
              <a:spcAft>
                <a:spcPts val="0"/>
              </a:spcAft>
              <a:buSzPts val="1800"/>
              <a:buNone/>
            </a:pPr>
            <a:r>
              <a:t/>
            </a:r>
            <a:endParaRPr b="1" sz="2800"/>
          </a:p>
          <a:p>
            <a:pPr indent="0" lvl="0" marL="0" rtl="0" algn="l">
              <a:lnSpc>
                <a:spcPct val="100000"/>
              </a:lnSpc>
              <a:spcBef>
                <a:spcPts val="0"/>
              </a:spcBef>
              <a:spcAft>
                <a:spcPts val="0"/>
              </a:spcAft>
              <a:buSzPts val="1800"/>
              <a:buNone/>
            </a:pPr>
            <a:r>
              <a:t/>
            </a:r>
            <a:endParaRPr b="1" sz="2800"/>
          </a:p>
        </p:txBody>
      </p:sp>
      <p:sp>
        <p:nvSpPr>
          <p:cNvPr id="292" name="Google Shape;292;p36"/>
          <p:cNvSpPr txBox="1"/>
          <p:nvPr/>
        </p:nvSpPr>
        <p:spPr>
          <a:xfrm>
            <a:off x="5838700" y="1167275"/>
            <a:ext cx="3029400" cy="362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Lato"/>
                <a:ea typeface="Lato"/>
                <a:cs typeface="Lato"/>
                <a:sym typeface="Lato"/>
              </a:rPr>
              <a:t> </a:t>
            </a:r>
            <a:r>
              <a:rPr b="1" i="0" lang="fr" sz="1800" u="none" cap="none" strike="noStrike">
                <a:solidFill>
                  <a:srgbClr val="BF9000"/>
                </a:solidFill>
                <a:latin typeface="Lato"/>
                <a:ea typeface="Lato"/>
                <a:cs typeface="Lato"/>
                <a:sym typeface="Lato"/>
              </a:rPr>
              <a:t>Signification</a:t>
            </a:r>
            <a:r>
              <a:rPr b="0" i="0" lang="fr" sz="1800" u="none" cap="none" strike="noStrike">
                <a:solidFill>
                  <a:srgbClr val="BF9000"/>
                </a:solidFill>
                <a:latin typeface="Lato"/>
                <a:ea typeface="Lato"/>
                <a:cs typeface="Lato"/>
                <a:sym typeface="Lato"/>
              </a:rPr>
              <a:t>:</a:t>
            </a:r>
            <a:endParaRPr b="0" i="0" sz="1800" u="none" cap="none" strike="noStrike">
              <a:solidFill>
                <a:srgbClr val="BF9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F9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rgbClr val="BF9000"/>
                </a:solidFill>
                <a:latin typeface="Lato"/>
                <a:ea typeface="Lato"/>
                <a:cs typeface="Lato"/>
                <a:sym typeface="Lato"/>
              </a:rPr>
              <a:t>Seigneur, ouvre mon intelligence, ma bouche et mon coeur, que je comprenne ta Parole, que je l’aime et que je la proclame !</a:t>
            </a:r>
            <a:r>
              <a:rPr b="0" i="0" lang="fr"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pic>
        <p:nvPicPr>
          <p:cNvPr id="293" name="Google Shape;293;p36"/>
          <p:cNvPicPr preferRelativeResize="0"/>
          <p:nvPr/>
        </p:nvPicPr>
        <p:blipFill rotWithShape="1">
          <a:blip r:embed="rId3">
            <a:alphaModFix/>
          </a:blip>
          <a:srcRect b="0" l="0" r="0" t="0"/>
          <a:stretch/>
        </p:blipFill>
        <p:spPr>
          <a:xfrm>
            <a:off x="591775" y="2397600"/>
            <a:ext cx="4704650" cy="246867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FF0000"/>
            </a:gs>
            <a:gs pos="100000">
              <a:srgbClr val="540303"/>
            </a:gs>
          </a:gsLst>
          <a:lin ang="5400012" scaled="0"/>
        </a:gradFill>
      </p:bgPr>
    </p:bg>
    <p:spTree>
      <p:nvGrpSpPr>
        <p:cNvPr id="297" name="Shape 297"/>
        <p:cNvGrpSpPr/>
        <p:nvPr/>
      </p:nvGrpSpPr>
      <p:grpSpPr>
        <a:xfrm>
          <a:off x="0" y="0"/>
          <a:ext cx="0" cy="0"/>
          <a:chOff x="0" y="0"/>
          <a:chExt cx="0" cy="0"/>
        </a:xfrm>
      </p:grpSpPr>
      <p:sp>
        <p:nvSpPr>
          <p:cNvPr id="298" name="Google Shape;298;p37"/>
          <p:cNvSpPr txBox="1"/>
          <p:nvPr>
            <p:ph type="title"/>
          </p:nvPr>
        </p:nvSpPr>
        <p:spPr>
          <a:xfrm>
            <a:off x="311700" y="192625"/>
            <a:ext cx="86505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61616"/>
              <a:buNone/>
            </a:pPr>
            <a:r>
              <a:rPr lang="fr"/>
              <a:t>Évangile de Jésus-Christ selon saint Luc </a:t>
            </a:r>
            <a:r>
              <a:rPr lang="fr" sz="2200"/>
              <a:t>(2, 1-14)</a:t>
            </a:r>
            <a:endParaRPr sz="2200"/>
          </a:p>
          <a:p>
            <a:pPr indent="0" lvl="0" marL="0" rtl="0" algn="l">
              <a:lnSpc>
                <a:spcPct val="100000"/>
              </a:lnSpc>
              <a:spcBef>
                <a:spcPts val="0"/>
              </a:spcBef>
              <a:spcAft>
                <a:spcPts val="0"/>
              </a:spcAft>
              <a:buSzPct val="177777"/>
              <a:buNone/>
            </a:pPr>
            <a:r>
              <a:rPr lang="fr" sz="2000"/>
              <a:t>Saynète du récit de la nativité</a:t>
            </a:r>
            <a:r>
              <a:rPr lang="fr" sz="2200"/>
              <a:t> - Vous pouvez vous asseoir</a:t>
            </a:r>
            <a:endParaRPr sz="2200"/>
          </a:p>
        </p:txBody>
      </p:sp>
      <p:pic>
        <p:nvPicPr>
          <p:cNvPr id="299" name="Google Shape;299;p37"/>
          <p:cNvPicPr preferRelativeResize="0"/>
          <p:nvPr/>
        </p:nvPicPr>
        <p:blipFill rotWithShape="1">
          <a:blip r:embed="rId3">
            <a:alphaModFix/>
          </a:blip>
          <a:srcRect b="0" l="0" r="0" t="0"/>
          <a:stretch/>
        </p:blipFill>
        <p:spPr>
          <a:xfrm>
            <a:off x="1237525" y="1273200"/>
            <a:ext cx="6668950" cy="3334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3" name="Shape 303"/>
        <p:cNvGrpSpPr/>
        <p:nvPr/>
      </p:nvGrpSpPr>
      <p:grpSpPr>
        <a:xfrm>
          <a:off x="0" y="0"/>
          <a:ext cx="0" cy="0"/>
          <a:chOff x="0" y="0"/>
          <a:chExt cx="0" cy="0"/>
        </a:xfrm>
      </p:grpSpPr>
      <p:pic>
        <p:nvPicPr>
          <p:cNvPr descr="❤️  S'abonner - https://www.youtube.com/channel/UC5qnsycDaMxkHe5YaWwhw3g/&#10;#BibleVision Luc 2:1-21 - La naissance de Jésus&#10;&#10;✅ Devenez notre mécène - https://www.patreon.com/user?u=88824826" id="304" name="Google Shape;304;p38" title="Nativité - La naissance de Jésus. Luc 2:1-21. Louis Segond #BibleVision">
            <a:hlinkClick r:id="rId3"/>
          </p:cNvPr>
          <p:cNvPicPr preferRelativeResize="0"/>
          <p:nvPr/>
        </p:nvPicPr>
        <p:blipFill rotWithShape="1">
          <a:blip r:embed="rId4">
            <a:alphaModFix/>
          </a:blip>
          <a:srcRect b="0" l="0" r="0" t="0"/>
          <a:stretch/>
        </p:blipFill>
        <p:spPr>
          <a:xfrm>
            <a:off x="743675" y="526925"/>
            <a:ext cx="7787825" cy="4380650"/>
          </a:xfrm>
          <a:prstGeom prst="rect">
            <a:avLst/>
          </a:prstGeom>
          <a:noFill/>
          <a:ln>
            <a:noFill/>
          </a:ln>
        </p:spPr>
      </p:pic>
      <p:sp>
        <p:nvSpPr>
          <p:cNvPr id="305" name="Google Shape;305;p38"/>
          <p:cNvSpPr txBox="1"/>
          <p:nvPr/>
        </p:nvSpPr>
        <p:spPr>
          <a:xfrm>
            <a:off x="66900" y="55050"/>
            <a:ext cx="9010200" cy="3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rgbClr val="BF9000"/>
                </a:solidFill>
                <a:latin typeface="Playfair Display"/>
                <a:ea typeface="Playfair Display"/>
                <a:cs typeface="Playfair Display"/>
                <a:sym typeface="Playfair Display"/>
              </a:rPr>
              <a:t>Lecture de l’Évangile de Jésus-Christ selon saint Luc (2, 1-14), en vidéo</a:t>
            </a:r>
            <a:endParaRPr b="1" i="0" sz="1800" u="none" cap="none" strike="noStrike">
              <a:solidFill>
                <a:srgbClr val="BF9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9" name="Shape 309"/>
        <p:cNvGrpSpPr/>
        <p:nvPr/>
      </p:nvGrpSpPr>
      <p:grpSpPr>
        <a:xfrm>
          <a:off x="0" y="0"/>
          <a:ext cx="0" cy="0"/>
          <a:chOff x="0" y="0"/>
          <a:chExt cx="0" cy="0"/>
        </a:xfrm>
      </p:grpSpPr>
      <p:sp>
        <p:nvSpPr>
          <p:cNvPr id="310" name="Google Shape;310;p39"/>
          <p:cNvSpPr txBox="1"/>
          <p:nvPr>
            <p:ph type="title"/>
          </p:nvPr>
        </p:nvSpPr>
        <p:spPr>
          <a:xfrm>
            <a:off x="327425" y="208350"/>
            <a:ext cx="86505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61616"/>
              <a:buNone/>
            </a:pPr>
            <a:r>
              <a:rPr lang="fr">
                <a:solidFill>
                  <a:srgbClr val="BF9000"/>
                </a:solidFill>
              </a:rPr>
              <a:t>Évangile de Jésus-Christ selon saint Luc </a:t>
            </a:r>
            <a:r>
              <a:rPr lang="fr" sz="2200">
                <a:solidFill>
                  <a:srgbClr val="BF9000"/>
                </a:solidFill>
              </a:rPr>
              <a:t>(2, 1-14) </a:t>
            </a:r>
            <a:endParaRPr sz="2200">
              <a:solidFill>
                <a:srgbClr val="BF9000"/>
              </a:solidFill>
            </a:endParaRPr>
          </a:p>
        </p:txBody>
      </p:sp>
      <p:sp>
        <p:nvSpPr>
          <p:cNvPr id="311" name="Google Shape;311;p39"/>
          <p:cNvSpPr txBox="1"/>
          <p:nvPr>
            <p:ph idx="1" type="body"/>
          </p:nvPr>
        </p:nvSpPr>
        <p:spPr>
          <a:xfrm>
            <a:off x="492925" y="1000200"/>
            <a:ext cx="8076600" cy="414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En ces jours-là,</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parut un édit de l’empereur Auguste,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ordonnant de recenser toute la terre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 ce premier recensement eut lieu</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lorsque Quirinius était gouverneur de Syrie.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Et tous allaient se faire recenser, chacun dans sa ville d’origine.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Joseph, lui aussi, monta de Galilée, depuis la ville de Nazareth,</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vers la Judée, jusqu’à la ville de David appelée Bethléem.</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Il était en effet de la maison et de la lignée de David.</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Il venait se faire recenser avec Marie,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qui lui avait été accordée en mariage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et qui était enceinte.</a:t>
            </a:r>
            <a:endParaRPr b="1" sz="3500">
              <a:solidFill>
                <a:srgbClr val="BF9000"/>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4"/>
          <p:cNvSpPr txBox="1"/>
          <p:nvPr>
            <p:ph type="title"/>
          </p:nvPr>
        </p:nvSpPr>
        <p:spPr>
          <a:xfrm>
            <a:off x="311700" y="3288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Mot d’accueil avant la célébration</a:t>
            </a:r>
            <a:endParaRPr sz="3680">
              <a:solidFill>
                <a:srgbClr val="BF9000"/>
              </a:solidFill>
            </a:endParaRPr>
          </a:p>
        </p:txBody>
      </p:sp>
      <p:sp>
        <p:nvSpPr>
          <p:cNvPr id="95" name="Google Shape;95;p4"/>
          <p:cNvSpPr txBox="1"/>
          <p:nvPr>
            <p:ph idx="1" type="body"/>
          </p:nvPr>
        </p:nvSpPr>
        <p:spPr>
          <a:xfrm>
            <a:off x="366525" y="1911325"/>
            <a:ext cx="8520600" cy="3150900"/>
          </a:xfrm>
          <a:prstGeom prst="rect">
            <a:avLst/>
          </a:prstGeom>
          <a:noFill/>
          <a:ln>
            <a:noFill/>
          </a:ln>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solidFill>
                  <a:srgbClr val="BF9000"/>
                </a:solidFill>
                <a:latin typeface="Playfair Display"/>
                <a:ea typeface="Playfair Display"/>
                <a:cs typeface="Playfair Display"/>
                <a:sym typeface="Playfair Display"/>
              </a:rPr>
              <a:t>Le prêtre, la direction d’école, un enseignant ou l’animatrice de Vie spirituelle de votre conseil</a:t>
            </a:r>
            <a:endParaRPr b="1" sz="3600">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ts val="1800"/>
              <a:buNone/>
            </a:pPr>
            <a:r>
              <a:t/>
            </a:r>
            <a:endParaRPr>
              <a:latin typeface="Playfair Display"/>
              <a:ea typeface="Playfair Display"/>
              <a:cs typeface="Playfair Display"/>
              <a:sym typeface="Playfair Displ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5" name="Shape 315"/>
        <p:cNvGrpSpPr/>
        <p:nvPr/>
      </p:nvGrpSpPr>
      <p:grpSpPr>
        <a:xfrm>
          <a:off x="0" y="0"/>
          <a:ext cx="0" cy="0"/>
          <a:chOff x="0" y="0"/>
          <a:chExt cx="0" cy="0"/>
        </a:xfrm>
      </p:grpSpPr>
      <p:sp>
        <p:nvSpPr>
          <p:cNvPr id="316" name="Google Shape;316;p40"/>
          <p:cNvSpPr txBox="1"/>
          <p:nvPr>
            <p:ph type="title"/>
          </p:nvPr>
        </p:nvSpPr>
        <p:spPr>
          <a:xfrm>
            <a:off x="311700" y="181400"/>
            <a:ext cx="86505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61616"/>
              <a:buNone/>
            </a:pPr>
            <a:r>
              <a:rPr lang="fr">
                <a:solidFill>
                  <a:srgbClr val="BF9000"/>
                </a:solidFill>
              </a:rPr>
              <a:t>Évangile de Jésus-Christ selon saint Luc </a:t>
            </a:r>
            <a:r>
              <a:rPr lang="fr" sz="2200">
                <a:solidFill>
                  <a:srgbClr val="BF9000"/>
                </a:solidFill>
              </a:rPr>
              <a:t>(2, 1-14) </a:t>
            </a:r>
            <a:endParaRPr sz="2200">
              <a:solidFill>
                <a:srgbClr val="BF9000"/>
              </a:solidFill>
            </a:endParaRPr>
          </a:p>
        </p:txBody>
      </p:sp>
      <p:sp>
        <p:nvSpPr>
          <p:cNvPr id="317" name="Google Shape;317;p40"/>
          <p:cNvSpPr txBox="1"/>
          <p:nvPr>
            <p:ph idx="1" type="body"/>
          </p:nvPr>
        </p:nvSpPr>
        <p:spPr>
          <a:xfrm>
            <a:off x="476850" y="1005575"/>
            <a:ext cx="7996800" cy="4070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Or, pendant qu’ils étaient là,</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le temps où elle devait enfanter fut accompli.</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Et elle mit au monde son fils premier-né ;</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elle l’emmaillota et le coucha dans une mangeoire,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car il n’y avait pas de place pour eux dans la salle commune.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Dans la même région, il y avait des bergers</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qui vivaient dehors et passaient la nuit dans les champs</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pour garder leurs troupeaux.</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L’ange du Seigneur se présenta devant eux,</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et la gloire du Seigneur les enveloppa de sa lumière.</a:t>
            </a:r>
            <a:endParaRPr b="1" sz="22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200">
                <a:solidFill>
                  <a:srgbClr val="BF9000"/>
                </a:solidFill>
                <a:latin typeface="Playfair Display"/>
                <a:ea typeface="Playfair Display"/>
                <a:cs typeface="Playfair Display"/>
                <a:sym typeface="Playfair Display"/>
              </a:rPr>
              <a:t>Ils furent saisis d’une grande crainte.</a:t>
            </a:r>
            <a:endParaRPr b="1" sz="3200">
              <a:solidFill>
                <a:srgbClr val="BF9000"/>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1" name="Shape 321"/>
        <p:cNvGrpSpPr/>
        <p:nvPr/>
      </p:nvGrpSpPr>
      <p:grpSpPr>
        <a:xfrm>
          <a:off x="0" y="0"/>
          <a:ext cx="0" cy="0"/>
          <a:chOff x="0" y="0"/>
          <a:chExt cx="0" cy="0"/>
        </a:xfrm>
      </p:grpSpPr>
      <p:sp>
        <p:nvSpPr>
          <p:cNvPr id="322" name="Google Shape;322;p41"/>
          <p:cNvSpPr txBox="1"/>
          <p:nvPr>
            <p:ph type="title"/>
          </p:nvPr>
        </p:nvSpPr>
        <p:spPr>
          <a:xfrm>
            <a:off x="311700" y="181400"/>
            <a:ext cx="86505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61616"/>
              <a:buNone/>
            </a:pPr>
            <a:r>
              <a:rPr lang="fr">
                <a:solidFill>
                  <a:srgbClr val="BF9000"/>
                </a:solidFill>
              </a:rPr>
              <a:t>Évangile de Jésus-Christ selon saint Luc </a:t>
            </a:r>
            <a:r>
              <a:rPr lang="fr" sz="2200">
                <a:solidFill>
                  <a:srgbClr val="BF9000"/>
                </a:solidFill>
              </a:rPr>
              <a:t>(2, 1-14) </a:t>
            </a:r>
            <a:endParaRPr sz="2200">
              <a:solidFill>
                <a:srgbClr val="BF9000"/>
              </a:solidFill>
            </a:endParaRPr>
          </a:p>
        </p:txBody>
      </p:sp>
      <p:sp>
        <p:nvSpPr>
          <p:cNvPr id="323" name="Google Shape;323;p41"/>
          <p:cNvSpPr txBox="1"/>
          <p:nvPr>
            <p:ph idx="1" type="body"/>
          </p:nvPr>
        </p:nvSpPr>
        <p:spPr>
          <a:xfrm>
            <a:off x="410700" y="998700"/>
            <a:ext cx="8733300" cy="414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Alors l’ange leur dit :</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 Ne craignez pas, car voici que je vous annonce une bonne nouvelle,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qui sera une grande joie pour tout le peuple :</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Aujourd’hui, dans la ville de David, vous est né un Sauveur</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qui est le Christ, le Seigneur.</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Et voici le signe qui vous est donné :</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vous trouverez un nouveau-né</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emmailloté et couché dans une mangeoire. »</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Et soudain, il y eut avec l’ange une troupe céleste innombrable,</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qui louait Dieu en disant :</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 Gloire à Dieu au plus haut des cieux,</a:t>
            </a:r>
            <a:endParaRPr b="1" sz="21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100">
                <a:solidFill>
                  <a:srgbClr val="BF9000"/>
                </a:solidFill>
                <a:latin typeface="Playfair Display"/>
                <a:ea typeface="Playfair Display"/>
                <a:cs typeface="Playfair Display"/>
                <a:sym typeface="Playfair Display"/>
              </a:rPr>
              <a:t>et paix sur la terre aux hommes, qu’Il aime. »</a:t>
            </a:r>
            <a:endParaRPr b="1" sz="3300">
              <a:solidFill>
                <a:srgbClr val="BF9000"/>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42"/>
          <p:cNvSpPr txBox="1"/>
          <p:nvPr>
            <p:ph type="title"/>
          </p:nvPr>
        </p:nvSpPr>
        <p:spPr>
          <a:xfrm>
            <a:off x="2097525" y="880175"/>
            <a:ext cx="5123400" cy="58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solidFill>
                  <a:srgbClr val="F1C232"/>
                </a:solidFill>
              </a:rPr>
              <a:t>Acclamons la Parole de Dieu.</a:t>
            </a:r>
            <a:endParaRPr>
              <a:solidFill>
                <a:srgbClr val="F1C232"/>
              </a:solidFill>
            </a:endParaRPr>
          </a:p>
        </p:txBody>
      </p:sp>
      <p:sp>
        <p:nvSpPr>
          <p:cNvPr id="329" name="Google Shape;329;p42"/>
          <p:cNvSpPr txBox="1"/>
          <p:nvPr>
            <p:ph idx="1" type="body"/>
          </p:nvPr>
        </p:nvSpPr>
        <p:spPr>
          <a:xfrm>
            <a:off x="224175" y="1463075"/>
            <a:ext cx="8870100" cy="800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800"/>
              <a:buNone/>
            </a:pPr>
            <a:r>
              <a:rPr b="1" lang="fr" sz="3600">
                <a:solidFill>
                  <a:srgbClr val="F1C232"/>
                </a:solidFill>
                <a:latin typeface="Playfair Display"/>
                <a:ea typeface="Playfair Display"/>
                <a:cs typeface="Playfair Display"/>
                <a:sym typeface="Playfair Display"/>
              </a:rPr>
              <a:t>R/ Louange à toi, Seigneur Jésus !</a:t>
            </a:r>
            <a:endParaRPr sz="2200">
              <a:solidFill>
                <a:srgbClr val="F1C23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3" name="Shape 333"/>
        <p:cNvGrpSpPr/>
        <p:nvPr/>
      </p:nvGrpSpPr>
      <p:grpSpPr>
        <a:xfrm>
          <a:off x="0" y="0"/>
          <a:ext cx="0" cy="0"/>
          <a:chOff x="0" y="0"/>
          <a:chExt cx="0" cy="0"/>
        </a:xfrm>
      </p:grpSpPr>
      <p:sp>
        <p:nvSpPr>
          <p:cNvPr id="334" name="Google Shape;334;p43"/>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00"/>
              <a:buNone/>
            </a:pPr>
            <a:r>
              <a:rPr lang="fr" sz="2966">
                <a:solidFill>
                  <a:srgbClr val="BF9000"/>
                </a:solidFill>
              </a:rPr>
              <a:t>Merci de vous asseoir pour écouter l’homélie</a:t>
            </a:r>
            <a:endParaRPr>
              <a:solidFill>
                <a:srgbClr val="BF9000"/>
              </a:solidFill>
            </a:endParaRPr>
          </a:p>
        </p:txBody>
      </p:sp>
      <p:pic>
        <p:nvPicPr>
          <p:cNvPr id="335" name="Google Shape;335;p43"/>
          <p:cNvPicPr preferRelativeResize="0"/>
          <p:nvPr/>
        </p:nvPicPr>
        <p:blipFill rotWithShape="1">
          <a:blip r:embed="rId3">
            <a:alphaModFix/>
          </a:blip>
          <a:srcRect b="0" l="0" r="0" t="0"/>
          <a:stretch/>
        </p:blipFill>
        <p:spPr>
          <a:xfrm>
            <a:off x="1802875" y="1340279"/>
            <a:ext cx="5444726" cy="3076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Google Shape;340;p44"/>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280"/>
              <a:t>HOMÉLIE / RÉFLEXION</a:t>
            </a:r>
            <a:endParaRPr sz="328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4" name="Shape 344"/>
        <p:cNvGrpSpPr/>
        <p:nvPr/>
      </p:nvGrpSpPr>
      <p:grpSpPr>
        <a:xfrm>
          <a:off x="0" y="0"/>
          <a:ext cx="0" cy="0"/>
          <a:chOff x="0" y="0"/>
          <a:chExt cx="0" cy="0"/>
        </a:xfrm>
      </p:grpSpPr>
      <p:sp>
        <p:nvSpPr>
          <p:cNvPr id="345" name="Google Shape;345;p45"/>
          <p:cNvSpPr txBox="1"/>
          <p:nvPr>
            <p:ph type="title"/>
          </p:nvPr>
        </p:nvSpPr>
        <p:spPr>
          <a:xfrm>
            <a:off x="96300" y="85850"/>
            <a:ext cx="90000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46" name="Google Shape;346;p45"/>
          <p:cNvSpPr txBox="1"/>
          <p:nvPr>
            <p:ph idx="1" type="body"/>
          </p:nvPr>
        </p:nvSpPr>
        <p:spPr>
          <a:xfrm>
            <a:off x="448275" y="1038150"/>
            <a:ext cx="8496600" cy="39075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Bonjour à tous ! Aujourd’hui, nous fêtons Noël. Pour les chrétiens, fêter Noël, c’est fêter la naissance de Jésus. Mais pourquoi fêter Noël chaque année. Que faites-vous la veille de Noël ? Ou le jour même Noël ? Quelles sont les traditions dans vos familles ?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Aller à la messe de Noël ? Un bon repas ? Les cadeaux ? Jouer à des jeux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0" name="Shape 350"/>
        <p:cNvGrpSpPr/>
        <p:nvPr/>
      </p:nvGrpSpPr>
      <p:grpSpPr>
        <a:xfrm>
          <a:off x="0" y="0"/>
          <a:ext cx="0" cy="0"/>
          <a:chOff x="0" y="0"/>
          <a:chExt cx="0" cy="0"/>
        </a:xfrm>
      </p:grpSpPr>
      <p:sp>
        <p:nvSpPr>
          <p:cNvPr id="351" name="Google Shape;351;p46"/>
          <p:cNvSpPr txBox="1"/>
          <p:nvPr>
            <p:ph type="title"/>
          </p:nvPr>
        </p:nvSpPr>
        <p:spPr>
          <a:xfrm>
            <a:off x="96300" y="85850"/>
            <a:ext cx="90000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52" name="Google Shape;352;p46"/>
          <p:cNvSpPr txBox="1"/>
          <p:nvPr>
            <p:ph idx="1" type="body"/>
          </p:nvPr>
        </p:nvSpPr>
        <p:spPr>
          <a:xfrm>
            <a:off x="448275" y="1242625"/>
            <a:ext cx="8496600" cy="3702900"/>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Qu’est-ce que vous préférez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Vous voyez, le point commun de toutes ces activités, c’est que nous les faisons en Famille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Ce que nous fêtons à Noël, c’est la famille. Nous aimons beaucoup nous retrouver ensemble et passer du temps en famille. Et vos parents font beaucoup d’efforts pour que la fête soit réussie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6" name="Shape 356"/>
        <p:cNvGrpSpPr/>
        <p:nvPr/>
      </p:nvGrpSpPr>
      <p:grpSpPr>
        <a:xfrm>
          <a:off x="0" y="0"/>
          <a:ext cx="0" cy="0"/>
          <a:chOff x="0" y="0"/>
          <a:chExt cx="0" cy="0"/>
        </a:xfrm>
      </p:grpSpPr>
      <p:sp>
        <p:nvSpPr>
          <p:cNvPr id="357" name="Google Shape;357;p47"/>
          <p:cNvSpPr txBox="1"/>
          <p:nvPr>
            <p:ph type="title"/>
          </p:nvPr>
        </p:nvSpPr>
        <p:spPr>
          <a:xfrm>
            <a:off x="96300" y="85850"/>
            <a:ext cx="90000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58" name="Google Shape;358;p47"/>
          <p:cNvSpPr txBox="1"/>
          <p:nvPr>
            <p:ph idx="1" type="body"/>
          </p:nvPr>
        </p:nvSpPr>
        <p:spPr>
          <a:xfrm>
            <a:off x="448275" y="1242625"/>
            <a:ext cx="8496600" cy="3702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just">
              <a:lnSpc>
                <a:spcPct val="100000"/>
              </a:lnSpc>
              <a:spcBef>
                <a:spcPts val="1000"/>
              </a:spcBef>
              <a:spcAft>
                <a:spcPts val="0"/>
              </a:spcAft>
              <a:buSzPct val="67101"/>
              <a:buNone/>
            </a:pPr>
            <a:r>
              <a:rPr b="1" lang="fr" sz="2900">
                <a:solidFill>
                  <a:srgbClr val="BF9000"/>
                </a:solidFill>
                <a:latin typeface="Playfair Display"/>
                <a:ea typeface="Playfair Display"/>
                <a:cs typeface="Playfair Display"/>
                <a:sym typeface="Playfair Display"/>
              </a:rPr>
              <a:t>Chez les chrétiens, il y a une tradition bien spéciale à Noël: aller à la messe. Mais ce n’est pas une messe ordinaire. C’est une fête. On peut remarquer qu’il y a beaucoup plus de monde que d’habitude ; tout le monde s’habille très bien ; on y chante, beaucoup de chants traditionnels de Noël. Parfois, il y a même une saynète qui raconte la naissance de Jésus. Mais, le plus important c’est que les familles se retrouvent, jasent ensemble, se donnent des nouvelles et se souhaitent un Joyeux Noël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2" name="Shape 362"/>
        <p:cNvGrpSpPr/>
        <p:nvPr/>
      </p:nvGrpSpPr>
      <p:grpSpPr>
        <a:xfrm>
          <a:off x="0" y="0"/>
          <a:ext cx="0" cy="0"/>
          <a:chOff x="0" y="0"/>
          <a:chExt cx="0" cy="0"/>
        </a:xfrm>
      </p:grpSpPr>
      <p:sp>
        <p:nvSpPr>
          <p:cNvPr id="363" name="Google Shape;363;p48"/>
          <p:cNvSpPr txBox="1"/>
          <p:nvPr>
            <p:ph type="title"/>
          </p:nvPr>
        </p:nvSpPr>
        <p:spPr>
          <a:xfrm>
            <a:off x="96300" y="85850"/>
            <a:ext cx="90000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64" name="Google Shape;364;p48"/>
          <p:cNvSpPr txBox="1"/>
          <p:nvPr>
            <p:ph idx="1" type="body"/>
          </p:nvPr>
        </p:nvSpPr>
        <p:spPr>
          <a:xfrm>
            <a:off x="448275" y="1242625"/>
            <a:ext cx="8496600" cy="37029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Les familles qui se retrouvent à la messe de Noël sont heureuses de se voir, comme si elles étaient de la même famille !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ts val="1800"/>
              <a:buNone/>
            </a:pPr>
            <a:r>
              <a:rPr b="1" lang="fr" sz="2900">
                <a:solidFill>
                  <a:srgbClr val="BF9000"/>
                </a:solidFill>
                <a:latin typeface="Playfair Display"/>
                <a:ea typeface="Playfair Display"/>
                <a:cs typeface="Playfair Display"/>
                <a:sym typeface="Playfair Display"/>
              </a:rPr>
              <a:t>En fait, c’est vrai ! Autour de Jésus, nous formons une grande famille, la famille des chrétiens et nous savons que nous sommes unis par Dieu. Que nous sommes toutes et tous des frères et soeurs avec le reste de l’humanité !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ts val="1800"/>
              <a:buNone/>
            </a:pPr>
            <a:r>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8" name="Shape 368"/>
        <p:cNvGrpSpPr/>
        <p:nvPr/>
      </p:nvGrpSpPr>
      <p:grpSpPr>
        <a:xfrm>
          <a:off x="0" y="0"/>
          <a:ext cx="0" cy="0"/>
          <a:chOff x="0" y="0"/>
          <a:chExt cx="0" cy="0"/>
        </a:xfrm>
      </p:grpSpPr>
      <p:sp>
        <p:nvSpPr>
          <p:cNvPr id="369" name="Google Shape;369;p49"/>
          <p:cNvSpPr txBox="1"/>
          <p:nvPr>
            <p:ph type="title"/>
          </p:nvPr>
        </p:nvSpPr>
        <p:spPr>
          <a:xfrm>
            <a:off x="96300" y="85850"/>
            <a:ext cx="90000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080">
                <a:solidFill>
                  <a:srgbClr val="BF9000"/>
                </a:solidFill>
              </a:rPr>
              <a:t>Réflexion en l’absence de prêtre</a:t>
            </a:r>
            <a:endParaRPr sz="2580">
              <a:solidFill>
                <a:srgbClr val="BF9000"/>
              </a:solidFill>
            </a:endParaRPr>
          </a:p>
        </p:txBody>
      </p:sp>
      <p:sp>
        <p:nvSpPr>
          <p:cNvPr id="370" name="Google Shape;370;p49"/>
          <p:cNvSpPr txBox="1"/>
          <p:nvPr>
            <p:ph idx="1" type="body"/>
          </p:nvPr>
        </p:nvSpPr>
        <p:spPr>
          <a:xfrm>
            <a:off x="448275" y="1242625"/>
            <a:ext cx="8496600" cy="37029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just">
              <a:lnSpc>
                <a:spcPct val="100000"/>
              </a:lnSpc>
              <a:spcBef>
                <a:spcPts val="1000"/>
              </a:spcBef>
              <a:spcAft>
                <a:spcPts val="0"/>
              </a:spcAft>
              <a:buSzPct val="67101"/>
              <a:buNone/>
            </a:pPr>
            <a:r>
              <a:rPr b="1" lang="fr" sz="2900">
                <a:solidFill>
                  <a:srgbClr val="BF9000"/>
                </a:solidFill>
                <a:latin typeface="Playfair Display"/>
                <a:ea typeface="Playfair Display"/>
                <a:cs typeface="Playfair Display"/>
                <a:sym typeface="Playfair Display"/>
              </a:rPr>
              <a:t>C’est la volonté de Dieu et c’est ce que nous fêtons à Noël: vos ami-es à côté de vous, vos enseignants et tous celles et ceux qui sont entourent sont votre famille aussi, sont vos frères et vos soeurs en Jésus ! Pas seulement entre chrétiens. </a:t>
            </a:r>
            <a:endParaRPr b="1" sz="29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ct val="67101"/>
              <a:buNone/>
            </a:pPr>
            <a:r>
              <a:rPr b="1" lang="fr" sz="2900">
                <a:solidFill>
                  <a:srgbClr val="BF9000"/>
                </a:solidFill>
                <a:latin typeface="Playfair Display"/>
                <a:ea typeface="Playfair Display"/>
                <a:cs typeface="Playfair Display"/>
                <a:sym typeface="Playfair Display"/>
              </a:rPr>
              <a:t>C’est pourquoi, Dieu nous invite à être bon, aimant avec les autres. Si nous voyons quelqu’un souffrir, Dieu nous appelle à lui venir en aide. À Noël, Dieu nous demande de grandir dans l’Amour des autres !</a:t>
            </a:r>
            <a:endParaRPr b="1" sz="2900">
              <a:solidFill>
                <a:srgbClr val="BF9000"/>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5"/>
          <p:cNvSpPr txBox="1"/>
          <p:nvPr>
            <p:ph type="title"/>
          </p:nvPr>
        </p:nvSpPr>
        <p:spPr>
          <a:xfrm>
            <a:off x="311700" y="54650"/>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680">
                <a:solidFill>
                  <a:srgbClr val="BF9000"/>
                </a:solidFill>
              </a:rPr>
              <a:t>Mot d’accueil avant la célébration</a:t>
            </a:r>
            <a:endParaRPr sz="3680">
              <a:solidFill>
                <a:srgbClr val="BF9000"/>
              </a:solidFill>
            </a:endParaRPr>
          </a:p>
        </p:txBody>
      </p:sp>
      <p:sp>
        <p:nvSpPr>
          <p:cNvPr id="101" name="Google Shape;101;p5"/>
          <p:cNvSpPr txBox="1"/>
          <p:nvPr>
            <p:ph idx="1" type="body"/>
          </p:nvPr>
        </p:nvSpPr>
        <p:spPr>
          <a:xfrm>
            <a:off x="311700" y="1209425"/>
            <a:ext cx="8520600" cy="3807000"/>
          </a:xfrm>
          <a:prstGeom prst="rect">
            <a:avLst/>
          </a:prstGeom>
          <a:noFill/>
          <a:ln>
            <a:noFill/>
          </a:ln>
        </p:spPr>
        <p:txBody>
          <a:bodyPr anchorCtr="0" anchor="t" bIns="91425" lIns="91425" spcFirstLastPara="1" rIns="91425" wrap="square" tIns="91425">
            <a:normAutofit fontScale="85000" lnSpcReduction="20000"/>
          </a:bodyPr>
          <a:lstStyle/>
          <a:p>
            <a:pPr indent="-342900" lvl="0" marL="342900" rtl="0" algn="just">
              <a:lnSpc>
                <a:spcPct val="100000"/>
              </a:lnSpc>
              <a:spcBef>
                <a:spcPts val="1000"/>
              </a:spcBef>
              <a:spcAft>
                <a:spcPts val="0"/>
              </a:spcAft>
              <a:buSzPct val="62283"/>
              <a:buNone/>
            </a:pPr>
            <a:r>
              <a:rPr b="1" lang="fr" sz="3400">
                <a:solidFill>
                  <a:srgbClr val="BF9000"/>
                </a:solidFill>
                <a:latin typeface="Playfair Display"/>
                <a:ea typeface="Playfair Display"/>
                <a:cs typeface="Playfair Display"/>
                <a:sym typeface="Playfair Display"/>
              </a:rPr>
              <a:t>Bonjour et bienvenue à tous !</a:t>
            </a:r>
            <a:endParaRPr b="1" sz="34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ct val="62283"/>
              <a:buNone/>
            </a:pPr>
            <a:r>
              <a:rPr b="1" lang="fr" sz="3400">
                <a:solidFill>
                  <a:srgbClr val="BF9000"/>
                </a:solidFill>
                <a:latin typeface="Playfair Display"/>
                <a:ea typeface="Playfair Display"/>
                <a:cs typeface="Playfair Display"/>
                <a:sym typeface="Playfair Display"/>
              </a:rPr>
              <a:t>Aujourd’hui, nous sommes rassemblés pour célébrer Noël, la naissance de Jésus, le Christ, notre sauveur. </a:t>
            </a:r>
            <a:endParaRPr b="1" sz="34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ct val="62283"/>
              <a:buNone/>
            </a:pPr>
            <a:r>
              <a:rPr b="1" lang="fr" sz="3400">
                <a:solidFill>
                  <a:srgbClr val="BF9000"/>
                </a:solidFill>
                <a:latin typeface="Playfair Display"/>
                <a:ea typeface="Playfair Display"/>
                <a:cs typeface="Playfair Display"/>
                <a:sym typeface="Playfair Display"/>
              </a:rPr>
              <a:t>La naissance de Jésus nous rend joyeux car c’est une Bonne Nouvelle ! Nous formons une grande famille !  </a:t>
            </a:r>
            <a:endParaRPr b="1" sz="3400">
              <a:solidFill>
                <a:srgbClr val="BF9000"/>
              </a:solidFill>
              <a:latin typeface="Playfair Display"/>
              <a:ea typeface="Playfair Display"/>
              <a:cs typeface="Playfair Display"/>
              <a:sym typeface="Playfair Display"/>
            </a:endParaRPr>
          </a:p>
          <a:p>
            <a:pPr indent="0" lvl="0" marL="0" rtl="0" algn="just">
              <a:lnSpc>
                <a:spcPct val="100000"/>
              </a:lnSpc>
              <a:spcBef>
                <a:spcPts val="1000"/>
              </a:spcBef>
              <a:spcAft>
                <a:spcPts val="0"/>
              </a:spcAft>
              <a:buSzPct val="62283"/>
              <a:buNone/>
            </a:pPr>
            <a:r>
              <a:rPr b="1" lang="fr" sz="3400">
                <a:solidFill>
                  <a:srgbClr val="BF9000"/>
                </a:solidFill>
                <a:latin typeface="Playfair Display"/>
                <a:ea typeface="Playfair Display"/>
                <a:cs typeface="Playfair Display"/>
                <a:sym typeface="Playfair Display"/>
              </a:rPr>
              <a:t>Sans plus attendre, commençons cette célébration en chantant C’est Noël ce soir ! </a:t>
            </a:r>
            <a:endParaRPr>
              <a:solidFill>
                <a:srgbClr val="BF9000"/>
              </a:solidFill>
              <a:latin typeface="Playfair Display"/>
              <a:ea typeface="Playfair Display"/>
              <a:cs typeface="Playfair Display"/>
              <a:sym typeface="Playfair Displ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4" name="Shape 374"/>
        <p:cNvGrpSpPr/>
        <p:nvPr/>
      </p:nvGrpSpPr>
      <p:grpSpPr>
        <a:xfrm>
          <a:off x="0" y="0"/>
          <a:ext cx="0" cy="0"/>
          <a:chOff x="0" y="0"/>
          <a:chExt cx="0" cy="0"/>
        </a:xfrm>
      </p:grpSpPr>
      <p:sp>
        <p:nvSpPr>
          <p:cNvPr id="375" name="Google Shape;375;p50"/>
          <p:cNvSpPr txBox="1"/>
          <p:nvPr>
            <p:ph type="title"/>
          </p:nvPr>
        </p:nvSpPr>
        <p:spPr>
          <a:xfrm>
            <a:off x="229500" y="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4688"/>
              <a:buNone/>
            </a:pPr>
            <a:r>
              <a:rPr lang="fr" sz="3755">
                <a:solidFill>
                  <a:srgbClr val="BF9000"/>
                </a:solidFill>
              </a:rPr>
              <a:t>Geste symbolique signifiant</a:t>
            </a:r>
            <a:endParaRPr sz="3755">
              <a:solidFill>
                <a:srgbClr val="BF9000"/>
              </a:solidFill>
            </a:endParaRPr>
          </a:p>
          <a:p>
            <a:pPr indent="0" lvl="0" marL="0" rtl="0" algn="l">
              <a:lnSpc>
                <a:spcPct val="100000"/>
              </a:lnSpc>
              <a:spcBef>
                <a:spcPts val="0"/>
              </a:spcBef>
              <a:spcAft>
                <a:spcPts val="0"/>
              </a:spcAft>
              <a:buSzPct val="111111"/>
              <a:buNone/>
            </a:pPr>
            <a:r>
              <a:t/>
            </a:r>
            <a:endParaRPr>
              <a:solidFill>
                <a:srgbClr val="4E67C8"/>
              </a:solidFill>
            </a:endParaRPr>
          </a:p>
        </p:txBody>
      </p:sp>
      <p:sp>
        <p:nvSpPr>
          <p:cNvPr id="376" name="Google Shape;376;p50"/>
          <p:cNvSpPr txBox="1"/>
          <p:nvPr>
            <p:ph idx="1" type="body"/>
          </p:nvPr>
        </p:nvSpPr>
        <p:spPr>
          <a:xfrm>
            <a:off x="307650" y="1093725"/>
            <a:ext cx="8660700" cy="4180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1800"/>
              <a:buNone/>
            </a:pPr>
            <a:r>
              <a:rPr b="1" lang="fr" sz="2829">
                <a:solidFill>
                  <a:srgbClr val="BF9000"/>
                </a:solidFill>
                <a:latin typeface="Playfair Display"/>
                <a:ea typeface="Playfair Display"/>
                <a:cs typeface="Playfair Display"/>
                <a:sym typeface="Playfair Display"/>
              </a:rPr>
              <a:t>Alors maintenant, prenons un petit moment pour vivre une expérience ! </a:t>
            </a:r>
            <a:endParaRPr b="1" sz="2829">
              <a:solidFill>
                <a:srgbClr val="BF9000"/>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SzPts val="1800"/>
              <a:buNone/>
            </a:pPr>
            <a:r>
              <a:rPr b="1" lang="fr" sz="2829">
                <a:solidFill>
                  <a:srgbClr val="BF9000"/>
                </a:solidFill>
                <a:latin typeface="Playfair Display"/>
                <a:ea typeface="Playfair Display"/>
                <a:cs typeface="Playfair Display"/>
                <a:sym typeface="Playfair Display"/>
              </a:rPr>
              <a:t>Le message de Noël pour nous aujourd’hui est que Dieu nous invite à voir dans les autres un frère ou un soeur. Alors, tournons-nous vers notre voisin et  on lui dit : </a:t>
            </a:r>
            <a:endParaRPr b="1" sz="2829">
              <a:solidFill>
                <a:srgbClr val="BF9000"/>
              </a:solidFill>
              <a:latin typeface="Playfair Display"/>
              <a:ea typeface="Playfair Display"/>
              <a:cs typeface="Playfair Display"/>
              <a:sym typeface="Playfair Display"/>
            </a:endParaRPr>
          </a:p>
          <a:p>
            <a:pPr indent="-385109" lvl="0" marL="457200" rtl="0" algn="l">
              <a:lnSpc>
                <a:spcPct val="100000"/>
              </a:lnSpc>
              <a:spcBef>
                <a:spcPts val="1000"/>
              </a:spcBef>
              <a:spcAft>
                <a:spcPts val="0"/>
              </a:spcAft>
              <a:buClr>
                <a:srgbClr val="BF9000"/>
              </a:buClr>
              <a:buSzPts val="2465"/>
              <a:buFont typeface="Playfair Display"/>
              <a:buChar char="-"/>
            </a:pPr>
            <a:r>
              <a:rPr b="1" lang="fr" sz="3064">
                <a:solidFill>
                  <a:srgbClr val="BF9000"/>
                </a:solidFill>
                <a:latin typeface="Playfair Display"/>
                <a:ea typeface="Playfair Display"/>
                <a:cs typeface="Playfair Display"/>
                <a:sym typeface="Playfair Display"/>
              </a:rPr>
              <a:t>Bonjour mon frère, bonjour ma soeur ! Je te souhaite un Joyeux Noël !</a:t>
            </a:r>
            <a:endParaRPr b="1" sz="3064">
              <a:solidFill>
                <a:srgbClr val="BF9000"/>
              </a:solidFill>
              <a:latin typeface="Playfair Display"/>
              <a:ea typeface="Playfair Display"/>
              <a:cs typeface="Playfair Display"/>
              <a:sym typeface="Playfair Display"/>
            </a:endParaRPr>
          </a:p>
          <a:p>
            <a:pPr indent="0" lvl="0" marL="0" rtl="0" algn="l">
              <a:lnSpc>
                <a:spcPct val="100000"/>
              </a:lnSpc>
              <a:spcBef>
                <a:spcPts val="1000"/>
              </a:spcBef>
              <a:spcAft>
                <a:spcPts val="1000"/>
              </a:spcAft>
              <a:buSzPts val="1800"/>
              <a:buNone/>
            </a:pPr>
            <a:r>
              <a:t/>
            </a:r>
            <a:endParaRPr sz="2698">
              <a:latin typeface="Playfair Display"/>
              <a:ea typeface="Playfair Display"/>
              <a:cs typeface="Playfair Display"/>
              <a:sym typeface="Playfair Displa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0" name="Shape 380"/>
        <p:cNvGrpSpPr/>
        <p:nvPr/>
      </p:nvGrpSpPr>
      <p:grpSpPr>
        <a:xfrm>
          <a:off x="0" y="0"/>
          <a:ext cx="0" cy="0"/>
          <a:chOff x="0" y="0"/>
          <a:chExt cx="0" cy="0"/>
        </a:xfrm>
      </p:grpSpPr>
      <p:sp>
        <p:nvSpPr>
          <p:cNvPr id="381" name="Google Shape;381;p51"/>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00"/>
              <a:buNone/>
            </a:pPr>
            <a:r>
              <a:rPr lang="fr" sz="2966">
                <a:solidFill>
                  <a:srgbClr val="BF9000"/>
                </a:solidFill>
              </a:rPr>
              <a:t>Chant méditatif (optionnel)</a:t>
            </a:r>
            <a:endParaRPr>
              <a:solidFill>
                <a:srgbClr val="BF9000"/>
              </a:solidFill>
            </a:endParaRPr>
          </a:p>
        </p:txBody>
      </p:sp>
      <p:pic>
        <p:nvPicPr>
          <p:cNvPr descr="Découvrez &quot;Marie savais-tu&quot; interprété par le groupe @BeWitnessLouange &#10;&#10;Découvrez l'album &quot;Naissance&quot; en CD ou MP3&#10;EN CD : https://boutique.bewitness.fr/product...&#10;EN MP3 : https://boutique.bewitness.fr/product...&#10;&#10;▶️ Itunes : https://apple.co/3gxHYGE&#10;▶️ Spotify : https://spoti.fi/3U0EPNm&#10;▶️ Deezer : https://bit.ly/3VLGkQV&#10;&#10;Suivez @BeWitnessLouange  &#10;Facebook :   / bewitnessmusic  &#10;Instagram :   / bewitness_louange  &#10;&#10;-----------------------&#10;Regardez The Chosen en français gratuitement sur :&#10;&#10;🔗 https://www.thechosen.fr&#10;📲 AppStore : https://apps.apple.com/app/id6443956656&#10;📲 Google Play : https://play.google.com/store/apps/details?id=net.comeandsee.thechosen&amp;hl=en&amp;gl=US&#10;&#10;Suivez @thechosentvfr  :&#10;&#10;https://www.thechosen.fr&#10;&#10;https://www.instagram.com/thechosentvfr/&#10;https://www.facebook.com/thechosentvfr&#10;https://www.tiktok.com/@thechosentvfr" id="382" name="Google Shape;382;p51" title="Marie savais-tu ? (Mary, did you know) | @BeWitnessLouange">
            <a:hlinkClick r:id="rId3"/>
          </p:cNvPr>
          <p:cNvPicPr preferRelativeResize="0"/>
          <p:nvPr/>
        </p:nvPicPr>
        <p:blipFill rotWithShape="1">
          <a:blip r:embed="rId4">
            <a:alphaModFix/>
          </a:blip>
          <a:srcRect b="0" l="0" r="0" t="0"/>
          <a:stretch/>
        </p:blipFill>
        <p:spPr>
          <a:xfrm>
            <a:off x="1905250" y="1364800"/>
            <a:ext cx="5333500" cy="300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6" name="Shape 386"/>
        <p:cNvGrpSpPr/>
        <p:nvPr/>
      </p:nvGrpSpPr>
      <p:grpSpPr>
        <a:xfrm>
          <a:off x="0" y="0"/>
          <a:ext cx="0" cy="0"/>
          <a:chOff x="0" y="0"/>
          <a:chExt cx="0" cy="0"/>
        </a:xfrm>
      </p:grpSpPr>
      <p:sp>
        <p:nvSpPr>
          <p:cNvPr id="387" name="Google Shape;387;p52"/>
          <p:cNvSpPr txBox="1"/>
          <p:nvPr>
            <p:ph type="title"/>
          </p:nvPr>
        </p:nvSpPr>
        <p:spPr>
          <a:xfrm>
            <a:off x="311700" y="169600"/>
            <a:ext cx="8520600" cy="641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889"/>
              <a:buNone/>
            </a:pPr>
            <a:r>
              <a:rPr lang="fr" sz="2966">
                <a:solidFill>
                  <a:srgbClr val="BF9000"/>
                </a:solidFill>
              </a:rPr>
              <a:t>Merci de vous lever jusqu’à la fin de la célébration</a:t>
            </a:r>
            <a:endParaRPr>
              <a:solidFill>
                <a:srgbClr val="BF9000"/>
              </a:solidFill>
            </a:endParaRPr>
          </a:p>
        </p:txBody>
      </p:sp>
      <p:pic>
        <p:nvPicPr>
          <p:cNvPr id="388" name="Google Shape;388;p52"/>
          <p:cNvPicPr preferRelativeResize="0"/>
          <p:nvPr/>
        </p:nvPicPr>
        <p:blipFill rotWithShape="1">
          <a:blip r:embed="rId3">
            <a:alphaModFix/>
          </a:blip>
          <a:srcRect b="0" l="0" r="0" t="0"/>
          <a:stretch/>
        </p:blipFill>
        <p:spPr>
          <a:xfrm>
            <a:off x="2196025" y="1139700"/>
            <a:ext cx="4845675" cy="32316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2" name="Shape 392"/>
        <p:cNvGrpSpPr/>
        <p:nvPr/>
      </p:nvGrpSpPr>
      <p:grpSpPr>
        <a:xfrm>
          <a:off x="0" y="0"/>
          <a:ext cx="0" cy="0"/>
          <a:chOff x="0" y="0"/>
          <a:chExt cx="0" cy="0"/>
        </a:xfrm>
      </p:grpSpPr>
      <p:sp>
        <p:nvSpPr>
          <p:cNvPr id="393" name="Google Shape;393;p53"/>
          <p:cNvSpPr txBox="1"/>
          <p:nvPr>
            <p:ph type="title"/>
          </p:nvPr>
        </p:nvSpPr>
        <p:spPr>
          <a:xfrm>
            <a:off x="311700" y="252075"/>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380">
                <a:solidFill>
                  <a:srgbClr val="BF9000"/>
                </a:solidFill>
              </a:rPr>
              <a:t>Intentions de prières universelles</a:t>
            </a:r>
            <a:endParaRPr sz="3380">
              <a:solidFill>
                <a:srgbClr val="BF9000"/>
              </a:solidFill>
            </a:endParaRPr>
          </a:p>
        </p:txBody>
      </p:sp>
      <p:sp>
        <p:nvSpPr>
          <p:cNvPr id="394" name="Google Shape;394;p53"/>
          <p:cNvSpPr txBox="1"/>
          <p:nvPr>
            <p:ph idx="1" type="body"/>
          </p:nvPr>
        </p:nvSpPr>
        <p:spPr>
          <a:xfrm>
            <a:off x="311700" y="1185475"/>
            <a:ext cx="8694600" cy="3719100"/>
          </a:xfrm>
          <a:prstGeom prst="rect">
            <a:avLst/>
          </a:prstGeom>
          <a:noFill/>
          <a:ln>
            <a:noFill/>
          </a:ln>
        </p:spPr>
        <p:txBody>
          <a:bodyPr anchorCtr="0" anchor="t" bIns="91425" lIns="91425" spcFirstLastPara="1" rIns="91425" wrap="square" tIns="91425">
            <a:normAutofit fontScale="77500" lnSpcReduction="10000"/>
          </a:bodyPr>
          <a:lstStyle/>
          <a:p>
            <a:pPr indent="0" lvl="0" marL="0" rtl="0" algn="l">
              <a:lnSpc>
                <a:spcPct val="115000"/>
              </a:lnSpc>
              <a:spcBef>
                <a:spcPts val="0"/>
              </a:spcBef>
              <a:spcAft>
                <a:spcPts val="0"/>
              </a:spcAft>
              <a:buSzPct val="100981"/>
              <a:buNone/>
            </a:pPr>
            <a:r>
              <a:rPr b="1" lang="fr" sz="2300">
                <a:solidFill>
                  <a:srgbClr val="BF9000"/>
                </a:solidFill>
                <a:highlight>
                  <a:srgbClr val="00FFFF"/>
                </a:highlight>
                <a:latin typeface="Playfair Display"/>
                <a:ea typeface="Playfair Display"/>
                <a:cs typeface="Playfair Display"/>
                <a:sym typeface="Playfair Display"/>
              </a:rPr>
              <a:t>Présidence</a:t>
            </a:r>
            <a:r>
              <a:rPr b="1" lang="fr" sz="2300">
                <a:solidFill>
                  <a:srgbClr val="BF9000"/>
                </a:solidFill>
                <a:latin typeface="Playfair Display"/>
                <a:ea typeface="Playfair Display"/>
                <a:cs typeface="Playfair Display"/>
                <a:sym typeface="Playfair Display"/>
              </a:rPr>
              <a:t>: Notre Seigneur Jésus nous invite à mettre le service des autres au centre de notre foi. En communion avec nos soeurs et nos frères de toute la Terre, présentons à Dieu avec confiance les besoins de notre monde et de l’Église</a:t>
            </a:r>
            <a:r>
              <a:rPr lang="fr" sz="2300">
                <a:solidFill>
                  <a:srgbClr val="BF9000"/>
                </a:solidFill>
                <a:latin typeface="Playfair Display Medium"/>
                <a:ea typeface="Playfair Display Medium"/>
                <a:cs typeface="Playfair Display Medium"/>
                <a:sym typeface="Playfair Display Medium"/>
              </a:rPr>
              <a:t>:</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15000"/>
              </a:lnSpc>
              <a:spcBef>
                <a:spcPts val="1200"/>
              </a:spcBef>
              <a:spcAft>
                <a:spcPts val="0"/>
              </a:spcAft>
              <a:buSzPct val="100981"/>
              <a:buNone/>
            </a:pPr>
            <a:r>
              <a:rPr lang="fr" sz="2300">
                <a:solidFill>
                  <a:srgbClr val="BF9000"/>
                </a:solidFill>
                <a:latin typeface="Playfair Display Medium"/>
                <a:ea typeface="Playfair Display Medium"/>
                <a:cs typeface="Playfair Display Medium"/>
                <a:sym typeface="Playfair Display Medium"/>
              </a:rPr>
              <a:t>Pour les millions de personnes dans le monde qui sont dans la peur, l’insécurité ou l’isolement, afin qu’elles trouvent sur leur chemin des personnes attentives à leurs besoins,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SzPct val="100981"/>
              <a:buNone/>
            </a:pPr>
            <a:r>
              <a:rPr b="1" lang="fr" sz="2300">
                <a:solidFill>
                  <a:srgbClr val="BF9000"/>
                </a:solidFill>
                <a:latin typeface="Playfair Display"/>
                <a:ea typeface="Playfair Display"/>
                <a:cs typeface="Playfair Display"/>
                <a:sym typeface="Playfair Display"/>
              </a:rPr>
              <a:t>R/ Entends, Seigneur, la prière qui monte de nos coeurs </a:t>
            </a:r>
            <a:endParaRPr b="1" sz="23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ct val="154838"/>
              <a:buNone/>
            </a:pPr>
            <a:r>
              <a:t/>
            </a:r>
            <a:endParaRPr sz="1500">
              <a:solidFill>
                <a:srgbClr val="BF9000"/>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SzPct val="100981"/>
              <a:buNone/>
            </a:pPr>
            <a:r>
              <a:rPr lang="fr" sz="2300">
                <a:solidFill>
                  <a:srgbClr val="BF9000"/>
                </a:solidFill>
                <a:latin typeface="Playfair Display Medium"/>
                <a:ea typeface="Playfair Display Medium"/>
                <a:cs typeface="Playfair Display Medium"/>
                <a:sym typeface="Playfair Display Medium"/>
              </a:rPr>
              <a:t>Pour les organisations humanitaires qui viennent en aide aux personnes appauvries et marginalisées ; afin qu’elles gardent toujours l’Espérance d’un monde plus juste,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SzPct val="100981"/>
              <a:buNone/>
            </a:pPr>
            <a:r>
              <a:rPr b="1" lang="fr" sz="2300">
                <a:solidFill>
                  <a:srgbClr val="BF9000"/>
                </a:solidFill>
                <a:latin typeface="Playfair Display"/>
                <a:ea typeface="Playfair Display"/>
                <a:cs typeface="Playfair Display"/>
                <a:sym typeface="Playfair Display"/>
              </a:rPr>
              <a:t>R/ Entends, Seigneur, la prière qui monte de nos coeurs</a:t>
            </a:r>
            <a:endParaRPr b="1" sz="2300">
              <a:solidFill>
                <a:srgbClr val="BF9000"/>
              </a:solidFill>
              <a:latin typeface="Playfair Display"/>
              <a:ea typeface="Playfair Display"/>
              <a:cs typeface="Playfair Display"/>
              <a:sym typeface="Playfair Displ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98" name="Shape 398"/>
        <p:cNvGrpSpPr/>
        <p:nvPr/>
      </p:nvGrpSpPr>
      <p:grpSpPr>
        <a:xfrm>
          <a:off x="0" y="0"/>
          <a:ext cx="0" cy="0"/>
          <a:chOff x="0" y="0"/>
          <a:chExt cx="0" cy="0"/>
        </a:xfrm>
      </p:grpSpPr>
      <p:sp>
        <p:nvSpPr>
          <p:cNvPr id="399" name="Google Shape;399;p54"/>
          <p:cNvSpPr txBox="1"/>
          <p:nvPr>
            <p:ph type="title"/>
          </p:nvPr>
        </p:nvSpPr>
        <p:spPr>
          <a:xfrm>
            <a:off x="311700" y="267375"/>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380">
                <a:solidFill>
                  <a:srgbClr val="BF9000"/>
                </a:solidFill>
              </a:rPr>
              <a:t>Intentions de prières universelles</a:t>
            </a:r>
            <a:endParaRPr sz="3380">
              <a:solidFill>
                <a:srgbClr val="BF9000"/>
              </a:solidFill>
            </a:endParaRPr>
          </a:p>
        </p:txBody>
      </p:sp>
      <p:sp>
        <p:nvSpPr>
          <p:cNvPr id="400" name="Google Shape;400;p54"/>
          <p:cNvSpPr txBox="1"/>
          <p:nvPr>
            <p:ph idx="1" type="body"/>
          </p:nvPr>
        </p:nvSpPr>
        <p:spPr>
          <a:xfrm>
            <a:off x="311700" y="1256575"/>
            <a:ext cx="8520600" cy="3708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fr" sz="2300">
                <a:solidFill>
                  <a:srgbClr val="BF9000"/>
                </a:solidFill>
                <a:latin typeface="Playfair Display Medium"/>
                <a:ea typeface="Playfair Display Medium"/>
                <a:cs typeface="Playfair Display Medium"/>
                <a:sym typeface="Playfair Display Medium"/>
              </a:rPr>
              <a:t>Pour les responsables politiques et économiques de toutes les nations ; afin que leurs décisions soient inspirées par l’amour et la fraternité,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SzPts val="1800"/>
              <a:buNone/>
            </a:pPr>
            <a:r>
              <a:rPr b="1" lang="fr" sz="2300">
                <a:solidFill>
                  <a:srgbClr val="BF9000"/>
                </a:solidFill>
                <a:latin typeface="Playfair Display"/>
                <a:ea typeface="Playfair Display"/>
                <a:cs typeface="Playfair Display"/>
                <a:sym typeface="Playfair Display"/>
              </a:rPr>
              <a:t>R/ Entends, Seigneur, la prière qui monte de nos coeurs </a:t>
            </a:r>
            <a:r>
              <a:rPr b="1" lang="fr" sz="2300">
                <a:solidFill>
                  <a:srgbClr val="BF9000"/>
                </a:solidFill>
              </a:rPr>
              <a:t> </a:t>
            </a:r>
            <a:endParaRPr b="1" sz="2300">
              <a:solidFill>
                <a:srgbClr val="BF9000"/>
              </a:solidFill>
            </a:endParaRPr>
          </a:p>
          <a:p>
            <a:pPr indent="0" lvl="0" marL="0" rtl="0" algn="l">
              <a:lnSpc>
                <a:spcPct val="100000"/>
              </a:lnSpc>
              <a:spcBef>
                <a:spcPts val="0"/>
              </a:spcBef>
              <a:spcAft>
                <a:spcPts val="0"/>
              </a:spcAft>
              <a:buSzPts val="1800"/>
              <a:buNone/>
            </a:pPr>
            <a:r>
              <a:t/>
            </a:r>
            <a:endParaRPr b="1" sz="2300">
              <a:solidFill>
                <a:srgbClr val="BF9000"/>
              </a:solidFill>
            </a:endParaRPr>
          </a:p>
          <a:p>
            <a:pPr indent="0" lvl="0" marL="0" rtl="0" algn="l">
              <a:lnSpc>
                <a:spcPct val="100000"/>
              </a:lnSpc>
              <a:spcBef>
                <a:spcPts val="0"/>
              </a:spcBef>
              <a:spcAft>
                <a:spcPts val="0"/>
              </a:spcAft>
              <a:buSzPts val="1800"/>
              <a:buNone/>
            </a:pPr>
            <a:r>
              <a:rPr lang="fr" sz="2300">
                <a:solidFill>
                  <a:srgbClr val="BF9000"/>
                </a:solidFill>
                <a:latin typeface="Playfair Display Medium"/>
                <a:ea typeface="Playfair Display Medium"/>
                <a:cs typeface="Playfair Display Medium"/>
                <a:sym typeface="Playfair Display Medium"/>
              </a:rPr>
              <a:t>Pour notre Église, afin qu’elle continue de s’engager en faveur du bien commun par le dialogue, la réconciliation, la paix et la guérison spirituelle, prions.</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SzPts val="1800"/>
              <a:buNone/>
            </a:pPr>
            <a:r>
              <a:rPr b="1" lang="fr" sz="2300">
                <a:solidFill>
                  <a:srgbClr val="BF9000"/>
                </a:solidFill>
                <a:highlight>
                  <a:schemeClr val="dk1"/>
                </a:highlight>
                <a:latin typeface="Playfair Display"/>
                <a:ea typeface="Playfair Display"/>
                <a:cs typeface="Playfair Display"/>
                <a:sym typeface="Playfair Display"/>
              </a:rPr>
              <a:t>R/ Entends, Seigneur, la prière qui monte de nos coeurs</a:t>
            </a:r>
            <a:r>
              <a:rPr b="1" lang="fr" sz="2300">
                <a:solidFill>
                  <a:srgbClr val="BF9000"/>
                </a:solidFill>
                <a:latin typeface="Playfair Display"/>
                <a:ea typeface="Playfair Display"/>
                <a:cs typeface="Playfair Display"/>
                <a:sym typeface="Playfair Display"/>
              </a:rPr>
              <a:t> </a:t>
            </a:r>
            <a:endParaRPr b="1" sz="2300">
              <a:solidFill>
                <a:srgbClr val="BF9000"/>
              </a:solidFill>
              <a:highlight>
                <a:srgbClr val="EAD1DC"/>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4" name="Shape 404"/>
        <p:cNvGrpSpPr/>
        <p:nvPr/>
      </p:nvGrpSpPr>
      <p:grpSpPr>
        <a:xfrm>
          <a:off x="0" y="0"/>
          <a:ext cx="0" cy="0"/>
          <a:chOff x="0" y="0"/>
          <a:chExt cx="0" cy="0"/>
        </a:xfrm>
      </p:grpSpPr>
      <p:sp>
        <p:nvSpPr>
          <p:cNvPr id="405" name="Google Shape;405;p55"/>
          <p:cNvSpPr txBox="1"/>
          <p:nvPr>
            <p:ph type="title"/>
          </p:nvPr>
        </p:nvSpPr>
        <p:spPr>
          <a:xfrm>
            <a:off x="311700" y="252075"/>
            <a:ext cx="85206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380">
                <a:solidFill>
                  <a:srgbClr val="BF9000"/>
                </a:solidFill>
              </a:rPr>
              <a:t>Intentions de prières universelles</a:t>
            </a:r>
            <a:endParaRPr sz="3380">
              <a:solidFill>
                <a:srgbClr val="BF9000"/>
              </a:solidFill>
            </a:endParaRPr>
          </a:p>
        </p:txBody>
      </p:sp>
      <p:sp>
        <p:nvSpPr>
          <p:cNvPr id="406" name="Google Shape;406;p55"/>
          <p:cNvSpPr txBox="1"/>
          <p:nvPr>
            <p:ph idx="1" type="body"/>
          </p:nvPr>
        </p:nvSpPr>
        <p:spPr>
          <a:xfrm>
            <a:off x="311700" y="1094525"/>
            <a:ext cx="8520600" cy="38559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SzPts val="1800"/>
              <a:buNone/>
            </a:pPr>
            <a:r>
              <a:rPr lang="fr" sz="2300">
                <a:solidFill>
                  <a:srgbClr val="BF9000"/>
                </a:solidFill>
                <a:latin typeface="Playfair Display Medium"/>
                <a:ea typeface="Playfair Display Medium"/>
                <a:cs typeface="Playfair Display Medium"/>
                <a:sym typeface="Playfair Display Medium"/>
              </a:rPr>
              <a:t>Pour les membres de notre communauté ; afin qu’ils agissent en solidarité pour préserver la planète, notre maison commune, et fassent la promotion de la fraternité, la justice et la paix, prions. </a:t>
            </a:r>
            <a:endParaRPr sz="2300">
              <a:solidFill>
                <a:srgbClr val="BF9000"/>
              </a:solidFill>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SzPts val="1800"/>
              <a:buNone/>
            </a:pPr>
            <a:r>
              <a:rPr b="1" lang="fr" sz="2300">
                <a:solidFill>
                  <a:srgbClr val="BF9000"/>
                </a:solidFill>
                <a:latin typeface="Playfair Display"/>
                <a:ea typeface="Playfair Display"/>
                <a:cs typeface="Playfair Display"/>
                <a:sym typeface="Playfair Display"/>
              </a:rPr>
              <a:t>R/ Entends, Seigneur, la prière qui monte de nos coeurs </a:t>
            </a:r>
            <a:endParaRPr b="1" sz="2300">
              <a:solidFill>
                <a:srgbClr val="BF9000"/>
              </a:solidFill>
              <a:highlight>
                <a:srgbClr val="EAD1DC"/>
              </a:highlight>
            </a:endParaRPr>
          </a:p>
          <a:p>
            <a:pPr indent="0" lvl="0" marL="0" rtl="0" algn="l">
              <a:lnSpc>
                <a:spcPct val="100000"/>
              </a:lnSpc>
              <a:spcBef>
                <a:spcPts val="0"/>
              </a:spcBef>
              <a:spcAft>
                <a:spcPts val="0"/>
              </a:spcAft>
              <a:buSzPts val="1800"/>
              <a:buNone/>
            </a:pPr>
            <a:r>
              <a:t/>
            </a:r>
            <a:endParaRPr b="1" sz="1350">
              <a:solidFill>
                <a:srgbClr val="BF9000"/>
              </a:solidFill>
            </a:endParaRPr>
          </a:p>
          <a:p>
            <a:pPr indent="0" lvl="0" marL="0" rtl="0" algn="l">
              <a:lnSpc>
                <a:spcPct val="100000"/>
              </a:lnSpc>
              <a:spcBef>
                <a:spcPts val="0"/>
              </a:spcBef>
              <a:spcAft>
                <a:spcPts val="0"/>
              </a:spcAft>
              <a:buSzPts val="1800"/>
              <a:buNone/>
            </a:pPr>
            <a:r>
              <a:t/>
            </a:r>
            <a:endParaRPr b="1" sz="1350">
              <a:solidFill>
                <a:srgbClr val="BF9000"/>
              </a:solidFill>
            </a:endParaRPr>
          </a:p>
          <a:p>
            <a:pPr indent="0" lvl="0" marL="0" rtl="0" algn="l">
              <a:lnSpc>
                <a:spcPct val="100000"/>
              </a:lnSpc>
              <a:spcBef>
                <a:spcPts val="0"/>
              </a:spcBef>
              <a:spcAft>
                <a:spcPts val="0"/>
              </a:spcAft>
              <a:buSzPts val="1800"/>
              <a:buNone/>
            </a:pPr>
            <a:r>
              <a:rPr b="1" lang="fr" sz="2300">
                <a:solidFill>
                  <a:srgbClr val="BF9000"/>
                </a:solidFill>
                <a:highlight>
                  <a:srgbClr val="00FFFF"/>
                </a:highlight>
                <a:latin typeface="Playfair Display"/>
                <a:ea typeface="Playfair Display"/>
                <a:cs typeface="Playfair Display"/>
                <a:sym typeface="Playfair Display"/>
              </a:rPr>
              <a:t>Présidence</a:t>
            </a:r>
            <a:r>
              <a:rPr b="1" lang="fr" sz="2300">
                <a:solidFill>
                  <a:srgbClr val="BF9000"/>
                </a:solidFill>
                <a:latin typeface="Playfair Display"/>
                <a:ea typeface="Playfair Display"/>
                <a:cs typeface="Playfair Display"/>
                <a:sym typeface="Playfair Display"/>
              </a:rPr>
              <a:t>: Dieu notre Père, reçois nos prières afin qu’ensemble nous puissions construire ton royaume d’amour, de paix et de justice. Nous te le demandons par ton Fils Jésus, le Christ, qui vit et règne avec toi dans l’unité du Saint-Esprit pour les siècles des siècles !</a:t>
            </a:r>
            <a:endParaRPr b="1" sz="2300">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t/>
            </a:r>
            <a:endParaRPr b="1" sz="1366">
              <a:solidFill>
                <a:srgbClr val="BF9000"/>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800"/>
              <a:buNone/>
            </a:pPr>
            <a:r>
              <a:rPr b="1" lang="fr" sz="2300">
                <a:solidFill>
                  <a:srgbClr val="BF9000"/>
                </a:solidFill>
                <a:latin typeface="Playfair Display"/>
                <a:ea typeface="Playfair Display"/>
                <a:cs typeface="Playfair Display"/>
                <a:sym typeface="Playfair Display"/>
              </a:rPr>
              <a:t>R/ AMEN</a:t>
            </a:r>
            <a:r>
              <a:rPr b="1" lang="fr" sz="2200">
                <a:solidFill>
                  <a:srgbClr val="BF9000"/>
                </a:solidFill>
                <a:latin typeface="Playfair Display"/>
                <a:ea typeface="Playfair Display"/>
                <a:cs typeface="Playfair Display"/>
                <a:sym typeface="Playfair Display"/>
              </a:rPr>
              <a:t> </a:t>
            </a:r>
            <a:endParaRPr b="1" sz="2200">
              <a:solidFill>
                <a:srgbClr val="BF9000"/>
              </a:solidFill>
              <a:latin typeface="Playfair Display"/>
              <a:ea typeface="Playfair Display"/>
              <a:cs typeface="Playfair Display"/>
              <a:sym typeface="Playfair Displ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0" name="Shape 410"/>
        <p:cNvGrpSpPr/>
        <p:nvPr/>
      </p:nvGrpSpPr>
      <p:grpSpPr>
        <a:xfrm>
          <a:off x="0" y="0"/>
          <a:ext cx="0" cy="0"/>
          <a:chOff x="0" y="0"/>
          <a:chExt cx="0" cy="0"/>
        </a:xfrm>
      </p:grpSpPr>
      <p:sp>
        <p:nvSpPr>
          <p:cNvPr id="411" name="Google Shape;411;p56"/>
          <p:cNvSpPr txBox="1"/>
          <p:nvPr>
            <p:ph type="title"/>
          </p:nvPr>
        </p:nvSpPr>
        <p:spPr>
          <a:xfrm>
            <a:off x="311700" y="384000"/>
            <a:ext cx="42603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solidFill>
                  <a:srgbClr val="BF9000"/>
                </a:solidFill>
              </a:rPr>
              <a:t>NOTRE PÈRE</a:t>
            </a:r>
            <a:endParaRPr>
              <a:solidFill>
                <a:srgbClr val="BF9000"/>
              </a:solidFill>
            </a:endParaRPr>
          </a:p>
        </p:txBody>
      </p:sp>
      <p:sp>
        <p:nvSpPr>
          <p:cNvPr id="412" name="Google Shape;412;p56"/>
          <p:cNvSpPr txBox="1"/>
          <p:nvPr>
            <p:ph idx="1" type="body"/>
          </p:nvPr>
        </p:nvSpPr>
        <p:spPr>
          <a:xfrm>
            <a:off x="311700" y="1237725"/>
            <a:ext cx="4164900" cy="36405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b="1" lang="fr" sz="3000">
                <a:solidFill>
                  <a:srgbClr val="BF9000"/>
                </a:solidFill>
                <a:latin typeface="Playfair Display"/>
                <a:ea typeface="Playfair Display"/>
                <a:cs typeface="Playfair Display"/>
                <a:sym typeface="Playfair Display"/>
              </a:rPr>
              <a:t>Après avoir prié pour les besoins du monde, unis dans le même esprit, nous pouvons dire avec confiance, la prière que nous avons reçue du Sauveur:</a:t>
            </a:r>
            <a:endParaRPr b="1" sz="3000">
              <a:solidFill>
                <a:srgbClr val="BF9000"/>
              </a:solidFill>
              <a:latin typeface="Playfair Display"/>
              <a:ea typeface="Playfair Display"/>
              <a:cs typeface="Playfair Display"/>
              <a:sym typeface="Playfair Display"/>
            </a:endParaRPr>
          </a:p>
          <a:p>
            <a:pPr indent="0" lvl="0" marL="0" rtl="0" algn="l">
              <a:lnSpc>
                <a:spcPct val="115000"/>
              </a:lnSpc>
              <a:spcBef>
                <a:spcPts val="0"/>
              </a:spcBef>
              <a:spcAft>
                <a:spcPts val="1200"/>
              </a:spcAft>
              <a:buSzPts val="1800"/>
              <a:buNone/>
            </a:pPr>
            <a:r>
              <a:t/>
            </a:r>
            <a:endParaRPr/>
          </a:p>
        </p:txBody>
      </p:sp>
      <p:pic>
        <p:nvPicPr>
          <p:cNvPr id="413" name="Google Shape;413;p56"/>
          <p:cNvPicPr preferRelativeResize="0"/>
          <p:nvPr/>
        </p:nvPicPr>
        <p:blipFill rotWithShape="1">
          <a:blip r:embed="rId3">
            <a:alphaModFix/>
          </a:blip>
          <a:srcRect b="0" l="0" r="0" t="0"/>
          <a:stretch/>
        </p:blipFill>
        <p:spPr>
          <a:xfrm>
            <a:off x="4724400" y="152400"/>
            <a:ext cx="4002461" cy="483870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7" name="Shape 417"/>
        <p:cNvGrpSpPr/>
        <p:nvPr/>
      </p:nvGrpSpPr>
      <p:grpSpPr>
        <a:xfrm>
          <a:off x="0" y="0"/>
          <a:ext cx="0" cy="0"/>
          <a:chOff x="0" y="0"/>
          <a:chExt cx="0" cy="0"/>
        </a:xfrm>
      </p:grpSpPr>
      <p:sp>
        <p:nvSpPr>
          <p:cNvPr id="418" name="Google Shape;418;p57"/>
          <p:cNvSpPr txBox="1"/>
          <p:nvPr>
            <p:ph type="title"/>
          </p:nvPr>
        </p:nvSpPr>
        <p:spPr>
          <a:xfrm>
            <a:off x="323450" y="278300"/>
            <a:ext cx="82515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solidFill>
                  <a:srgbClr val="BF9000"/>
                </a:solidFill>
                <a:latin typeface="Lato"/>
                <a:ea typeface="Lato"/>
                <a:cs typeface="Lato"/>
                <a:sym typeface="Lato"/>
              </a:rPr>
              <a:t>Échange de la paix</a:t>
            </a:r>
            <a:endParaRPr>
              <a:solidFill>
                <a:srgbClr val="BF9000"/>
              </a:solidFill>
              <a:latin typeface="Lato"/>
              <a:ea typeface="Lato"/>
              <a:cs typeface="Lato"/>
              <a:sym typeface="Lato"/>
            </a:endParaRPr>
          </a:p>
        </p:txBody>
      </p:sp>
      <p:sp>
        <p:nvSpPr>
          <p:cNvPr id="419" name="Google Shape;419;p57"/>
          <p:cNvSpPr txBox="1"/>
          <p:nvPr>
            <p:ph idx="1" type="body"/>
          </p:nvPr>
        </p:nvSpPr>
        <p:spPr>
          <a:xfrm>
            <a:off x="624750" y="1801400"/>
            <a:ext cx="3947400" cy="3018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b="1" lang="fr" sz="3000">
                <a:solidFill>
                  <a:srgbClr val="BF9000"/>
                </a:solidFill>
                <a:latin typeface="Arial"/>
                <a:ea typeface="Arial"/>
                <a:cs typeface="Arial"/>
                <a:sym typeface="Arial"/>
              </a:rPr>
              <a:t>Confirmons notre prière et dans la charité du Christ, échangeons un geste de paix </a:t>
            </a:r>
            <a:endParaRPr b="1" sz="3000">
              <a:solidFill>
                <a:srgbClr val="BF9000"/>
              </a:solidFill>
              <a:latin typeface="Arial"/>
              <a:ea typeface="Arial"/>
              <a:cs typeface="Arial"/>
              <a:sym typeface="Arial"/>
            </a:endParaRPr>
          </a:p>
          <a:p>
            <a:pPr indent="0" lvl="0" marL="0" rtl="0" algn="l">
              <a:lnSpc>
                <a:spcPct val="115000"/>
              </a:lnSpc>
              <a:spcBef>
                <a:spcPts val="0"/>
              </a:spcBef>
              <a:spcAft>
                <a:spcPts val="1200"/>
              </a:spcAft>
              <a:buSzPts val="1800"/>
              <a:buNone/>
            </a:pPr>
            <a:r>
              <a:t/>
            </a:r>
            <a:endParaRPr/>
          </a:p>
        </p:txBody>
      </p:sp>
      <p:pic>
        <p:nvPicPr>
          <p:cNvPr id="420" name="Google Shape;420;p57"/>
          <p:cNvPicPr preferRelativeResize="0"/>
          <p:nvPr/>
        </p:nvPicPr>
        <p:blipFill rotWithShape="1">
          <a:blip r:embed="rId3">
            <a:alphaModFix/>
          </a:blip>
          <a:srcRect b="0" l="0" r="0" t="0"/>
          <a:stretch/>
        </p:blipFill>
        <p:spPr>
          <a:xfrm>
            <a:off x="4419225" y="1369275"/>
            <a:ext cx="4267050" cy="2841855"/>
          </a:xfrm>
          <a:prstGeom prst="rect">
            <a:avLst/>
          </a:prstGeom>
          <a:noFill/>
          <a:ln>
            <a:noFill/>
          </a:ln>
        </p:spPr>
      </p:pic>
      <p:pic>
        <p:nvPicPr>
          <p:cNvPr id="421" name="Google Shape;421;p57"/>
          <p:cNvPicPr preferRelativeResize="0"/>
          <p:nvPr/>
        </p:nvPicPr>
        <p:blipFill rotWithShape="1">
          <a:blip r:embed="rId4">
            <a:alphaModFix/>
          </a:blip>
          <a:srcRect b="0" l="0" r="0" t="0"/>
          <a:stretch/>
        </p:blipFill>
        <p:spPr>
          <a:xfrm>
            <a:off x="253650" y="178350"/>
            <a:ext cx="1615850" cy="14652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5" name="Shape 425"/>
        <p:cNvGrpSpPr/>
        <p:nvPr/>
      </p:nvGrpSpPr>
      <p:grpSpPr>
        <a:xfrm>
          <a:off x="0" y="0"/>
          <a:ext cx="0" cy="0"/>
          <a:chOff x="0" y="0"/>
          <a:chExt cx="0" cy="0"/>
        </a:xfrm>
      </p:grpSpPr>
      <p:sp>
        <p:nvSpPr>
          <p:cNvPr id="426" name="Google Shape;426;p58"/>
          <p:cNvSpPr txBox="1"/>
          <p:nvPr>
            <p:ph type="title"/>
          </p:nvPr>
        </p:nvSpPr>
        <p:spPr>
          <a:xfrm>
            <a:off x="104400" y="113875"/>
            <a:ext cx="89352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2800">
                <a:solidFill>
                  <a:srgbClr val="BF9000"/>
                </a:solidFill>
              </a:rPr>
              <a:t>Nous allons maintenant recevoir la bénédiction finale </a:t>
            </a:r>
            <a:endParaRPr sz="2800">
              <a:solidFill>
                <a:srgbClr val="BF9000"/>
              </a:solidFill>
            </a:endParaRPr>
          </a:p>
          <a:p>
            <a:pPr indent="0" lvl="0" marL="0" rtl="0" algn="ctr">
              <a:lnSpc>
                <a:spcPct val="100000"/>
              </a:lnSpc>
              <a:spcBef>
                <a:spcPts val="0"/>
              </a:spcBef>
              <a:spcAft>
                <a:spcPts val="0"/>
              </a:spcAft>
              <a:buSzPts val="990"/>
              <a:buNone/>
            </a:pPr>
            <a:r>
              <a:rPr lang="fr" sz="2800">
                <a:solidFill>
                  <a:srgbClr val="BF9000"/>
                </a:solidFill>
              </a:rPr>
              <a:t>Prions</a:t>
            </a:r>
            <a:r>
              <a:rPr lang="fr" sz="3380">
                <a:solidFill>
                  <a:srgbClr val="BF9000"/>
                </a:solidFill>
              </a:rPr>
              <a:t> </a:t>
            </a:r>
            <a:endParaRPr sz="3380">
              <a:solidFill>
                <a:srgbClr val="BF9000"/>
              </a:solidFill>
            </a:endParaRPr>
          </a:p>
        </p:txBody>
      </p:sp>
      <p:sp>
        <p:nvSpPr>
          <p:cNvPr id="427" name="Google Shape;427;p58"/>
          <p:cNvSpPr txBox="1"/>
          <p:nvPr>
            <p:ph idx="1" type="body"/>
          </p:nvPr>
        </p:nvSpPr>
        <p:spPr>
          <a:xfrm>
            <a:off x="213900" y="1253275"/>
            <a:ext cx="8716200" cy="381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solidFill>
                  <a:srgbClr val="BF9000"/>
                </a:solidFill>
                <a:latin typeface="Playfair Display"/>
                <a:ea typeface="Playfair Display"/>
                <a:cs typeface="Playfair Display"/>
                <a:sym typeface="Playfair Display"/>
              </a:rPr>
              <a:t>Que le Seigneur vous bénisse et vous garde. </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BF9000"/>
                </a:solidFill>
                <a:latin typeface="Playfair Display"/>
                <a:ea typeface="Playfair Display"/>
                <a:cs typeface="Playfair Display"/>
                <a:sym typeface="Playfair Display"/>
              </a:rPr>
              <a:t>Tous : AMEN</a:t>
            </a:r>
            <a:endParaRPr b="1"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BF9000"/>
                </a:solidFill>
                <a:latin typeface="Playfair Display"/>
                <a:ea typeface="Playfair Display"/>
                <a:cs typeface="Playfair Display"/>
                <a:sym typeface="Playfair Display"/>
              </a:rPr>
              <a:t>Que le Seigneur fasse resplendir sur vous son visage.</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BF9000"/>
                </a:solidFill>
                <a:latin typeface="Playfair Display"/>
                <a:ea typeface="Playfair Display"/>
                <a:cs typeface="Playfair Display"/>
                <a:sym typeface="Playfair Display"/>
              </a:rPr>
              <a:t>Tous : AMEN</a:t>
            </a:r>
            <a:endParaRPr b="1"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solidFill>
                  <a:srgbClr val="BF9000"/>
                </a:solidFill>
                <a:latin typeface="Playfair Display"/>
                <a:ea typeface="Playfair Display"/>
                <a:cs typeface="Playfair Display"/>
                <a:sym typeface="Playfair Display"/>
              </a:rPr>
              <a:t>Que le Seigneur vous accorde la paix. </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solidFill>
                  <a:srgbClr val="BF9000"/>
                </a:solidFill>
                <a:latin typeface="Playfair Display"/>
                <a:ea typeface="Playfair Display"/>
                <a:cs typeface="Playfair Display"/>
                <a:sym typeface="Playfair Display"/>
              </a:rPr>
              <a:t>Tous : AMEN</a:t>
            </a:r>
            <a:endParaRPr b="1"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BF9000"/>
                </a:solidFill>
                <a:latin typeface="Playfair Display"/>
                <a:ea typeface="Playfair Display"/>
                <a:cs typeface="Playfair Display"/>
                <a:sym typeface="Playfair Display"/>
              </a:rPr>
              <a:t>Et que Dieu tout-puissant nous bénisse, le Père, le Fils et </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solidFill>
                  <a:srgbClr val="BF9000"/>
                </a:solidFill>
                <a:latin typeface="Playfair Display"/>
                <a:ea typeface="Playfair Display"/>
                <a:cs typeface="Playfair Display"/>
                <a:sym typeface="Playfair Display"/>
              </a:rPr>
              <a:t>le saint-Esprit (faire le signe de croix)</a:t>
            </a:r>
            <a:endParaRPr sz="25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solidFill>
                  <a:srgbClr val="BF9000"/>
                </a:solidFill>
                <a:latin typeface="Playfair Display"/>
                <a:ea typeface="Playfair Display"/>
                <a:cs typeface="Playfair Display"/>
                <a:sym typeface="Playfair Display"/>
              </a:rPr>
              <a:t>Tous: AMEN</a:t>
            </a:r>
            <a:endParaRPr b="1" sz="2520">
              <a:solidFill>
                <a:srgbClr val="BF9000"/>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1" name="Shape 431"/>
        <p:cNvGrpSpPr/>
        <p:nvPr/>
      </p:nvGrpSpPr>
      <p:grpSpPr>
        <a:xfrm>
          <a:off x="0" y="0"/>
          <a:ext cx="0" cy="0"/>
          <a:chOff x="0" y="0"/>
          <a:chExt cx="0" cy="0"/>
        </a:xfrm>
      </p:grpSpPr>
      <p:sp>
        <p:nvSpPr>
          <p:cNvPr id="432" name="Google Shape;432;p59"/>
          <p:cNvSpPr txBox="1"/>
          <p:nvPr>
            <p:ph type="title"/>
          </p:nvPr>
        </p:nvSpPr>
        <p:spPr>
          <a:xfrm>
            <a:off x="104400" y="60300"/>
            <a:ext cx="8935200" cy="64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3000">
                <a:solidFill>
                  <a:srgbClr val="BF9000"/>
                </a:solidFill>
              </a:rPr>
              <a:t>Envoi</a:t>
            </a:r>
            <a:r>
              <a:rPr lang="fr" sz="2600">
                <a:solidFill>
                  <a:srgbClr val="BF9000"/>
                </a:solidFill>
              </a:rPr>
              <a:t> </a:t>
            </a:r>
            <a:endParaRPr sz="2600">
              <a:solidFill>
                <a:srgbClr val="BF9000"/>
              </a:solidFill>
            </a:endParaRPr>
          </a:p>
        </p:txBody>
      </p:sp>
      <p:sp>
        <p:nvSpPr>
          <p:cNvPr id="433" name="Google Shape;433;p59"/>
          <p:cNvSpPr txBox="1"/>
          <p:nvPr>
            <p:ph idx="1" type="body"/>
          </p:nvPr>
        </p:nvSpPr>
        <p:spPr>
          <a:xfrm>
            <a:off x="818975" y="1454275"/>
            <a:ext cx="8111100" cy="33753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1000"/>
              </a:spcBef>
              <a:spcAft>
                <a:spcPts val="0"/>
              </a:spcAft>
              <a:buSzPts val="770"/>
              <a:buNone/>
            </a:pPr>
            <a:r>
              <a:rPr lang="fr" sz="3020">
                <a:solidFill>
                  <a:srgbClr val="BF9000"/>
                </a:solidFill>
                <a:latin typeface="Playfair Display"/>
                <a:ea typeface="Playfair Display"/>
                <a:cs typeface="Playfair Display"/>
                <a:sym typeface="Playfair Display"/>
              </a:rPr>
              <a:t>Allons, dans la paix du Christ.</a:t>
            </a:r>
            <a:endParaRPr sz="30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t/>
            </a:r>
            <a:endParaRPr sz="3020">
              <a:solidFill>
                <a:srgbClr val="BF9000"/>
              </a:solidFill>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3020">
                <a:solidFill>
                  <a:srgbClr val="BF9000"/>
                </a:solidFill>
                <a:latin typeface="Playfair Display"/>
                <a:ea typeface="Playfair Display"/>
                <a:cs typeface="Playfair Display"/>
                <a:sym typeface="Playfair Display"/>
              </a:rPr>
              <a:t>Tous: Nous rendons grâce à Dieu. </a:t>
            </a:r>
            <a:endParaRPr b="1" sz="3020">
              <a:solidFill>
                <a:srgbClr val="BF9000"/>
              </a:solidFill>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sp>
        <p:nvSpPr>
          <p:cNvPr id="106" name="Google Shape;106;p6"/>
          <p:cNvSpPr txBox="1"/>
          <p:nvPr>
            <p:ph type="title"/>
          </p:nvPr>
        </p:nvSpPr>
        <p:spPr>
          <a:xfrm>
            <a:off x="311700" y="169600"/>
            <a:ext cx="8704800" cy="64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fr" sz="2870">
                <a:solidFill>
                  <a:srgbClr val="BF9000"/>
                </a:solidFill>
              </a:rPr>
              <a:t>Merci de vous lever pour le chant d’entrée</a:t>
            </a:r>
            <a:r>
              <a:rPr lang="fr" sz="3580"/>
              <a:t> </a:t>
            </a:r>
            <a:endParaRPr sz="3580"/>
          </a:p>
        </p:txBody>
      </p:sp>
      <p:pic>
        <p:nvPicPr>
          <p:cNvPr id="107" name="Google Shape;107;p6"/>
          <p:cNvPicPr preferRelativeResize="0"/>
          <p:nvPr/>
        </p:nvPicPr>
        <p:blipFill rotWithShape="1">
          <a:blip r:embed="rId3">
            <a:alphaModFix/>
          </a:blip>
          <a:srcRect b="0" l="0" r="0" t="0"/>
          <a:stretch/>
        </p:blipFill>
        <p:spPr>
          <a:xfrm>
            <a:off x="1958750" y="1453525"/>
            <a:ext cx="5503925" cy="30959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7" name="Shape 437"/>
        <p:cNvGrpSpPr/>
        <p:nvPr/>
      </p:nvGrpSpPr>
      <p:grpSpPr>
        <a:xfrm>
          <a:off x="0" y="0"/>
          <a:ext cx="0" cy="0"/>
          <a:chOff x="0" y="0"/>
          <a:chExt cx="0" cy="0"/>
        </a:xfrm>
      </p:grpSpPr>
      <p:sp>
        <p:nvSpPr>
          <p:cNvPr id="438" name="Google Shape;438;p60"/>
          <p:cNvSpPr txBox="1"/>
          <p:nvPr>
            <p:ph type="title"/>
          </p:nvPr>
        </p:nvSpPr>
        <p:spPr>
          <a:xfrm>
            <a:off x="157800" y="3419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fr" sz="3380">
                <a:solidFill>
                  <a:srgbClr val="BF9000"/>
                </a:solidFill>
              </a:rPr>
              <a:t>Il est né le divin enfant </a:t>
            </a:r>
            <a:r>
              <a:rPr lang="fr" sz="2580">
                <a:solidFill>
                  <a:srgbClr val="BF9000"/>
                </a:solidFill>
              </a:rPr>
              <a:t>(Glorious)</a:t>
            </a:r>
            <a:endParaRPr sz="2580">
              <a:solidFill>
                <a:srgbClr val="BF9000"/>
              </a:solidFill>
            </a:endParaRPr>
          </a:p>
          <a:p>
            <a:pPr indent="0" lvl="0" marL="0" rtl="0" algn="l">
              <a:lnSpc>
                <a:spcPct val="100000"/>
              </a:lnSpc>
              <a:spcBef>
                <a:spcPts val="0"/>
              </a:spcBef>
              <a:spcAft>
                <a:spcPts val="0"/>
              </a:spcAft>
              <a:buSzPts val="990"/>
              <a:buNone/>
            </a:pPr>
            <a:r>
              <a:rPr lang="fr" sz="2580">
                <a:solidFill>
                  <a:srgbClr val="BF9000"/>
                </a:solidFill>
              </a:rPr>
              <a:t>        </a:t>
            </a:r>
            <a:r>
              <a:rPr lang="fr" sz="2580" u="sng">
                <a:solidFill>
                  <a:srgbClr val="BF9000"/>
                </a:solidFill>
                <a:hlinkClick r:id="rId3">
                  <a:extLst>
                    <a:ext uri="{A12FA001-AC4F-418D-AE19-62706E023703}">
                      <ahyp:hlinkClr val="tx"/>
                    </a:ext>
                  </a:extLst>
                </a:hlinkClick>
              </a:rPr>
              <a:t>Il est né le divin enfant</a:t>
            </a:r>
            <a:endParaRPr sz="1879">
              <a:solidFill>
                <a:srgbClr val="BF9000"/>
              </a:solidFill>
            </a:endParaRPr>
          </a:p>
        </p:txBody>
      </p:sp>
      <p:pic>
        <p:nvPicPr>
          <p:cNvPr descr="Provided to YouTube by TuneCore&#10;&#10;Il est né le divin enfant · Glorious&#10;&#10;Noël&#10;&#10;℗ 2017 ABT prod&#10;&#10;Released on: 2017-11-01&#10;&#10;Auto-generated by YouTube." id="439" name="Google Shape;439;p60" title="Il est né le divin enfant">
            <a:hlinkClick r:id="rId4"/>
          </p:cNvPr>
          <p:cNvPicPr preferRelativeResize="0"/>
          <p:nvPr/>
        </p:nvPicPr>
        <p:blipFill rotWithShape="1">
          <a:blip r:embed="rId5">
            <a:alphaModFix/>
          </a:blip>
          <a:srcRect b="0" l="0" r="0" t="0"/>
          <a:stretch/>
        </p:blipFill>
        <p:spPr>
          <a:xfrm>
            <a:off x="2125250" y="1714500"/>
            <a:ext cx="4475950" cy="2517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3" name="Shape 443"/>
        <p:cNvGrpSpPr/>
        <p:nvPr/>
      </p:nvGrpSpPr>
      <p:grpSpPr>
        <a:xfrm>
          <a:off x="0" y="0"/>
          <a:ext cx="0" cy="0"/>
          <a:chOff x="0" y="0"/>
          <a:chExt cx="0" cy="0"/>
        </a:xfrm>
      </p:grpSpPr>
      <p:sp>
        <p:nvSpPr>
          <p:cNvPr id="444" name="Google Shape;444;p61"/>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rgbClr val="000000"/>
              </a:buClr>
              <a:buSzPct val="29289"/>
              <a:buFont typeface="Arial"/>
              <a:buNone/>
            </a:pPr>
            <a:r>
              <a:rPr lang="fr" sz="3380">
                <a:solidFill>
                  <a:srgbClr val="BF9000"/>
                </a:solidFill>
              </a:rPr>
              <a:t>Il est né le divin enfant</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Refrain </a:t>
            </a:r>
            <a:endParaRPr>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Jour de fête aujourd’hui sur terre</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Chantons tous son avènement</a:t>
            </a:r>
            <a:endParaRPr sz="3443">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8" name="Shape 448"/>
        <p:cNvGrpSpPr/>
        <p:nvPr/>
      </p:nvGrpSpPr>
      <p:grpSpPr>
        <a:xfrm>
          <a:off x="0" y="0"/>
          <a:ext cx="0" cy="0"/>
          <a:chOff x="0" y="0"/>
          <a:chExt cx="0" cy="0"/>
        </a:xfrm>
      </p:grpSpPr>
      <p:sp>
        <p:nvSpPr>
          <p:cNvPr id="449" name="Google Shape;449;p62"/>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5193"/>
              <a:buNone/>
            </a:pPr>
            <a:r>
              <a:rPr lang="fr" sz="3380">
                <a:solidFill>
                  <a:srgbClr val="BF9000"/>
                </a:solidFill>
              </a:rPr>
              <a:t>Il est né le divin enfant </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1. </a:t>
            </a:r>
            <a:endParaRPr>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Depuis plus de 4000 ans</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Nous le promettaient les prophètes</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Depuis plus de 4000 ans</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Nous attendions cet heureux temps</a:t>
            </a:r>
            <a:endParaRPr sz="3000">
              <a:solidFill>
                <a:srgbClr val="BF9000"/>
              </a:solidFill>
            </a:endParaRPr>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3" name="Shape 453"/>
        <p:cNvGrpSpPr/>
        <p:nvPr/>
      </p:nvGrpSpPr>
      <p:grpSpPr>
        <a:xfrm>
          <a:off x="0" y="0"/>
          <a:ext cx="0" cy="0"/>
          <a:chOff x="0" y="0"/>
          <a:chExt cx="0" cy="0"/>
        </a:xfrm>
      </p:grpSpPr>
      <p:sp>
        <p:nvSpPr>
          <p:cNvPr id="454" name="Google Shape;454;p63"/>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5193"/>
              <a:buNone/>
            </a:pPr>
            <a:r>
              <a:rPr lang="fr" sz="3380">
                <a:solidFill>
                  <a:srgbClr val="BF9000"/>
                </a:solidFill>
              </a:rPr>
              <a:t>Il est né le divin enfant</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Refrain</a:t>
            </a:r>
            <a:endParaRPr>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Jour de fête aujourd’hui sur terre</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Chantons tous son avènement</a:t>
            </a:r>
            <a:endParaRPr sz="3443">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8" name="Shape 458"/>
        <p:cNvGrpSpPr/>
        <p:nvPr/>
      </p:nvGrpSpPr>
      <p:grpSpPr>
        <a:xfrm>
          <a:off x="0" y="0"/>
          <a:ext cx="0" cy="0"/>
          <a:chOff x="0" y="0"/>
          <a:chExt cx="0" cy="0"/>
        </a:xfrm>
      </p:grpSpPr>
      <p:sp>
        <p:nvSpPr>
          <p:cNvPr id="459" name="Google Shape;459;p64"/>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5193"/>
              <a:buNone/>
            </a:pPr>
            <a:r>
              <a:rPr lang="fr" sz="3380">
                <a:solidFill>
                  <a:srgbClr val="BF9000"/>
                </a:solidFill>
              </a:rPr>
              <a:t>Il est né le divin enfant </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2. </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Le sauveur que le monde attend</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Pour nous tous est la vraie lumière</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Le sauveur que le monde attend </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est clarté pour tous les vivants</a:t>
            </a:r>
            <a:endParaRPr>
              <a:solidFill>
                <a:srgbClr val="BF9000"/>
              </a:solidFill>
            </a:endParaRPr>
          </a:p>
          <a:p>
            <a:pPr indent="0" lvl="0" marL="0" rtl="0" algn="l">
              <a:lnSpc>
                <a:spcPct val="100000"/>
              </a:lnSpc>
              <a:spcBef>
                <a:spcPts val="0"/>
              </a:spcBef>
              <a:spcAft>
                <a:spcPts val="0"/>
              </a:spcAft>
              <a:buSzPct val="111111"/>
              <a:buNone/>
            </a:pPr>
            <a:r>
              <a:rPr lang="fr"/>
              <a:t>		   </a:t>
            </a:r>
            <a:endParaRPr/>
          </a:p>
          <a:p>
            <a:pPr indent="0" lvl="0" marL="457200" rtl="0" algn="l">
              <a:lnSpc>
                <a:spcPct val="100000"/>
              </a:lnSpc>
              <a:spcBef>
                <a:spcPts val="0"/>
              </a:spcBef>
              <a:spcAft>
                <a:spcPts val="0"/>
              </a:spcAft>
              <a:buSzPct val="111111"/>
              <a:buNone/>
            </a:pPr>
            <a:r>
              <a:t/>
            </a:r>
            <a:endParaRPr/>
          </a:p>
          <a:p>
            <a:pPr indent="0" lvl="0" marL="0" rtl="0" algn="ctr">
              <a:lnSpc>
                <a:spcPct val="150000"/>
              </a:lnSpc>
              <a:spcBef>
                <a:spcPts val="0"/>
              </a:spcBef>
              <a:spcAft>
                <a:spcPts val="0"/>
              </a:spcAft>
              <a:buSzPct val="118518"/>
              <a:buNone/>
            </a:pPr>
            <a:r>
              <a:rPr b="0" lang="fr" sz="3000"/>
              <a:t> </a:t>
            </a:r>
            <a:endParaRPr b="0" sz="3000"/>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3" name="Shape 463"/>
        <p:cNvGrpSpPr/>
        <p:nvPr/>
      </p:nvGrpSpPr>
      <p:grpSpPr>
        <a:xfrm>
          <a:off x="0" y="0"/>
          <a:ext cx="0" cy="0"/>
          <a:chOff x="0" y="0"/>
          <a:chExt cx="0" cy="0"/>
        </a:xfrm>
      </p:grpSpPr>
      <p:sp>
        <p:nvSpPr>
          <p:cNvPr id="464" name="Google Shape;464;p65"/>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5193"/>
              <a:buNone/>
            </a:pPr>
            <a:r>
              <a:rPr lang="fr" sz="3380">
                <a:solidFill>
                  <a:srgbClr val="BF9000"/>
                </a:solidFill>
              </a:rPr>
              <a:t>Il est né le divin enfant</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Refrain</a:t>
            </a:r>
            <a:endParaRPr>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Jour de fête aujourd’hui sur terre</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Chantons tous son avènement</a:t>
            </a:r>
            <a:endParaRPr sz="3443">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8" name="Shape 468"/>
        <p:cNvGrpSpPr/>
        <p:nvPr/>
      </p:nvGrpSpPr>
      <p:grpSpPr>
        <a:xfrm>
          <a:off x="0" y="0"/>
          <a:ext cx="0" cy="0"/>
          <a:chOff x="0" y="0"/>
          <a:chExt cx="0" cy="0"/>
        </a:xfrm>
      </p:grpSpPr>
      <p:sp>
        <p:nvSpPr>
          <p:cNvPr id="469" name="Google Shape;469;p66"/>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5193"/>
              <a:buNone/>
            </a:pPr>
            <a:r>
              <a:rPr lang="fr" sz="3380">
                <a:solidFill>
                  <a:srgbClr val="BF9000"/>
                </a:solidFill>
              </a:rPr>
              <a:t>Il est né le divin enfant</a:t>
            </a:r>
            <a:r>
              <a:rPr lang="fr" sz="3380"/>
              <a:t> </a:t>
            </a:r>
            <a:endParaRPr sz="3755">
              <a:solidFill>
                <a:srgbClr val="4E67C8"/>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3. </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De la crèche au crucifiement </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Dieu nous livre un profond mystère</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De la crèche au crucifiement </a:t>
            </a:r>
            <a:endParaRPr>
              <a:solidFill>
                <a:srgbClr val="BF9000"/>
              </a:solidFill>
            </a:endParaRPr>
          </a:p>
          <a:p>
            <a:pPr indent="457200" lvl="0" marL="914400" rtl="0" algn="l">
              <a:lnSpc>
                <a:spcPct val="150000"/>
              </a:lnSpc>
              <a:spcBef>
                <a:spcPts val="0"/>
              </a:spcBef>
              <a:spcAft>
                <a:spcPts val="0"/>
              </a:spcAft>
              <a:buSzPct val="111111"/>
              <a:buNone/>
            </a:pPr>
            <a:r>
              <a:rPr lang="fr">
                <a:solidFill>
                  <a:srgbClr val="BF9000"/>
                </a:solidFill>
              </a:rPr>
              <a:t>Il nous aime inlassablement</a:t>
            </a:r>
            <a:endParaRPr>
              <a:solidFill>
                <a:srgbClr val="BF9000"/>
              </a:solidFill>
            </a:endParaRPr>
          </a:p>
          <a:p>
            <a:pPr indent="0" lvl="0" marL="0" rtl="0" algn="l">
              <a:lnSpc>
                <a:spcPct val="100000"/>
              </a:lnSpc>
              <a:spcBef>
                <a:spcPts val="0"/>
              </a:spcBef>
              <a:spcAft>
                <a:spcPts val="0"/>
              </a:spcAft>
              <a:buSzPct val="111111"/>
              <a:buNone/>
            </a:pPr>
            <a:r>
              <a:rPr lang="fr"/>
              <a:t>		   </a:t>
            </a:r>
            <a:endParaRPr/>
          </a:p>
          <a:p>
            <a:pPr indent="0" lvl="0" marL="457200" rtl="0" algn="l">
              <a:lnSpc>
                <a:spcPct val="100000"/>
              </a:lnSpc>
              <a:spcBef>
                <a:spcPts val="0"/>
              </a:spcBef>
              <a:spcAft>
                <a:spcPts val="0"/>
              </a:spcAft>
              <a:buSzPct val="111111"/>
              <a:buNone/>
            </a:pPr>
            <a:r>
              <a:t/>
            </a:r>
            <a:endParaRPr/>
          </a:p>
          <a:p>
            <a:pPr indent="0" lvl="0" marL="0" rtl="0" algn="ctr">
              <a:lnSpc>
                <a:spcPct val="150000"/>
              </a:lnSpc>
              <a:spcBef>
                <a:spcPts val="0"/>
              </a:spcBef>
              <a:spcAft>
                <a:spcPts val="0"/>
              </a:spcAft>
              <a:buSzPct val="118518"/>
              <a:buNone/>
            </a:pPr>
            <a:r>
              <a:rPr b="0" lang="fr" sz="3000"/>
              <a:t> </a:t>
            </a:r>
            <a:endParaRPr b="0" sz="3000"/>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3" name="Shape 473"/>
        <p:cNvGrpSpPr/>
        <p:nvPr/>
      </p:nvGrpSpPr>
      <p:grpSpPr>
        <a:xfrm>
          <a:off x="0" y="0"/>
          <a:ext cx="0" cy="0"/>
          <a:chOff x="0" y="0"/>
          <a:chExt cx="0" cy="0"/>
        </a:xfrm>
      </p:grpSpPr>
      <p:sp>
        <p:nvSpPr>
          <p:cNvPr id="474" name="Google Shape;474;p67"/>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5193"/>
              <a:buNone/>
            </a:pPr>
            <a:r>
              <a:rPr lang="fr" sz="3380">
                <a:solidFill>
                  <a:srgbClr val="BF9000"/>
                </a:solidFill>
              </a:rPr>
              <a:t>Il est né le divin enfant</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rgbClr val="BF9000"/>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Refrain</a:t>
            </a:r>
            <a:endParaRPr>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Jour de fête aujourd’hui sur terre</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Il est né le divin enfant</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Chantons tous son avènement</a:t>
            </a:r>
            <a:endParaRPr sz="3443">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8" name="Shape 478"/>
        <p:cNvGrpSpPr/>
        <p:nvPr/>
      </p:nvGrpSpPr>
      <p:grpSpPr>
        <a:xfrm>
          <a:off x="0" y="0"/>
          <a:ext cx="0" cy="0"/>
          <a:chOff x="0" y="0"/>
          <a:chExt cx="0" cy="0"/>
        </a:xfrm>
      </p:grpSpPr>
      <p:sp>
        <p:nvSpPr>
          <p:cNvPr id="479" name="Google Shape;479;p68"/>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solidFill>
                  <a:srgbClr val="BF9000"/>
                </a:solidFill>
              </a:rPr>
              <a:t>Noël c’est l’amour </a:t>
            </a:r>
            <a:endParaRPr>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ctr">
              <a:lnSpc>
                <a:spcPct val="100000"/>
              </a:lnSpc>
              <a:spcBef>
                <a:spcPts val="0"/>
              </a:spcBef>
              <a:spcAft>
                <a:spcPts val="0"/>
              </a:spcAft>
              <a:buSzPct val="323232"/>
              <a:buNone/>
            </a:pPr>
            <a:r>
              <a:t/>
            </a:r>
            <a:endParaRPr b="0" sz="1100">
              <a:latin typeface="Playfair Display SemiBold"/>
              <a:ea typeface="Playfair Display SemiBold"/>
              <a:cs typeface="Playfair Display SemiBold"/>
              <a:sym typeface="Playfair Display SemiBold"/>
            </a:endParaRPr>
          </a:p>
          <a:p>
            <a:pPr indent="0" lvl="0" marL="0" rtl="0" algn="l">
              <a:lnSpc>
                <a:spcPct val="100000"/>
              </a:lnSpc>
              <a:spcBef>
                <a:spcPts val="0"/>
              </a:spcBef>
              <a:spcAft>
                <a:spcPts val="0"/>
              </a:spcAft>
              <a:buSzPct val="323232"/>
              <a:buNone/>
            </a:pPr>
            <a:r>
              <a:t/>
            </a:r>
            <a:endParaRPr b="0" sz="1100">
              <a:solidFill>
                <a:srgbClr val="000000"/>
              </a:solidFill>
              <a:latin typeface="Arial"/>
              <a:ea typeface="Arial"/>
              <a:cs typeface="Arial"/>
              <a:sym typeface="Arial"/>
            </a:endParaRPr>
          </a:p>
          <a:p>
            <a:pPr indent="0" lvl="0" marL="0" rtl="0" algn="l">
              <a:lnSpc>
                <a:spcPct val="100000"/>
              </a:lnSpc>
              <a:spcBef>
                <a:spcPts val="0"/>
              </a:spcBef>
              <a:spcAft>
                <a:spcPts val="0"/>
              </a:spcAft>
              <a:buSzPct val="111111"/>
              <a:buNone/>
            </a:pPr>
            <a:r>
              <a:t/>
            </a:r>
            <a:endParaRPr>
              <a:solidFill>
                <a:srgbClr val="4E67C8"/>
              </a:solidFill>
            </a:endParaRPr>
          </a:p>
        </p:txBody>
      </p:sp>
      <p:sp>
        <p:nvSpPr>
          <p:cNvPr id="480" name="Google Shape;480;p68"/>
          <p:cNvSpPr txBox="1"/>
          <p:nvPr/>
        </p:nvSpPr>
        <p:spPr>
          <a:xfrm>
            <a:off x="930050" y="1120300"/>
            <a:ext cx="3522900" cy="342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Noël c'est l'amour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Vient chanter toi mon frère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Noël c'est l'amour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C'est un coeur éternel</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Du temps de ma mère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Sa voix familière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Chantait douce et claire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"Un enfant est né"</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La voix de ma mère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Amour et prière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La voix de ma mère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Qui m'a tant donné</a:t>
            </a:r>
            <a:endParaRPr b="0" i="0" sz="2000" u="none" cap="none" strike="noStrike">
              <a:solidFill>
                <a:srgbClr val="BF9000"/>
              </a:solidFill>
              <a:latin typeface="Playfair Display SemiBold"/>
              <a:ea typeface="Playfair Display SemiBold"/>
              <a:cs typeface="Playfair Display SemiBold"/>
              <a:sym typeface="Playfair Display SemiBold"/>
            </a:endParaRPr>
          </a:p>
        </p:txBody>
      </p:sp>
      <p:sp>
        <p:nvSpPr>
          <p:cNvPr id="481" name="Google Shape;481;p68"/>
          <p:cNvSpPr txBox="1"/>
          <p:nvPr/>
        </p:nvSpPr>
        <p:spPr>
          <a:xfrm>
            <a:off x="4711350" y="1284700"/>
            <a:ext cx="3652200" cy="320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La voix de ma mère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Amour et prière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La voix de ma mère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Qui m'a tant donné</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Des lumières dans la neige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Mille étoiles du berger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Et le hommes en cortège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Vont chanter la joie d'aimer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5" name="Shape 485"/>
        <p:cNvGrpSpPr/>
        <p:nvPr/>
      </p:nvGrpSpPr>
      <p:grpSpPr>
        <a:xfrm>
          <a:off x="0" y="0"/>
          <a:ext cx="0" cy="0"/>
          <a:chOff x="0" y="0"/>
          <a:chExt cx="0" cy="0"/>
        </a:xfrm>
      </p:grpSpPr>
      <p:sp>
        <p:nvSpPr>
          <p:cNvPr id="486" name="Google Shape;486;p69"/>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solidFill>
                  <a:srgbClr val="BF9000"/>
                </a:solidFill>
              </a:rPr>
              <a:t>Noël c’est l’amour </a:t>
            </a:r>
            <a:endParaRPr>
              <a:solidFill>
                <a:srgbClr val="BF9000"/>
              </a:solidFill>
            </a:endParaRPr>
          </a:p>
          <a:p>
            <a:pPr indent="0" lvl="0" marL="0" rtl="0" algn="ctr">
              <a:lnSpc>
                <a:spcPct val="100000"/>
              </a:lnSpc>
              <a:spcBef>
                <a:spcPts val="0"/>
              </a:spcBef>
              <a:spcAft>
                <a:spcPts val="0"/>
              </a:spcAft>
              <a:buSzPct val="190544"/>
              <a:buNone/>
            </a:pPr>
            <a:r>
              <a:t/>
            </a:r>
            <a:endParaRPr sz="1866">
              <a:solidFill>
                <a:schemeClr val="dk2"/>
              </a:solidFill>
            </a:endParaRPr>
          </a:p>
          <a:p>
            <a:pPr indent="0" lvl="0" marL="0" rtl="0" algn="ctr">
              <a:lnSpc>
                <a:spcPct val="100000"/>
              </a:lnSpc>
              <a:spcBef>
                <a:spcPts val="0"/>
              </a:spcBef>
              <a:spcAft>
                <a:spcPts val="0"/>
              </a:spcAft>
              <a:buSzPct val="323232"/>
              <a:buNone/>
            </a:pPr>
            <a:r>
              <a:t/>
            </a:r>
            <a:endParaRPr b="0" sz="1100">
              <a:latin typeface="Arial"/>
              <a:ea typeface="Arial"/>
              <a:cs typeface="Arial"/>
              <a:sym typeface="Arial"/>
            </a:endParaRPr>
          </a:p>
          <a:p>
            <a:pPr indent="0" lvl="0" marL="0" rtl="0" algn="ctr">
              <a:lnSpc>
                <a:spcPct val="100000"/>
              </a:lnSpc>
              <a:spcBef>
                <a:spcPts val="0"/>
              </a:spcBef>
              <a:spcAft>
                <a:spcPts val="0"/>
              </a:spcAft>
              <a:buSzPct val="111111"/>
              <a:buNone/>
            </a:pPr>
            <a:r>
              <a:t/>
            </a:r>
            <a:endParaRPr/>
          </a:p>
        </p:txBody>
      </p:sp>
      <p:sp>
        <p:nvSpPr>
          <p:cNvPr id="487" name="Google Shape;487;p69"/>
          <p:cNvSpPr txBox="1"/>
          <p:nvPr/>
        </p:nvSpPr>
        <p:spPr>
          <a:xfrm>
            <a:off x="4828775" y="1108650"/>
            <a:ext cx="3933900" cy="348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Noël c'est l'amour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Viens chanter toi mon frère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Noël c'est l'amour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C'est un coeur éternel</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Revient toi mon frère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Et vois la lumière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La nuit de lumière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Qui descend du ciel</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Et moi sur la terre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J'entend douce et claire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Ta voix oh ma mère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Qui chante Noël</a:t>
            </a:r>
            <a:endParaRPr b="0" i="0" sz="2000" u="none" cap="none" strike="noStrike">
              <a:solidFill>
                <a:srgbClr val="BF9000"/>
              </a:solidFill>
              <a:latin typeface="Playfair Display SemiBold"/>
              <a:ea typeface="Playfair Display SemiBold"/>
              <a:cs typeface="Playfair Display SemiBold"/>
              <a:sym typeface="Playfair Display SemiBold"/>
            </a:endParaRPr>
          </a:p>
        </p:txBody>
      </p:sp>
      <p:sp>
        <p:nvSpPr>
          <p:cNvPr id="488" name="Google Shape;488;p69"/>
          <p:cNvSpPr txBox="1"/>
          <p:nvPr/>
        </p:nvSpPr>
        <p:spPr>
          <a:xfrm>
            <a:off x="1035750" y="1214250"/>
            <a:ext cx="3299700" cy="338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Noël c'est l'amour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Dans les yeux de l'enfance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Noël c'est l'amour</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Le plus beau le plus grand</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Un monde commence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D'un peu d'espérance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D'un ange qui danse</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BF9000"/>
                </a:solidFill>
                <a:latin typeface="Playfair Display SemiBold"/>
                <a:ea typeface="Playfair Display SemiBold"/>
                <a:cs typeface="Playfair Display SemiBold"/>
                <a:sym typeface="Playfair Display SemiBold"/>
              </a:rPr>
              <a:t>Auprès d'un enfant</a:t>
            </a:r>
            <a:endParaRPr b="0" i="0" sz="2000" u="none" cap="none" strike="noStrike">
              <a:solidFill>
                <a:srgbClr val="BF9000"/>
              </a:solidFill>
              <a:latin typeface="Playfair Display SemiBold"/>
              <a:ea typeface="Playfair Display SemiBold"/>
              <a:cs typeface="Playfair Display SemiBold"/>
              <a:sym typeface="Playfair Display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F9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sp>
        <p:nvSpPr>
          <p:cNvPr id="112" name="Google Shape;112;p7"/>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solidFill>
                  <a:srgbClr val="BF9000"/>
                </a:solidFill>
              </a:rPr>
              <a:t>C’est Noël ce soir (Glorious)</a:t>
            </a:r>
            <a:endParaRPr>
              <a:solidFill>
                <a:srgbClr val="BF9000"/>
              </a:solidFill>
            </a:endParaRPr>
          </a:p>
          <a:p>
            <a:pPr indent="0" lvl="0" marL="0" rtl="0" algn="l">
              <a:lnSpc>
                <a:spcPct val="100000"/>
              </a:lnSpc>
              <a:spcBef>
                <a:spcPts val="0"/>
              </a:spcBef>
              <a:spcAft>
                <a:spcPts val="0"/>
              </a:spcAft>
              <a:buSzPct val="190544"/>
              <a:buNone/>
            </a:pPr>
            <a:r>
              <a:rPr lang="fr" sz="1866" u="sng">
                <a:solidFill>
                  <a:srgbClr val="BF9000"/>
                </a:solidFill>
                <a:hlinkClick r:id="rId3">
                  <a:extLst>
                    <a:ext uri="{A12FA001-AC4F-418D-AE19-62706E023703}">
                      <ahyp:hlinkClr val="tx"/>
                    </a:ext>
                  </a:extLst>
                </a:hlinkClick>
              </a:rPr>
              <a:t>https://www.youtube.com/watch?v=ChEo2g93tMQ</a:t>
            </a:r>
            <a:endParaRPr sz="1866">
              <a:solidFill>
                <a:srgbClr val="BF9000"/>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0" rtl="0" algn="l">
              <a:lnSpc>
                <a:spcPct val="100000"/>
              </a:lnSpc>
              <a:spcBef>
                <a:spcPts val="0"/>
              </a:spcBef>
              <a:spcAft>
                <a:spcPts val="0"/>
              </a:spcAft>
              <a:buSzPct val="111111"/>
              <a:buNone/>
            </a:pPr>
            <a:r>
              <a:t/>
            </a:r>
            <a:endParaRPr>
              <a:solidFill>
                <a:srgbClr val="4E67C8"/>
              </a:solidFill>
            </a:endParaRPr>
          </a:p>
        </p:txBody>
      </p:sp>
      <p:pic>
        <p:nvPicPr>
          <p:cNvPr descr="Extrait de l'album : ✨🎄Noël - Glorious🎁🕯️&#10;Téléchargez en MP3 l'album de Noël : https://glorious.fr/mp3/47-noel-mp3.html&#10;recevez le CD de Noël chez vous : https://glorious.fr/musique/46-noel.html&#10;la partition du chant en PDF : https://glorious.fr/pdf/50-c-est-noel-ce-soir-pdf.html&#10;&#10;&quot; Nous vous annonçons une grande joie. Aujourd'hui, un sauveur vous est né.&quot; 👼&#10;&#10;C'est Noël ce soir&#10;&#10;Paroles et musique : Thomas et Benjamin Pouzin&#10;&#10;C'est Noël, c'est fête sur la terre&#10;Car c'est Dieu qui naît dans nos misères&#10;Un enfant apporte la lumière&#10;Fils de Dieu, prince de l'univers&#10;(Hé, hé, hé)&#10;&#10;C'est Noël ce soir, Dieu vient dans notre histoire&#10;C'est Noël ce soir, Jésus notre espoir&#10;C'est Noël ce soir, Dieu vient dans notre histoire&#10;C'est Noël ce soir, Jésus notre espoir (hé)&#10;&#10;C'est Noël, entends les milliers d'anges&#10;Entonner leurs hymnes de louange&#10;Un enfant, un Sauveur nous est né&#10;Car un fils nous a été donné&#10;(Hé, hé, hé)&#10;&#10;C'est Noël ce soir, Dieu vient dans notre histoire&#10;C'est Noël ce soir, Jésus notre espoir&#10;C'est Noël ce soir, Dieu vient dans notre histoire&#10;C'est Noël ce soir, Jésus notre espoir" id="113" name="Google Shape;113;p7" title="🎁🕯️Glorious - C'est noël ce soir ✨🎄">
            <a:hlinkClick r:id="rId4"/>
          </p:cNvPr>
          <p:cNvPicPr preferRelativeResize="0"/>
          <p:nvPr/>
        </p:nvPicPr>
        <p:blipFill rotWithShape="1">
          <a:blip r:embed="rId5">
            <a:alphaModFix/>
          </a:blip>
          <a:srcRect b="0" l="0" r="0" t="0"/>
          <a:stretch/>
        </p:blipFill>
        <p:spPr>
          <a:xfrm>
            <a:off x="1711525" y="1394575"/>
            <a:ext cx="5514925" cy="310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2" name="Shape 492"/>
        <p:cNvGrpSpPr/>
        <p:nvPr/>
      </p:nvGrpSpPr>
      <p:grpSpPr>
        <a:xfrm>
          <a:off x="0" y="0"/>
          <a:ext cx="0" cy="0"/>
          <a:chOff x="0" y="0"/>
          <a:chExt cx="0" cy="0"/>
        </a:xfrm>
      </p:grpSpPr>
      <p:sp>
        <p:nvSpPr>
          <p:cNvPr id="493" name="Google Shape;493;p70"/>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fr" sz="3380">
                <a:solidFill>
                  <a:srgbClr val="BF9000"/>
                </a:solidFill>
              </a:rPr>
              <a:t>Chant de sortie: Voici Noel </a:t>
            </a:r>
            <a:r>
              <a:rPr lang="fr" sz="2580">
                <a:solidFill>
                  <a:srgbClr val="BF9000"/>
                </a:solidFill>
              </a:rPr>
              <a:t>(Jérémy Besnard)</a:t>
            </a:r>
            <a:endParaRPr sz="2580">
              <a:solidFill>
                <a:srgbClr val="BF9000"/>
              </a:solidFill>
            </a:endParaRPr>
          </a:p>
          <a:p>
            <a:pPr indent="0" lvl="0" marL="0" rtl="0" algn="l">
              <a:lnSpc>
                <a:spcPct val="100000"/>
              </a:lnSpc>
              <a:spcBef>
                <a:spcPts val="0"/>
              </a:spcBef>
              <a:spcAft>
                <a:spcPts val="0"/>
              </a:spcAft>
              <a:buSzPts val="990"/>
              <a:buNone/>
            </a:pPr>
            <a:r>
              <a:rPr lang="fr" sz="1879" u="sng">
                <a:solidFill>
                  <a:srgbClr val="BF9000"/>
                </a:solidFill>
                <a:hlinkClick r:id="rId3">
                  <a:extLst>
                    <a:ext uri="{A12FA001-AC4F-418D-AE19-62706E023703}">
                      <ahyp:hlinkClr val="tx"/>
                    </a:ext>
                  </a:extLst>
                </a:hlinkClick>
              </a:rPr>
              <a:t>Voici Noël (l'espoir dans ses yeux) - Jérémy Besnard</a:t>
            </a:r>
            <a:endParaRPr sz="1879">
              <a:solidFill>
                <a:srgbClr val="BF9000"/>
              </a:solidFill>
            </a:endParaRPr>
          </a:p>
        </p:txBody>
      </p:sp>
      <p:pic>
        <p:nvPicPr>
          <p:cNvPr descr="Me suivre sur Facebook : https://www.facebook.com/jeremybesnardmusique/&#10;&#10;Me suivre sur Instagram : https://www.instagram.com/jeremy_besnard/&#10;&#10;S'abonner à ma chaine Youtube : https://www.youtube.com/channel/UC01Lbrb3W2p2YFns73D8JQw&#10;&#10;- &#10;&#10;Arrangements &amp; musique : Cedric Dumoulin&#10;Choristes : Mercioni et Carine Martorano, Mélanie Hochard, Sébastien Sanchez, Evane Sanchez&#10;Chorale : Pierre - école créative &#10;Mix : Jérémie Gerbore pour JMG Studio&#10;Clip &amp; graphisme : Alicia Besnard&#10;&#10;-&#10;&#10;COUPLET 1 : &#10;Joie dans le ciel, paix sur la terre&#10;Un sauveur nous est né&#10;Dans une crèche, à Bethléem&#10;Un fils nous est donné&#10;&#10;COUPLET 2 :&#10;En plein hiver, dans nos ténèbres&#10;Sa lumière a jailli&#10;Glorieux mystère, Dieu s’est fait chair&#10;Pour nous donner la vie&#10;&#10;REFRAIN :&#10;Voici Noël, trouvons l’espoir dans ses yeux&#10;Voici Noël, Oh quel présent merveilleux&#10;&#10;Couplet 3 :&#10;Emmanuel, Dieu avec nous&#10;Sa promesse est certaine&#10;Sauveur fidèle, Seigneur de tout&#10;Sa gloire est sans pareille&#10;&#10;REFRAIN :&#10;Voici Noël, trouvons l’espoir dans ses yeux&#10;Voici Noël, Oh quel présent merveilleux&#10;Voici Noël, contemplons le fils de Dieu&#10;Voici Noël, joignons-nous au chant des cieux&#10;&#10;PONT :&#10;La vérité, le chemin et la vie&#10;Célébrons le messie : Voici Noël !&#10;L’amour parfait, le salut est en lui&#10;Adorons Jésus-Christ : Voici Noël&#10;&#10;&#10;#noel" id="494" name="Google Shape;494;p70" title="Voici Noël (l'espoir dans ses yeux) - Jérémy Besnard">
            <a:hlinkClick r:id="rId4"/>
          </p:cNvPr>
          <p:cNvPicPr preferRelativeResize="0"/>
          <p:nvPr/>
        </p:nvPicPr>
        <p:blipFill rotWithShape="1">
          <a:blip r:embed="rId5">
            <a:alphaModFix/>
          </a:blip>
          <a:srcRect b="0" l="0" r="0" t="0"/>
          <a:stretch/>
        </p:blipFill>
        <p:spPr>
          <a:xfrm>
            <a:off x="2302100" y="1714500"/>
            <a:ext cx="4583325" cy="257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8" name="Shape 498"/>
        <p:cNvGrpSpPr/>
        <p:nvPr/>
      </p:nvGrpSpPr>
      <p:grpSpPr>
        <a:xfrm>
          <a:off x="0" y="0"/>
          <a:ext cx="0" cy="0"/>
          <a:chOff x="0" y="0"/>
          <a:chExt cx="0" cy="0"/>
        </a:xfrm>
      </p:grpSpPr>
      <p:sp>
        <p:nvSpPr>
          <p:cNvPr id="499" name="Google Shape;499;p71"/>
          <p:cNvSpPr txBox="1"/>
          <p:nvPr>
            <p:ph type="title"/>
          </p:nvPr>
        </p:nvSpPr>
        <p:spPr>
          <a:xfrm>
            <a:off x="166700" y="372725"/>
            <a:ext cx="8828400" cy="64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fr" sz="3380">
                <a:solidFill>
                  <a:srgbClr val="BF9000"/>
                </a:solidFill>
              </a:rPr>
              <a:t>Chant de sortie: Le Roi est né </a:t>
            </a:r>
            <a:r>
              <a:rPr lang="fr" sz="2580">
                <a:solidFill>
                  <a:srgbClr val="BF9000"/>
                </a:solidFill>
              </a:rPr>
              <a:t>(Hillsong)</a:t>
            </a:r>
            <a:endParaRPr sz="2580">
              <a:solidFill>
                <a:srgbClr val="BF9000"/>
              </a:solidFill>
            </a:endParaRPr>
          </a:p>
          <a:p>
            <a:pPr indent="0" lvl="0" marL="0" rtl="0" algn="l">
              <a:lnSpc>
                <a:spcPct val="100000"/>
              </a:lnSpc>
              <a:spcBef>
                <a:spcPts val="0"/>
              </a:spcBef>
              <a:spcAft>
                <a:spcPts val="0"/>
              </a:spcAft>
              <a:buSzPts val="990"/>
              <a:buNone/>
            </a:pPr>
            <a:r>
              <a:rPr lang="fr" sz="1879" u="sng">
                <a:solidFill>
                  <a:srgbClr val="BF9000"/>
                </a:solidFill>
                <a:hlinkClick r:id="rId3">
                  <a:extLst>
                    <a:ext uri="{A12FA001-AC4F-418D-AE19-62706E023703}">
                      <ahyp:hlinkClr val="tx"/>
                    </a:ext>
                  </a:extLst>
                </a:hlinkClick>
              </a:rPr>
              <a:t>Le Roi est né (C’est Noël) | Hillsong En Français</a:t>
            </a:r>
            <a:endParaRPr sz="1879">
              <a:solidFill>
                <a:srgbClr val="BF9000"/>
              </a:solidFill>
            </a:endParaRPr>
          </a:p>
        </p:txBody>
      </p:sp>
      <p:pic>
        <p:nvPicPr>
          <p:cNvPr descr="Écoutez l'album 'Noël : Le Projet de Paix' au format numérique : http://smarturl.it/LeProjetDePaix&#10;Pour acheter le CD : http://hillsong-france.myshopify.com/products/hillsong-en-francais-noel-le-projet-de-paix-cd&#10;Pour vous abonner à notre chaîne YouTube : https://www.youtube.com/channel/UChRUeU8H7I4k_8Ln4AJ8Izw&#10;&#10;Restez connectés&#10;Instagram : http://instagram.com/hillsong.enfrancais&#10;Facebook : http://facebook.com/hillsongenfrancais&#10;Site web : http://hillsong.fr/louange&#10;&#10;COUPLET 1  &#10;Aujourd’hui nous est né&#10;Un Sauveur&#10;Venu du ciel pour naître&#10;Dans l’étable&#10;&#10;COUPLET 2&#10;L’espoir du monde, la lumière&#10;Pour toute la Terre&#10;Que chacun soit dans la joie&#10;Car c’est Noël&#10;&#10;REFRAIN&#10;Donc élève Ta voix et chante Sa gloire&#10;C’est Noël&#10;Réjouis-Toi car le Roi est né&#10;C’est Noël&#10;Pousse un cri de joie&#10;C’est Noël&#10;Que Sa gloire résonne&#10;C’est Noël&#10; &#10;COUPLET 3&#10;Bienveillance sur la Terre&#10;Et paix divine&#10;Que chacun soit dans la joie&#10;Car c’est Noël&#10;&#10;Paroles &amp; Musique : Matt Crocker &amp; Scott Ligertwood&#10;Traduction : Jonathan Mercier&#10;CCLI : 7120948&#10;© 2011 Hillsong Music Publishing&#10;&#10;#Noël #LeProjetDePaix #HillsongEnFrançais" id="500" name="Google Shape;500;p71" title="Le Roi est né (C’est Noël) | Hillsong En Français">
            <a:hlinkClick r:id="rId4"/>
          </p:cNvPr>
          <p:cNvPicPr preferRelativeResize="0"/>
          <p:nvPr/>
        </p:nvPicPr>
        <p:blipFill rotWithShape="1">
          <a:blip r:embed="rId5">
            <a:alphaModFix/>
          </a:blip>
          <a:srcRect b="0" l="0" r="0" t="0"/>
          <a:stretch/>
        </p:blipFill>
        <p:spPr>
          <a:xfrm>
            <a:off x="2380900" y="1755375"/>
            <a:ext cx="4590700" cy="258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sp>
        <p:nvSpPr>
          <p:cNvPr id="505" name="Google Shape;505;p72"/>
          <p:cNvSpPr txBox="1"/>
          <p:nvPr>
            <p:ph type="ctrTitle"/>
          </p:nvPr>
        </p:nvSpPr>
        <p:spPr>
          <a:xfrm>
            <a:off x="338200" y="673775"/>
            <a:ext cx="8679300" cy="904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Clr>
                <a:srgbClr val="4E67C8"/>
              </a:buClr>
              <a:buSzPct val="100000"/>
              <a:buFont typeface="Arial Rounded"/>
              <a:buNone/>
            </a:pPr>
            <a:r>
              <a:rPr lang="fr" sz="4000">
                <a:solidFill>
                  <a:srgbClr val="4E67C8"/>
                </a:solidFill>
                <a:highlight>
                  <a:srgbClr val="FEFFFF"/>
                </a:highlight>
              </a:rPr>
              <a:t>                                                </a:t>
            </a:r>
            <a:endParaRPr sz="4000">
              <a:solidFill>
                <a:srgbClr val="4E67C8"/>
              </a:solidFill>
              <a:highlight>
                <a:srgbClr val="FEFFFF"/>
              </a:highlight>
            </a:endParaRPr>
          </a:p>
          <a:p>
            <a:pPr indent="0" lvl="0" marL="0" rtl="0" algn="ctr">
              <a:lnSpc>
                <a:spcPct val="100000"/>
              </a:lnSpc>
              <a:spcBef>
                <a:spcPts val="0"/>
              </a:spcBef>
              <a:spcAft>
                <a:spcPts val="0"/>
              </a:spcAft>
              <a:buClr>
                <a:srgbClr val="4E67C8"/>
              </a:buClr>
              <a:buSzPct val="333333"/>
              <a:buFont typeface="Arial Rounded"/>
              <a:buNone/>
            </a:pPr>
            <a:r>
              <a:t/>
            </a:r>
            <a:endParaRPr sz="1200">
              <a:solidFill>
                <a:srgbClr val="9900FF"/>
              </a:solidFill>
              <a:highlight>
                <a:srgbClr val="FEFFFF"/>
              </a:highlight>
            </a:endParaRPr>
          </a:p>
        </p:txBody>
      </p:sp>
      <p:sp>
        <p:nvSpPr>
          <p:cNvPr id="506" name="Google Shape;506;p72"/>
          <p:cNvSpPr txBox="1"/>
          <p:nvPr>
            <p:ph idx="1" type="subTitle"/>
          </p:nvPr>
        </p:nvSpPr>
        <p:spPr>
          <a:xfrm>
            <a:off x="145800" y="323400"/>
            <a:ext cx="8852400" cy="1959600"/>
          </a:xfrm>
          <a:prstGeom prst="rect">
            <a:avLst/>
          </a:prstGeom>
          <a:noFill/>
          <a:ln>
            <a:noFill/>
          </a:ln>
        </p:spPr>
        <p:txBody>
          <a:bodyPr anchorCtr="0" anchor="b" bIns="91425" lIns="91425" spcFirstLastPara="1" rIns="91425" wrap="square" tIns="91425">
            <a:normAutofit fontScale="40000" lnSpcReduction="10000"/>
          </a:bodyPr>
          <a:lstStyle/>
          <a:p>
            <a:pPr indent="0" lvl="0" marL="0" rtl="0" algn="l">
              <a:lnSpc>
                <a:spcPct val="100000"/>
              </a:lnSpc>
              <a:spcBef>
                <a:spcPts val="0"/>
              </a:spcBef>
              <a:spcAft>
                <a:spcPts val="0"/>
              </a:spcAft>
              <a:buSzPct val="297324"/>
              <a:buNone/>
            </a:pPr>
            <a:r>
              <a:t/>
            </a:r>
            <a:endParaRPr b="1" sz="20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22075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22075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22075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22075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Clr>
                <a:srgbClr val="4E67C8"/>
              </a:buClr>
              <a:buSzPct val="64197"/>
              <a:buFont typeface="Arial Rounded"/>
              <a:buNone/>
            </a:pPr>
            <a:r>
              <a:rPr b="1" lang="fr" sz="6230">
                <a:solidFill>
                  <a:srgbClr val="F1C232"/>
                </a:solidFill>
                <a:latin typeface="Playfair Display"/>
                <a:ea typeface="Playfair Display"/>
                <a:cs typeface="Playfair Display"/>
                <a:sym typeface="Playfair Display"/>
              </a:rPr>
              <a:t>Aujourd’hui. dans la ville de David, vous est né un Sauveur</a:t>
            </a:r>
            <a:endParaRPr b="1" sz="6230">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Clr>
                <a:srgbClr val="4E67C8"/>
              </a:buClr>
              <a:buSzPct val="64197"/>
              <a:buFont typeface="Arial Rounded"/>
              <a:buNone/>
            </a:pPr>
            <a:r>
              <a:rPr b="1" lang="fr" sz="6230">
                <a:solidFill>
                  <a:srgbClr val="F1C232"/>
                </a:solidFill>
                <a:latin typeface="Playfair Display"/>
                <a:ea typeface="Playfair Display"/>
                <a:cs typeface="Playfair Display"/>
                <a:sym typeface="Playfair Display"/>
              </a:rPr>
              <a:t>qui est le Christ, le Seigneur !</a:t>
            </a:r>
            <a:endParaRPr b="1" sz="4948">
              <a:solidFill>
                <a:srgbClr val="F1C232"/>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ct val="220750"/>
              <a:buNone/>
            </a:pPr>
            <a:r>
              <a:t/>
            </a:r>
            <a:endParaRPr b="1" sz="2718">
              <a:solidFill>
                <a:srgbClr val="F1C232"/>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150000"/>
              <a:buNone/>
            </a:pPr>
            <a:r>
              <a:rPr b="1" lang="fr" sz="4000">
                <a:solidFill>
                  <a:srgbClr val="4E67C8"/>
                </a:solidFill>
                <a:highlight>
                  <a:srgbClr val="FEFFFF"/>
                </a:highlight>
                <a:latin typeface="Playfair Display"/>
                <a:ea typeface="Playfair Display"/>
                <a:cs typeface="Playfair Display"/>
                <a:sym typeface="Playfair Display"/>
              </a:rPr>
              <a:t>  </a:t>
            </a:r>
            <a:endParaRPr b="1" sz="2166">
              <a:solidFill>
                <a:srgbClr val="F1C232"/>
              </a:solidFill>
              <a:latin typeface="Playfair Display"/>
              <a:ea typeface="Playfair Display"/>
              <a:cs typeface="Playfair Display"/>
              <a:sym typeface="Playfair Display"/>
            </a:endParaRPr>
          </a:p>
        </p:txBody>
      </p:sp>
      <p:pic>
        <p:nvPicPr>
          <p:cNvPr id="507" name="Google Shape;507;p72"/>
          <p:cNvPicPr preferRelativeResize="0"/>
          <p:nvPr/>
        </p:nvPicPr>
        <p:blipFill rotWithShape="1">
          <a:blip r:embed="rId4">
            <a:alphaModFix/>
          </a:blip>
          <a:srcRect b="0" l="0" r="0" t="0"/>
          <a:stretch/>
        </p:blipFill>
        <p:spPr>
          <a:xfrm>
            <a:off x="1" y="4"/>
            <a:ext cx="1488399" cy="673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 name="Shape 117"/>
        <p:cNvGrpSpPr/>
        <p:nvPr/>
      </p:nvGrpSpPr>
      <p:grpSpPr>
        <a:xfrm>
          <a:off x="0" y="0"/>
          <a:ext cx="0" cy="0"/>
          <a:chOff x="0" y="0"/>
          <a:chExt cx="0" cy="0"/>
        </a:xfrm>
      </p:grpSpPr>
      <p:sp>
        <p:nvSpPr>
          <p:cNvPr id="118" name="Google Shape;118;p8"/>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4059"/>
              <a:buNone/>
            </a:pPr>
            <a:r>
              <a:rPr lang="fr">
                <a:solidFill>
                  <a:srgbClr val="BF9000"/>
                </a:solidFill>
              </a:rPr>
              <a:t>C’est Noël ce soir </a:t>
            </a:r>
            <a:r>
              <a:rPr lang="fr" sz="2311">
                <a:solidFill>
                  <a:srgbClr val="BF9000"/>
                </a:solidFill>
              </a:rPr>
              <a:t>(Glorious)</a:t>
            </a:r>
            <a:endParaRPr sz="2866">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1. </a:t>
            </a:r>
            <a:endParaRPr>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C’est Noël, c’est fête sur la terre</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Car c’est Dieu qui naît dans nos misères</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Un enfant apporte la Lumière</a:t>
            </a:r>
            <a:endParaRPr sz="3000">
              <a:solidFill>
                <a:srgbClr val="BF9000"/>
              </a:solidFill>
            </a:endParaRPr>
          </a:p>
          <a:p>
            <a:pPr indent="0" lvl="0" marL="0" rtl="0" algn="ctr">
              <a:lnSpc>
                <a:spcPct val="150000"/>
              </a:lnSpc>
              <a:spcBef>
                <a:spcPts val="0"/>
              </a:spcBef>
              <a:spcAft>
                <a:spcPts val="0"/>
              </a:spcAft>
              <a:buSzPct val="118518"/>
              <a:buNone/>
            </a:pPr>
            <a:r>
              <a:rPr lang="fr" sz="3000">
                <a:solidFill>
                  <a:srgbClr val="BF9000"/>
                </a:solidFill>
              </a:rPr>
              <a:t>Fils de Dieu, Prince de l’univers</a:t>
            </a:r>
            <a:endParaRPr sz="3000">
              <a:solidFill>
                <a:srgbClr val="BF9000"/>
              </a:solidFill>
            </a:endParaRPr>
          </a:p>
          <a:p>
            <a:pPr indent="0" lvl="0" marL="0" rtl="0" algn="ctr">
              <a:lnSpc>
                <a:spcPct val="100000"/>
              </a:lnSpc>
              <a:spcBef>
                <a:spcPts val="0"/>
              </a:spcBef>
              <a:spcAft>
                <a:spcPts val="0"/>
              </a:spcAft>
              <a:buSzPct val="94688"/>
              <a:buNone/>
            </a:pPr>
            <a:r>
              <a:t/>
            </a:r>
            <a:endParaRPr sz="3755"/>
          </a:p>
        </p:txBody>
      </p:sp>
      <p:pic>
        <p:nvPicPr>
          <p:cNvPr id="119" name="Google Shape;119;p8" title="Crèche 2025.jpg"/>
          <p:cNvPicPr preferRelativeResize="0"/>
          <p:nvPr/>
        </p:nvPicPr>
        <p:blipFill rotWithShape="1">
          <a:blip r:embed="rId3">
            <a:alphaModFix/>
          </a:blip>
          <a:srcRect b="0" l="0" r="0" t="0"/>
          <a:stretch/>
        </p:blipFill>
        <p:spPr>
          <a:xfrm>
            <a:off x="6152905" y="263050"/>
            <a:ext cx="2384151" cy="128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 name="Shape 123"/>
        <p:cNvGrpSpPr/>
        <p:nvPr/>
      </p:nvGrpSpPr>
      <p:grpSpPr>
        <a:xfrm>
          <a:off x="0" y="0"/>
          <a:ext cx="0" cy="0"/>
          <a:chOff x="0" y="0"/>
          <a:chExt cx="0" cy="0"/>
        </a:xfrm>
      </p:grpSpPr>
      <p:sp>
        <p:nvSpPr>
          <p:cNvPr id="124" name="Google Shape;124;p9"/>
          <p:cNvSpPr txBox="1"/>
          <p:nvPr>
            <p:ph type="title"/>
          </p:nvPr>
        </p:nvSpPr>
        <p:spPr>
          <a:xfrm>
            <a:off x="401700" y="263050"/>
            <a:ext cx="8520600" cy="645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4688"/>
              <a:buNone/>
            </a:pPr>
            <a:r>
              <a:rPr lang="fr">
                <a:solidFill>
                  <a:srgbClr val="BF9000"/>
                </a:solidFill>
              </a:rPr>
              <a:t>C’est Noël ce soir </a:t>
            </a:r>
            <a:r>
              <a:rPr lang="fr" sz="2311">
                <a:solidFill>
                  <a:srgbClr val="BF9000"/>
                </a:solidFill>
              </a:rPr>
              <a:t>(Glorious)</a:t>
            </a:r>
            <a:endParaRPr sz="3755">
              <a:solidFill>
                <a:srgbClr val="BF9000"/>
              </a:solidFill>
            </a:endParaRPr>
          </a:p>
          <a:p>
            <a:pPr indent="0" lvl="0" marL="0" rtl="0" algn="l">
              <a:lnSpc>
                <a:spcPct val="100000"/>
              </a:lnSpc>
              <a:spcBef>
                <a:spcPts val="0"/>
              </a:spcBef>
              <a:spcAft>
                <a:spcPts val="0"/>
              </a:spcAft>
              <a:buSzPct val="190544"/>
              <a:buNone/>
            </a:pPr>
            <a:r>
              <a:t/>
            </a:r>
            <a:endParaRPr sz="1866">
              <a:solidFill>
                <a:schemeClr val="dk2"/>
              </a:solidFill>
            </a:endParaRPr>
          </a:p>
          <a:p>
            <a:pPr indent="0" lvl="0" marL="0" rtl="0" algn="l">
              <a:lnSpc>
                <a:spcPct val="100000"/>
              </a:lnSpc>
              <a:spcBef>
                <a:spcPts val="0"/>
              </a:spcBef>
              <a:spcAft>
                <a:spcPts val="0"/>
              </a:spcAft>
              <a:buSzPct val="111111"/>
              <a:buNone/>
            </a:pPr>
            <a:r>
              <a:t/>
            </a:r>
            <a:endParaRPr>
              <a:solidFill>
                <a:srgbClr val="4E67C8"/>
              </a:solidFill>
            </a:endParaRPr>
          </a:p>
          <a:p>
            <a:pPr indent="0" lvl="0" marL="457200" rtl="0" algn="l">
              <a:lnSpc>
                <a:spcPct val="100000"/>
              </a:lnSpc>
              <a:spcBef>
                <a:spcPts val="0"/>
              </a:spcBef>
              <a:spcAft>
                <a:spcPts val="0"/>
              </a:spcAft>
              <a:buSzPct val="111111"/>
              <a:buNone/>
            </a:pPr>
            <a:r>
              <a:rPr lang="fr">
                <a:solidFill>
                  <a:srgbClr val="BF9000"/>
                </a:solidFill>
              </a:rPr>
              <a:t>R/</a:t>
            </a:r>
            <a:endParaRPr>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C’est Noël, ce soir</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Dieu vient dans notre histoire !</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C’est Noël, ce soir</a:t>
            </a:r>
            <a:endParaRPr sz="3443">
              <a:solidFill>
                <a:srgbClr val="BF9000"/>
              </a:solidFill>
            </a:endParaRPr>
          </a:p>
          <a:p>
            <a:pPr indent="0" lvl="0" marL="0" rtl="0" algn="ctr">
              <a:lnSpc>
                <a:spcPct val="150000"/>
              </a:lnSpc>
              <a:spcBef>
                <a:spcPts val="0"/>
              </a:spcBef>
              <a:spcAft>
                <a:spcPts val="0"/>
              </a:spcAft>
              <a:buSzPct val="103239"/>
              <a:buNone/>
            </a:pPr>
            <a:r>
              <a:rPr lang="fr" sz="3443">
                <a:solidFill>
                  <a:srgbClr val="BF9000"/>
                </a:solidFill>
              </a:rPr>
              <a:t>Jésus notre espoir !</a:t>
            </a:r>
            <a:endParaRPr sz="3443">
              <a:solidFill>
                <a:srgbClr val="BF9000"/>
              </a:solidFill>
            </a:endParaRPr>
          </a:p>
          <a:p>
            <a:pPr indent="0" lvl="0" marL="0" rtl="0" algn="ctr">
              <a:lnSpc>
                <a:spcPct val="150000"/>
              </a:lnSpc>
              <a:spcBef>
                <a:spcPts val="0"/>
              </a:spcBef>
              <a:spcAft>
                <a:spcPts val="0"/>
              </a:spcAft>
              <a:buSzPct val="118518"/>
              <a:buNone/>
            </a:pPr>
            <a:r>
              <a:t/>
            </a:r>
            <a:endParaRPr b="0" sz="3000"/>
          </a:p>
          <a:p>
            <a:pPr indent="0" lvl="0" marL="0" rtl="0" algn="ctr">
              <a:lnSpc>
                <a:spcPct val="100000"/>
              </a:lnSpc>
              <a:spcBef>
                <a:spcPts val="0"/>
              </a:spcBef>
              <a:spcAft>
                <a:spcPts val="0"/>
              </a:spcAft>
              <a:buSzPct val="94688"/>
              <a:buNone/>
            </a:pPr>
            <a:r>
              <a:t/>
            </a:r>
            <a:endParaRPr sz="3755"/>
          </a:p>
        </p:txBody>
      </p:sp>
      <p:pic>
        <p:nvPicPr>
          <p:cNvPr id="125" name="Google Shape;125;p9" title="Crèche 2025.jpg"/>
          <p:cNvPicPr preferRelativeResize="0"/>
          <p:nvPr/>
        </p:nvPicPr>
        <p:blipFill rotWithShape="1">
          <a:blip r:embed="rId3">
            <a:alphaModFix/>
          </a:blip>
          <a:srcRect b="0" l="0" r="0" t="0"/>
          <a:stretch/>
        </p:blipFill>
        <p:spPr>
          <a:xfrm>
            <a:off x="6152905" y="263050"/>
            <a:ext cx="2384151" cy="1287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