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5143500" cx="9144000"/>
  <p:notesSz cx="6858000" cy="9144000"/>
  <p:embeddedFontLst>
    <p:embeddedFont>
      <p:font typeface="Playfair Display Medium"/>
      <p:regular r:id="rId78"/>
      <p:bold r:id="rId79"/>
      <p:italic r:id="rId80"/>
      <p:boldItalic r:id="rId81"/>
    </p:embeddedFont>
    <p:embeddedFont>
      <p:font typeface="Playfair Display"/>
      <p:regular r:id="rId82"/>
      <p:bold r:id="rId83"/>
      <p:italic r:id="rId84"/>
      <p:boldItalic r:id="rId85"/>
    </p:embeddedFont>
    <p:embeddedFont>
      <p:font typeface="Lato"/>
      <p:regular r:id="rId86"/>
      <p:bold r:id="rId87"/>
      <p:italic r:id="rId88"/>
      <p:boldItalic r:id="rId89"/>
    </p:embeddedFont>
    <p:embeddedFont>
      <p:font typeface="Playfair Display SemiBold"/>
      <p:regular r:id="rId90"/>
      <p:bold r:id="rId91"/>
      <p:italic r:id="rId92"/>
      <p:boldItalic r:id="rId93"/>
    </p:embeddedFont>
    <p:embeddedFont>
      <p:font typeface="Century Gothic"/>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CenturyGothic-bold.fntdata"/><Relationship Id="rId94" Type="http://schemas.openxmlformats.org/officeDocument/2006/relationships/font" Target="fonts/CenturyGothic-regular.fntdata"/><Relationship Id="rId97" Type="http://schemas.openxmlformats.org/officeDocument/2006/relationships/font" Target="fonts/CenturyGothic-boldItalic.fntdata"/><Relationship Id="rId96"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PlayfairDisplaySemiBold-bold.fntdata"/><Relationship Id="rId90" Type="http://schemas.openxmlformats.org/officeDocument/2006/relationships/font" Target="fonts/PlayfairDisplaySemiBold-regular.fntdata"/><Relationship Id="rId93" Type="http://schemas.openxmlformats.org/officeDocument/2006/relationships/font" Target="fonts/PlayfairDisplaySemiBold-boldItalic.fntdata"/><Relationship Id="rId92" Type="http://schemas.openxmlformats.org/officeDocument/2006/relationships/font" Target="fonts/PlayfairDisplay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PlayfairDisplay-italic.fntdata"/><Relationship Id="rId83" Type="http://schemas.openxmlformats.org/officeDocument/2006/relationships/font" Target="fonts/PlayfairDisplay-bold.fntdata"/><Relationship Id="rId86" Type="http://schemas.openxmlformats.org/officeDocument/2006/relationships/font" Target="fonts/Lato-regular.fntdata"/><Relationship Id="rId85" Type="http://schemas.openxmlformats.org/officeDocument/2006/relationships/font" Target="fonts/PlayfairDisplay-boldItalic.fntdata"/><Relationship Id="rId88" Type="http://schemas.openxmlformats.org/officeDocument/2006/relationships/font" Target="fonts/Lato-italic.fntdata"/><Relationship Id="rId87" Type="http://schemas.openxmlformats.org/officeDocument/2006/relationships/font" Target="fonts/Lato-bold.fntdata"/><Relationship Id="rId89" Type="http://schemas.openxmlformats.org/officeDocument/2006/relationships/font" Target="fonts/Lato-boldItalic.fntdata"/><Relationship Id="rId80" Type="http://schemas.openxmlformats.org/officeDocument/2006/relationships/font" Target="fonts/PlayfairDisplayMedium-italic.fntdata"/><Relationship Id="rId82" Type="http://schemas.openxmlformats.org/officeDocument/2006/relationships/font" Target="fonts/PlayfairDisplay-regular.fntdata"/><Relationship Id="rId81" Type="http://schemas.openxmlformats.org/officeDocument/2006/relationships/font" Target="fonts/PlayfairDisplay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font" Target="fonts/PlayfairDisplayMedium-bold.fntdata"/><Relationship Id="rId78" Type="http://schemas.openxmlformats.org/officeDocument/2006/relationships/font" Target="fonts/PlayfairDisplayMedium-regular.fntdata"/><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a9d0ac4e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a9d0ac4e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189428a1e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189428a1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189428a1e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189428a1e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189428a1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189428a1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9de1d9f5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19de1d9f5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1aeccd4c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1aeccd4c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189428a1e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189428a1e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189428a1e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189428a1e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189428a1e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6189428a1e_1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189428a1e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189428a1e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189428a1e_1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189428a1e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9a1f59e1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9a1f59e1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138afcb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2138afcb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138afcb5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2138afcb5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138afcb5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2138afcb5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138afcb5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2138afcb5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1aeccd4c3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31aeccd4c30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a1f59e17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9a1f59e17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189428a1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189428a1e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6189428a1e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6189428a1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43ee259d5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43ee259d5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3ee259d5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43ee259d5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189428a1e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6189428a1e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189428a1e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189428a1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aeccd4c3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31aeccd4c30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b78c9f9a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1b78c9f9a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9a1f59e17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9a1f59e17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9de1d9f5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19de1d9f5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189428a1e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6189428a1e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189428a1e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189428a1e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c21f772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9c21f772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aeccd4c3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1aeccd4c30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9a1f59e179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9a1f59e17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2138afcb5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2138afcb5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9a1f1cd3b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9a1f1cd3b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9a1f1cd3b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9a1f1cd3b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9a1f1cd3b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9a1f1cd3b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9a1f1cd3b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9a1f1cd3b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3ee259d54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43ee259d54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1aeccd4c3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31aeccd4c30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9a1f1cd3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39a1f1cd3b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a9d0ac4e0f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a9d0ac4e0f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a9d0ac4e0f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a9d0ac4e0f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a9d0ac4e0f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a9d0ac4e0f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9a1f59e179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9a1f59e17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1aeccd4c30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1aeccd4c30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2138afcb57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2138afcb57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19de1d9f5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19de1d9f5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19de1d9f5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19de1d9f5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6189428a1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6189428a1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7d550aa4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7d550aa4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1aeccd4c30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1aeccd4c30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1aeccd4c30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1aeccd4c30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1b78c9f9a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1b78c9f9a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1b78c9f9a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1b78c9f9a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1b78c9f9a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1b78c9f9a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43ee259d54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43ee259d54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19de1d9f51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19de1d9f5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19de1d9f5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19de1d9f5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6189428a1e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6189428a1e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6189428a1e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6189428a1e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a9d0ac4e0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a9d0ac4e0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1aeccd4c3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1aeccd4c3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aeccd4c30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aeccd4c30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xMrYB3WzeSg&amp;t=1s" TargetMode="External"/><Relationship Id="rId4" Type="http://schemas.openxmlformats.org/officeDocument/2006/relationships/hyperlink" Target="http://www.youtube.com/watch?v=xMrYB3WzeSg" TargetMode="External"/><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xMrYB3WzeSg&amp;t=1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youtube.com/watch?v=xMrYB3WzeSg&amp;t=1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xMrYB3WzeSg&amp;t=1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xMrYB3WzeSg&amp;t=1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watch?v=xMrYB3WzeSg&amp;t=1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youtube.com/watch?v=xMrYB3WzeSg&amp;t=1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youtube.com/watch?v=lbDNyj5MDhM" TargetMode="External"/><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youtube.com/watch?v=d0bwtDonCZk" TargetMode="External"/><Relationship Id="rId4" Type="http://schemas.openxmlformats.org/officeDocument/2006/relationships/hyperlink" Target="http://www.youtube.com/watch?v=d0bwtDonCZk" TargetMode="External"/><Relationship Id="rId5"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www.youtube.com/watch?v=xJKUKvjxZbc" TargetMode="External"/><Relationship Id="rId4" Type="http://schemas.openxmlformats.org/officeDocument/2006/relationships/image" Target="../media/image2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www.youtube.com/watch?v=I8CkcCjzIL4" TargetMode="External"/><Relationship Id="rId4" Type="http://schemas.openxmlformats.org/officeDocument/2006/relationships/image" Target="../media/image2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9.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www.youtube.com/watch?v=Dt-6gmgYd-I" TargetMode="External"/><Relationship Id="rId4" Type="http://schemas.openxmlformats.org/officeDocument/2006/relationships/hyperlink" Target="http://www.youtube.com/watch?v=Dt-6gmgYd-I" TargetMode="External"/><Relationship Id="rId5"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ChEo2g93tMQ" TargetMode="External"/><Relationship Id="rId4" Type="http://schemas.openxmlformats.org/officeDocument/2006/relationships/hyperlink" Target="http://www.youtube.com/watch?v=ChEo2g93tMQ" TargetMode="External"/><Relationship Id="rId5"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www.youtube.com/watch?v=SDvD_LDtn_g" TargetMode="External"/><Relationship Id="rId4" Type="http://schemas.openxmlformats.org/officeDocument/2006/relationships/hyperlink" Target="http://www.youtube.com/watch?v=SDvD_LDtn_g" TargetMode="External"/><Relationship Id="rId5" Type="http://schemas.openxmlformats.org/officeDocument/2006/relationships/image" Target="../media/image2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www.youtube.com/watch?v=0digYDxomhQ" TargetMode="External"/><Relationship Id="rId4" Type="http://schemas.openxmlformats.org/officeDocument/2006/relationships/hyperlink" Target="http://www.youtube.com/watch?v=0digYDxomhQ" TargetMode="External"/><Relationship Id="rId5" Type="http://schemas.openxmlformats.org/officeDocument/2006/relationships/image" Target="../media/image2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4.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4"/>
          <p:cNvSpPr txBox="1"/>
          <p:nvPr>
            <p:ph type="ctrTitle"/>
          </p:nvPr>
        </p:nvSpPr>
        <p:spPr>
          <a:xfrm>
            <a:off x="232350" y="481300"/>
            <a:ext cx="8679300" cy="159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F1C232"/>
                </a:solidFill>
              </a:rPr>
              <a:t>Célébration de Noël 2025</a:t>
            </a:r>
            <a:endParaRPr sz="4000">
              <a:solidFill>
                <a:srgbClr val="F1C232"/>
              </a:solidFill>
            </a:endParaRPr>
          </a:p>
          <a:p>
            <a:pPr indent="0" lvl="0" marL="0" rtl="0" algn="l">
              <a:spcBef>
                <a:spcPts val="0"/>
              </a:spcBef>
              <a:spcAft>
                <a:spcPts val="0"/>
              </a:spcAft>
              <a:buClr>
                <a:srgbClr val="000000"/>
              </a:buClr>
              <a:buSzPts val="1800"/>
              <a:buFont typeface="Arial"/>
              <a:buNone/>
            </a:pPr>
            <a:r>
              <a:rPr lang="fr" sz="1998">
                <a:solidFill>
                  <a:schemeClr val="accent5"/>
                </a:solidFill>
              </a:rPr>
              <a:t>          </a:t>
            </a:r>
            <a:r>
              <a:rPr lang="fr" sz="1998">
                <a:solidFill>
                  <a:schemeClr val="accent5"/>
                </a:solidFill>
              </a:rPr>
              <a:t>développée par Caroline Maillet-Rao, coordonnatrice du </a:t>
            </a:r>
            <a:r>
              <a:rPr lang="fr" sz="4000">
                <a:solidFill>
                  <a:srgbClr val="4E67C8"/>
                </a:solidFill>
                <a:highlight>
                  <a:srgbClr val="FEFFFF"/>
                </a:highlight>
              </a:rPr>
              <a:t>                                                </a:t>
            </a:r>
            <a:endParaRPr sz="4000">
              <a:solidFill>
                <a:srgbClr val="4E67C8"/>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76" name="Google Shape;76;p14"/>
          <p:cNvSpPr txBox="1"/>
          <p:nvPr>
            <p:ph idx="1" type="subTitle"/>
          </p:nvPr>
        </p:nvSpPr>
        <p:spPr>
          <a:xfrm>
            <a:off x="62925" y="1572925"/>
            <a:ext cx="8852400" cy="3625500"/>
          </a:xfrm>
          <a:prstGeom prst="rect">
            <a:avLst/>
          </a:prstGeom>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b="1" sz="20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rPr b="1" lang="fr" sz="3189">
                <a:solidFill>
                  <a:srgbClr val="F1C232"/>
                </a:solidFill>
                <a:latin typeface="Playfair Display"/>
                <a:ea typeface="Playfair Display"/>
                <a:cs typeface="Playfair Display"/>
                <a:sym typeface="Playfair Display"/>
              </a:rPr>
              <a:t>Écoles catholiques des Conseils scolaires francophones de l’Alberta</a:t>
            </a:r>
            <a:endParaRPr b="1" sz="2166">
              <a:solidFill>
                <a:srgbClr val="F1C232"/>
              </a:solidFill>
              <a:latin typeface="Playfair Display"/>
              <a:ea typeface="Playfair Display"/>
              <a:cs typeface="Playfair Display"/>
              <a:sym typeface="Playfair Display"/>
            </a:endParaRPr>
          </a:p>
        </p:txBody>
      </p:sp>
      <p:pic>
        <p:nvPicPr>
          <p:cNvPr id="77" name="Google Shape;77;p14"/>
          <p:cNvPicPr preferRelativeResize="0"/>
          <p:nvPr/>
        </p:nvPicPr>
        <p:blipFill>
          <a:blip r:embed="rId4">
            <a:alphaModFix/>
          </a:blip>
          <a:stretch>
            <a:fillRect/>
          </a:stretch>
        </p:blipFill>
        <p:spPr>
          <a:xfrm>
            <a:off x="7693500" y="1401376"/>
            <a:ext cx="986551" cy="446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2.</a:t>
            </a:r>
            <a:endParaRPr>
              <a:solidFill>
                <a:srgbClr val="BF9000"/>
              </a:solidFill>
            </a:endParaRPr>
          </a:p>
          <a:p>
            <a:pPr indent="0" lvl="0" marL="0" rtl="0" algn="ctr">
              <a:lnSpc>
                <a:spcPct val="150000"/>
              </a:lnSpc>
              <a:spcBef>
                <a:spcPts val="0"/>
              </a:spcBef>
              <a:spcAft>
                <a:spcPts val="0"/>
              </a:spcAft>
              <a:buNone/>
            </a:pPr>
            <a:r>
              <a:rPr lang="fr" sz="3000">
                <a:solidFill>
                  <a:srgbClr val="BF9000"/>
                </a:solidFill>
              </a:rPr>
              <a:t>C’est Noël, entends les milliers d’anges</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Entonner leurs hymnes de louange</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Un enfant un Sauveur est né</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Car un fils, nous a été donné</a:t>
            </a:r>
            <a:endParaRPr sz="3000">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pic>
        <p:nvPicPr>
          <p:cNvPr id="131" name="Google Shape;131;p23" title="Crèche 2025.jpg"/>
          <p:cNvPicPr preferRelativeResize="0"/>
          <p:nvPr/>
        </p:nvPicPr>
        <p:blipFill>
          <a:blip r:embed="rId3">
            <a:alphaModFix/>
          </a:blip>
          <a:stretch>
            <a:fillRect/>
          </a:stretch>
        </p:blipFill>
        <p:spPr>
          <a:xfrm>
            <a:off x="6152905" y="263050"/>
            <a:ext cx="2384151" cy="128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R/</a:t>
            </a:r>
            <a:endParaRPr>
              <a:solidFill>
                <a:srgbClr val="BF9000"/>
              </a:solidFill>
            </a:endParaRPr>
          </a:p>
          <a:p>
            <a:pPr indent="0" lvl="0" marL="0" rtl="0" algn="ctr">
              <a:lnSpc>
                <a:spcPct val="150000"/>
              </a:lnSpc>
              <a:spcBef>
                <a:spcPts val="0"/>
              </a:spcBef>
              <a:spcAft>
                <a:spcPts val="0"/>
              </a:spcAft>
              <a:buNone/>
            </a:pPr>
            <a:r>
              <a:rPr lang="fr" sz="3444">
                <a:solidFill>
                  <a:srgbClr val="BF9000"/>
                </a:solidFill>
              </a:rPr>
              <a:t>C’est Noël, ce soir</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Dieu vient dans notre histoire !</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C’est Noël, ce soir</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Jésus notre espoir !</a:t>
            </a:r>
            <a:endParaRPr sz="3444">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pic>
        <p:nvPicPr>
          <p:cNvPr id="137" name="Google Shape;137;p24" title="Crèche 2025.jpg"/>
          <p:cNvPicPr preferRelativeResize="0"/>
          <p:nvPr/>
        </p:nvPicPr>
        <p:blipFill>
          <a:blip r:embed="rId3">
            <a:alphaModFix/>
          </a:blip>
          <a:stretch>
            <a:fillRect/>
          </a:stretch>
        </p:blipFill>
        <p:spPr>
          <a:xfrm>
            <a:off x="6152905" y="263050"/>
            <a:ext cx="2384151" cy="128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1" name="Shape 141"/>
        <p:cNvGrpSpPr/>
        <p:nvPr/>
      </p:nvGrpSpPr>
      <p:grpSpPr>
        <a:xfrm>
          <a:off x="0" y="0"/>
          <a:ext cx="0" cy="0"/>
          <a:chOff x="0" y="0"/>
          <a:chExt cx="0" cy="0"/>
        </a:xfrm>
      </p:grpSpPr>
      <p:sp>
        <p:nvSpPr>
          <p:cNvPr id="142" name="Google Shape;142;p25"/>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3</a:t>
            </a:r>
            <a:r>
              <a:rPr lang="fr">
                <a:solidFill>
                  <a:srgbClr val="BF9000"/>
                </a:solidFill>
              </a:rPr>
              <a:t>.</a:t>
            </a:r>
            <a:endParaRPr>
              <a:solidFill>
                <a:srgbClr val="BF9000"/>
              </a:solidFill>
            </a:endParaRPr>
          </a:p>
          <a:p>
            <a:pPr indent="0" lvl="0" marL="0" rtl="0" algn="ctr">
              <a:lnSpc>
                <a:spcPct val="150000"/>
              </a:lnSpc>
              <a:spcBef>
                <a:spcPts val="0"/>
              </a:spcBef>
              <a:spcAft>
                <a:spcPts val="0"/>
              </a:spcAft>
              <a:buNone/>
            </a:pPr>
            <a:r>
              <a:rPr lang="fr" sz="3000">
                <a:solidFill>
                  <a:srgbClr val="BF9000"/>
                </a:solidFill>
              </a:rPr>
              <a:t>C’est Noël, entends les milliers d’anges</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Entonner leurs hymnes de louange</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Un enfant un Sauveur est né</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Car un fils, nous a été donné</a:t>
            </a:r>
            <a:endParaRPr sz="3000">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pic>
        <p:nvPicPr>
          <p:cNvPr id="143" name="Google Shape;143;p25" title="Crèche 2025.jpg"/>
          <p:cNvPicPr preferRelativeResize="0"/>
          <p:nvPr/>
        </p:nvPicPr>
        <p:blipFill>
          <a:blip r:embed="rId3">
            <a:alphaModFix/>
          </a:blip>
          <a:stretch>
            <a:fillRect/>
          </a:stretch>
        </p:blipFill>
        <p:spPr>
          <a:xfrm>
            <a:off x="6152905" y="263050"/>
            <a:ext cx="2384151" cy="128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157800" y="1571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pic>
        <p:nvPicPr>
          <p:cNvPr descr="Provided to YouTube by TuneCore&#10;&#10;Emmanuel · Glorious&#10;&#10;Noël&#10;&#10;℗ 2017 ABT prod&#10;&#10;Released on: 2017-11-01&#10;&#10;Auto-generated by YouTube." id="149" name="Google Shape;149;p26" title="Emmanuel">
            <a:hlinkClick r:id="rId4"/>
          </p:cNvPr>
          <p:cNvPicPr preferRelativeResize="0"/>
          <p:nvPr/>
        </p:nvPicPr>
        <p:blipFill>
          <a:blip r:embed="rId5">
            <a:alphaModFix/>
          </a:blip>
          <a:stretch>
            <a:fillRect/>
          </a:stretch>
        </p:blipFill>
        <p:spPr>
          <a:xfrm>
            <a:off x="1839338" y="1668850"/>
            <a:ext cx="5465325" cy="3074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3" name="Shape 153"/>
        <p:cNvGrpSpPr/>
        <p:nvPr/>
      </p:nvGrpSpPr>
      <p:grpSpPr>
        <a:xfrm>
          <a:off x="0" y="0"/>
          <a:ext cx="0" cy="0"/>
          <a:chOff x="0" y="0"/>
          <a:chExt cx="0" cy="0"/>
        </a:xfrm>
      </p:grpSpPr>
      <p:sp>
        <p:nvSpPr>
          <p:cNvPr id="154" name="Google Shape;154;p27"/>
          <p:cNvSpPr txBox="1"/>
          <p:nvPr>
            <p:ph type="title"/>
          </p:nvPr>
        </p:nvSpPr>
        <p:spPr>
          <a:xfrm>
            <a:off x="157800" y="1956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380">
                <a:solidFill>
                  <a:srgbClr val="BF9000"/>
                </a:solidFill>
              </a:rPr>
              <a:t>Emmanuel </a:t>
            </a:r>
            <a:r>
              <a:rPr lang="fr" sz="2580">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55" name="Google Shape;155;p27"/>
          <p:cNvSpPr txBox="1"/>
          <p:nvPr/>
        </p:nvSpPr>
        <p:spPr>
          <a:xfrm>
            <a:off x="360200" y="1676950"/>
            <a:ext cx="8634900" cy="3228900"/>
          </a:xfrm>
          <a:prstGeom prst="rect">
            <a:avLst/>
          </a:prstGeom>
          <a:noFill/>
          <a:ln>
            <a:noFill/>
          </a:ln>
        </p:spPr>
        <p:txBody>
          <a:bodyPr anchorCtr="0" anchor="t" bIns="91425" lIns="91425" spcFirstLastPara="1" rIns="91425" wrap="square" tIns="91425">
            <a:spAutoFit/>
          </a:bodyPr>
          <a:lstStyle/>
          <a:p>
            <a:pPr indent="-488244" lvl="0" marL="1371600" rtl="0" algn="l">
              <a:spcBef>
                <a:spcPts val="0"/>
              </a:spcBef>
              <a:spcAft>
                <a:spcPts val="0"/>
              </a:spcAft>
              <a:buClr>
                <a:srgbClr val="BF9000"/>
              </a:buClr>
              <a:buSzPts val="4089"/>
              <a:buFont typeface="Playfair Display"/>
              <a:buAutoNum type="arabicPeriod"/>
            </a:pPr>
            <a:r>
              <a:rPr b="1" lang="fr" sz="4088">
                <a:solidFill>
                  <a:srgbClr val="BF9000"/>
                </a:solidFill>
                <a:latin typeface="Playfair Display"/>
                <a:ea typeface="Playfair Display"/>
                <a:cs typeface="Playfair Display"/>
                <a:sym typeface="Playfair Display"/>
              </a:rPr>
              <a:t>Entrons dans la nuit</a:t>
            </a:r>
            <a:endParaRPr b="1" sz="4088">
              <a:solidFill>
                <a:srgbClr val="BF9000"/>
              </a:solidFill>
              <a:latin typeface="Playfair Display"/>
              <a:ea typeface="Playfair Display"/>
              <a:cs typeface="Playfair Display"/>
              <a:sym typeface="Playfair Display"/>
            </a:endParaRPr>
          </a:p>
          <a:p>
            <a:pPr indent="457200" lvl="0" marL="914400" rtl="0" algn="l">
              <a:spcBef>
                <a:spcPts val="0"/>
              </a:spcBef>
              <a:spcAft>
                <a:spcPts val="0"/>
              </a:spcAft>
              <a:buNone/>
            </a:pPr>
            <a:r>
              <a:rPr b="1" lang="fr" sz="4088">
                <a:solidFill>
                  <a:srgbClr val="BF9000"/>
                </a:solidFill>
                <a:latin typeface="Playfair Display"/>
                <a:ea typeface="Playfair Display"/>
                <a:cs typeface="Playfair Display"/>
                <a:sym typeface="Playfair Display"/>
              </a:rPr>
              <a:t>Dans cette nuit bénie</a:t>
            </a:r>
            <a:endParaRPr b="1" sz="4088">
              <a:solidFill>
                <a:srgbClr val="BF9000"/>
              </a:solidFill>
              <a:latin typeface="Playfair Display"/>
              <a:ea typeface="Playfair Display"/>
              <a:cs typeface="Playfair Display"/>
              <a:sym typeface="Playfair Display"/>
            </a:endParaRPr>
          </a:p>
          <a:p>
            <a:pPr indent="457200" lvl="0" marL="914400" rtl="0" algn="l">
              <a:spcBef>
                <a:spcPts val="0"/>
              </a:spcBef>
              <a:spcAft>
                <a:spcPts val="0"/>
              </a:spcAft>
              <a:buNone/>
            </a:pPr>
            <a:r>
              <a:rPr b="1" lang="fr" sz="4088">
                <a:solidFill>
                  <a:srgbClr val="BF9000"/>
                </a:solidFill>
                <a:latin typeface="Playfair Display"/>
                <a:ea typeface="Playfair Display"/>
                <a:cs typeface="Playfair Display"/>
                <a:sym typeface="Playfair Display"/>
              </a:rPr>
              <a:t>Ou le salut du monde</a:t>
            </a:r>
            <a:endParaRPr b="1" sz="4088">
              <a:solidFill>
                <a:srgbClr val="BF9000"/>
              </a:solidFill>
              <a:latin typeface="Playfair Display"/>
              <a:ea typeface="Playfair Display"/>
              <a:cs typeface="Playfair Display"/>
              <a:sym typeface="Playfair Display"/>
            </a:endParaRPr>
          </a:p>
          <a:p>
            <a:pPr indent="457200" lvl="0" marL="914400" rtl="0" algn="l">
              <a:spcBef>
                <a:spcPts val="0"/>
              </a:spcBef>
              <a:spcAft>
                <a:spcPts val="0"/>
              </a:spcAft>
              <a:buNone/>
            </a:pPr>
            <a:r>
              <a:rPr b="1" lang="fr" sz="4088">
                <a:solidFill>
                  <a:srgbClr val="BF9000"/>
                </a:solidFill>
                <a:latin typeface="Playfair Display"/>
                <a:ea typeface="Playfair Display"/>
                <a:cs typeface="Playfair Display"/>
                <a:sym typeface="Playfair Display"/>
              </a:rPr>
              <a:t>a resplendi</a:t>
            </a:r>
            <a:endParaRPr b="1" sz="4088">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sp>
        <p:nvSpPr>
          <p:cNvPr id="160" name="Google Shape;160;p28"/>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61" name="Google Shape;161;p28"/>
          <p:cNvSpPr txBox="1"/>
          <p:nvPr/>
        </p:nvSpPr>
        <p:spPr>
          <a:xfrm>
            <a:off x="360200" y="1676950"/>
            <a:ext cx="8634900" cy="32289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2. Entrons l’adorer</a:t>
            </a:r>
            <a:endParaRPr b="1" sz="4088">
              <a:solidFill>
                <a:srgbClr val="BF9000"/>
              </a:solidFill>
              <a:latin typeface="Playfair Display"/>
              <a:ea typeface="Playfair Display"/>
              <a:cs typeface="Playfair Display"/>
              <a:sym typeface="Playfair Display"/>
            </a:endParaRPr>
          </a:p>
          <a:p>
            <a:pPr indent="457200" lvl="0" marL="914400" rtl="0" algn="l">
              <a:spcBef>
                <a:spcPts val="0"/>
              </a:spcBef>
              <a:spcAft>
                <a:spcPts val="0"/>
              </a:spcAft>
              <a:buNone/>
            </a:pPr>
            <a:r>
              <a:rPr b="1" lang="fr" sz="4088">
                <a:solidFill>
                  <a:srgbClr val="BF9000"/>
                </a:solidFill>
                <a:latin typeface="Playfair Display"/>
                <a:ea typeface="Playfair Display"/>
                <a:cs typeface="Playfair Display"/>
                <a:sym typeface="Playfair Display"/>
              </a:rPr>
              <a:t>l’enfant Dieu est né</a:t>
            </a:r>
            <a:endParaRPr b="1" sz="4088">
              <a:solidFill>
                <a:srgbClr val="BF9000"/>
              </a:solidFill>
              <a:latin typeface="Playfair Display"/>
              <a:ea typeface="Playfair Display"/>
              <a:cs typeface="Playfair Display"/>
              <a:sym typeface="Playfair Display"/>
            </a:endParaRPr>
          </a:p>
          <a:p>
            <a:pPr indent="0" lvl="0" marL="1371600" rtl="0" algn="l">
              <a:spcBef>
                <a:spcPts val="0"/>
              </a:spcBef>
              <a:spcAft>
                <a:spcPts val="0"/>
              </a:spcAft>
              <a:buNone/>
            </a:pPr>
            <a:r>
              <a:rPr b="1" lang="fr" sz="4088">
                <a:solidFill>
                  <a:srgbClr val="BF9000"/>
                </a:solidFill>
                <a:latin typeface="Playfair Display"/>
                <a:ea typeface="Playfair Display"/>
                <a:cs typeface="Playfair Display"/>
                <a:sym typeface="Playfair Display"/>
              </a:rPr>
              <a:t>Le verbe incarné</a:t>
            </a:r>
            <a:endParaRPr b="1" sz="4088">
              <a:solidFill>
                <a:srgbClr val="BF9000"/>
              </a:solidFill>
              <a:latin typeface="Playfair Display"/>
              <a:ea typeface="Playfair Display"/>
              <a:cs typeface="Playfair Display"/>
              <a:sym typeface="Playfair Display"/>
            </a:endParaRPr>
          </a:p>
          <a:p>
            <a:pPr indent="457200" lvl="0" marL="914400" rtl="0" algn="l">
              <a:spcBef>
                <a:spcPts val="0"/>
              </a:spcBef>
              <a:spcAft>
                <a:spcPts val="0"/>
              </a:spcAft>
              <a:buNone/>
            </a:pPr>
            <a:r>
              <a:rPr b="1" lang="fr" sz="4088">
                <a:solidFill>
                  <a:srgbClr val="BF9000"/>
                </a:solidFill>
                <a:latin typeface="Playfair Display"/>
                <a:ea typeface="Playfair Display"/>
                <a:cs typeface="Playfair Display"/>
                <a:sym typeface="Playfair Display"/>
              </a:rPr>
              <a:t>vient nous sauver </a:t>
            </a:r>
            <a:endParaRPr b="1" sz="4088">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sp>
        <p:nvSpPr>
          <p:cNvPr id="166" name="Google Shape;166;p29"/>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67" name="Google Shape;167;p29"/>
          <p:cNvSpPr txBox="1"/>
          <p:nvPr/>
        </p:nvSpPr>
        <p:spPr>
          <a:xfrm>
            <a:off x="436950" y="1501475"/>
            <a:ext cx="8634900" cy="316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422">
                <a:solidFill>
                  <a:srgbClr val="F1C232"/>
                </a:solidFill>
                <a:latin typeface="Playfair Display"/>
                <a:ea typeface="Playfair Display"/>
                <a:cs typeface="Playfair Display"/>
                <a:sym typeface="Playfair Display"/>
              </a:rPr>
              <a:t>      </a:t>
            </a:r>
            <a:r>
              <a:rPr b="1" lang="fr" sz="3422">
                <a:solidFill>
                  <a:srgbClr val="BF9000"/>
                </a:solidFill>
                <a:latin typeface="Playfair Display"/>
                <a:ea typeface="Playfair Display"/>
                <a:cs typeface="Playfair Display"/>
                <a:sym typeface="Playfair Display"/>
              </a:rPr>
              <a:t>R/</a:t>
            </a:r>
            <a:endParaRPr b="1" sz="3422">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Emmanuel, Emmanuel</a:t>
            </a:r>
            <a:endParaRPr b="1" sz="3977">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Dieu se lève parmi nous</a:t>
            </a:r>
            <a:endParaRPr b="1" sz="3977">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Emmanuel, Emmanuel</a:t>
            </a:r>
            <a:endParaRPr b="1" sz="3977">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Voici l’heure éternelle</a:t>
            </a:r>
            <a:endParaRPr>
              <a:solidFill>
                <a:srgbClr val="BF9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p30"/>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380">
                <a:solidFill>
                  <a:srgbClr val="BF9000"/>
                </a:solidFill>
              </a:rPr>
              <a:t>Emmanuel </a:t>
            </a:r>
            <a:r>
              <a:rPr lang="fr" sz="2580">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73" name="Google Shape;173;p30"/>
          <p:cNvSpPr txBox="1"/>
          <p:nvPr/>
        </p:nvSpPr>
        <p:spPr>
          <a:xfrm>
            <a:off x="360200" y="1676950"/>
            <a:ext cx="8634900" cy="2599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3</a:t>
            </a:r>
            <a:r>
              <a:rPr b="1" lang="fr" sz="4088">
                <a:solidFill>
                  <a:srgbClr val="BF9000"/>
                </a:solidFill>
                <a:latin typeface="Playfair Display"/>
                <a:ea typeface="Playfair Display"/>
                <a:cs typeface="Playfair Display"/>
                <a:sym typeface="Playfair Display"/>
              </a:rPr>
              <a:t>. Un enfant nous est né</a:t>
            </a:r>
            <a:endParaRPr b="1" sz="4088">
              <a:solidFill>
                <a:srgbClr val="BF9000"/>
              </a:solidFill>
              <a:latin typeface="Playfair Display"/>
              <a:ea typeface="Playfair Display"/>
              <a:cs typeface="Playfair Display"/>
              <a:sym typeface="Playfair Display"/>
            </a:endParaRPr>
          </a:p>
          <a:p>
            <a:pPr indent="45720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 un fils nous est donné </a:t>
            </a:r>
            <a:endParaRPr b="1" sz="4088">
              <a:solidFill>
                <a:srgbClr val="BF9000"/>
              </a:solidFill>
              <a:latin typeface="Playfair Display"/>
              <a:ea typeface="Playfair Display"/>
              <a:cs typeface="Playfair Display"/>
              <a:sym typeface="Playfair Display"/>
            </a:endParaRPr>
          </a:p>
          <a:p>
            <a:pPr indent="45720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Voici venir le prince d’éternité</a:t>
            </a:r>
            <a:endParaRPr b="1" sz="4088">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7" name="Shape 177"/>
        <p:cNvGrpSpPr/>
        <p:nvPr/>
      </p:nvGrpSpPr>
      <p:grpSpPr>
        <a:xfrm>
          <a:off x="0" y="0"/>
          <a:ext cx="0" cy="0"/>
          <a:chOff x="0" y="0"/>
          <a:chExt cx="0" cy="0"/>
        </a:xfrm>
      </p:grpSpPr>
      <p:sp>
        <p:nvSpPr>
          <p:cNvPr id="178" name="Google Shape;178;p31"/>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79" name="Google Shape;179;p31"/>
          <p:cNvSpPr txBox="1"/>
          <p:nvPr/>
        </p:nvSpPr>
        <p:spPr>
          <a:xfrm>
            <a:off x="360200" y="1676950"/>
            <a:ext cx="8634900" cy="2599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4</a:t>
            </a:r>
            <a:r>
              <a:rPr b="1" lang="fr" sz="4088">
                <a:solidFill>
                  <a:srgbClr val="BF9000"/>
                </a:solidFill>
                <a:latin typeface="Playfair Display"/>
                <a:ea typeface="Playfair Display"/>
                <a:cs typeface="Playfair Display"/>
                <a:sym typeface="Playfair Display"/>
              </a:rPr>
              <a:t>. Unissons nos voies</a:t>
            </a:r>
            <a:endParaRPr b="1" sz="4088">
              <a:solidFill>
                <a:srgbClr val="BF9000"/>
              </a:solidFill>
              <a:latin typeface="Playfair Display"/>
              <a:ea typeface="Playfair Display"/>
              <a:cs typeface="Playfair Display"/>
              <a:sym typeface="Playfair Display"/>
            </a:endParaRPr>
          </a:p>
          <a:p>
            <a:pPr indent="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     Aux anges dans la joie</a:t>
            </a:r>
            <a:endParaRPr b="1" sz="4088">
              <a:solidFill>
                <a:srgbClr val="BF9000"/>
              </a:solidFill>
              <a:latin typeface="Playfair Display"/>
              <a:ea typeface="Playfair Display"/>
              <a:cs typeface="Playfair Display"/>
              <a:sym typeface="Playfair Display"/>
            </a:endParaRPr>
          </a:p>
          <a:p>
            <a:pPr indent="0" lvl="0" marL="457200" rtl="0" algn="l">
              <a:spcBef>
                <a:spcPts val="0"/>
              </a:spcBef>
              <a:spcAft>
                <a:spcPts val="0"/>
              </a:spcAft>
              <a:buNone/>
            </a:pPr>
            <a:r>
              <a:rPr b="1" lang="fr" sz="4088">
                <a:solidFill>
                  <a:srgbClr val="BF9000"/>
                </a:solidFill>
                <a:latin typeface="Playfair Display"/>
                <a:ea typeface="Playfair Display"/>
                <a:cs typeface="Playfair Display"/>
                <a:sym typeface="Playfair Display"/>
              </a:rPr>
              <a:t>     Honneur et louange à notre roi</a:t>
            </a:r>
            <a:r>
              <a:rPr b="1" lang="fr" sz="4088">
                <a:solidFill>
                  <a:schemeClr val="dk1"/>
                </a:solidFill>
                <a:latin typeface="Playfair Display"/>
                <a:ea typeface="Playfair Display"/>
                <a:cs typeface="Playfair Display"/>
                <a:sym typeface="Playfair Display"/>
              </a:rPr>
              <a:t>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3" name="Shape 183"/>
        <p:cNvGrpSpPr/>
        <p:nvPr/>
      </p:nvGrpSpPr>
      <p:grpSpPr>
        <a:xfrm>
          <a:off x="0" y="0"/>
          <a:ext cx="0" cy="0"/>
          <a:chOff x="0" y="0"/>
          <a:chExt cx="0" cy="0"/>
        </a:xfrm>
      </p:grpSpPr>
      <p:sp>
        <p:nvSpPr>
          <p:cNvPr id="184" name="Google Shape;184;p32"/>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380">
                <a:solidFill>
                  <a:srgbClr val="BF9000"/>
                </a:solidFill>
              </a:rPr>
              <a:t>Emmanuel </a:t>
            </a:r>
            <a:r>
              <a:rPr lang="fr" sz="2580">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85" name="Google Shape;185;p32"/>
          <p:cNvSpPr txBox="1"/>
          <p:nvPr/>
        </p:nvSpPr>
        <p:spPr>
          <a:xfrm>
            <a:off x="360200" y="1586925"/>
            <a:ext cx="8634900" cy="316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422">
                <a:solidFill>
                  <a:srgbClr val="F1C232"/>
                </a:solidFill>
                <a:latin typeface="Playfair Display"/>
                <a:ea typeface="Playfair Display"/>
                <a:cs typeface="Playfair Display"/>
                <a:sym typeface="Playfair Display"/>
              </a:rPr>
              <a:t>       </a:t>
            </a:r>
            <a:r>
              <a:rPr b="1" lang="fr" sz="3422">
                <a:solidFill>
                  <a:srgbClr val="BF9000"/>
                </a:solidFill>
                <a:latin typeface="Playfair Display"/>
                <a:ea typeface="Playfair Display"/>
                <a:cs typeface="Playfair Display"/>
                <a:sym typeface="Playfair Display"/>
              </a:rPr>
              <a:t>R/</a:t>
            </a:r>
            <a:endParaRPr b="1" sz="3422">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Emmanuel, Emmanuel</a:t>
            </a:r>
            <a:endParaRPr b="1" sz="3977">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Dieu se lève parmi nous</a:t>
            </a:r>
            <a:endParaRPr b="1" sz="3977">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Emmanuel, Emmanuel</a:t>
            </a:r>
            <a:endParaRPr b="1" sz="3977">
              <a:solidFill>
                <a:srgbClr val="BF9000"/>
              </a:solidFill>
              <a:latin typeface="Playfair Display"/>
              <a:ea typeface="Playfair Display"/>
              <a:cs typeface="Playfair Display"/>
              <a:sym typeface="Playfair Display"/>
            </a:endParaRPr>
          </a:p>
          <a:p>
            <a:pPr indent="0" lvl="0" marL="0" rtl="0" algn="ctr">
              <a:spcBef>
                <a:spcPts val="0"/>
              </a:spcBef>
              <a:spcAft>
                <a:spcPts val="0"/>
              </a:spcAft>
              <a:buNone/>
            </a:pPr>
            <a:r>
              <a:rPr b="1" lang="fr" sz="3977">
                <a:solidFill>
                  <a:srgbClr val="BF9000"/>
                </a:solidFill>
                <a:latin typeface="Playfair Display"/>
                <a:ea typeface="Playfair Display"/>
                <a:cs typeface="Playfair Display"/>
                <a:sym typeface="Playfair Display"/>
              </a:rPr>
              <a:t>Voici l’heure éternelle</a:t>
            </a:r>
            <a:endParaRPr>
              <a:solidFill>
                <a:srgbClr val="BF9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t>Jésus nous a dit: Quand deux ou trois sont réunis en mon nom, je suis au milieu d’eux. </a:t>
            </a:r>
            <a:endParaRPr sz="3666"/>
          </a:p>
          <a:p>
            <a:pPr indent="0" lvl="0" marL="0" rtl="0" algn="ctr">
              <a:spcBef>
                <a:spcPts val="0"/>
              </a:spcBef>
              <a:spcAft>
                <a:spcPts val="0"/>
              </a:spcAft>
              <a:buClr>
                <a:srgbClr val="4E67C8"/>
              </a:buClr>
              <a:buSzPct val="125000"/>
              <a:buFont typeface="Arial Rounded"/>
              <a:buNone/>
            </a:pPr>
            <a:r>
              <a:t/>
            </a:r>
            <a:endParaRPr/>
          </a:p>
        </p:txBody>
      </p:sp>
      <p:sp>
        <p:nvSpPr>
          <p:cNvPr id="83" name="Google Shape;83;p15"/>
          <p:cNvSpPr txBox="1"/>
          <p:nvPr/>
        </p:nvSpPr>
        <p:spPr>
          <a:xfrm>
            <a:off x="0" y="0"/>
            <a:ext cx="91440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100">
                <a:solidFill>
                  <a:srgbClr val="4E67C8"/>
                </a:solidFill>
                <a:latin typeface="Playfair Display"/>
                <a:ea typeface="Playfair Display"/>
                <a:cs typeface="Playfair Display"/>
                <a:sym typeface="Playfair Display"/>
              </a:rPr>
              <a:t>Prenons un moment pour nous rappeler que Jésus est là, avec nous, maintenant et toujours.</a:t>
            </a:r>
            <a:endParaRPr sz="500">
              <a:solidFill>
                <a:srgbClr val="4E67C8"/>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Signe de croix </a:t>
            </a:r>
            <a:endParaRPr sz="3680">
              <a:solidFill>
                <a:srgbClr val="BF9000"/>
              </a:solidFill>
            </a:endParaRPr>
          </a:p>
        </p:txBody>
      </p:sp>
      <p:sp>
        <p:nvSpPr>
          <p:cNvPr id="191" name="Google Shape;191;p33"/>
          <p:cNvSpPr txBox="1"/>
          <p:nvPr>
            <p:ph idx="1" type="body"/>
          </p:nvPr>
        </p:nvSpPr>
        <p:spPr>
          <a:xfrm>
            <a:off x="311700" y="1432850"/>
            <a:ext cx="8520600" cy="3433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Clr>
                <a:srgbClr val="000000"/>
              </a:buClr>
              <a:buSzPts val="688"/>
              <a:buFont typeface="Arial"/>
              <a:buNone/>
            </a:pPr>
            <a:r>
              <a:rPr b="1" lang="fr" sz="3017">
                <a:solidFill>
                  <a:srgbClr val="BF9000"/>
                </a:solidFill>
                <a:latin typeface="Playfair Display"/>
                <a:ea typeface="Playfair Display"/>
                <a:cs typeface="Playfair Display"/>
                <a:sym typeface="Playfair Display"/>
              </a:rPr>
              <a:t>Nous sommes rassemblés au nom du Père et du Fils et du Saint-Esprit. </a:t>
            </a:r>
            <a:endParaRPr b="1" sz="1642">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217">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417">
                <a:solidFill>
                  <a:srgbClr val="BF9000"/>
                </a:solidFill>
                <a:latin typeface="Playfair Display"/>
                <a:ea typeface="Playfair Display"/>
                <a:cs typeface="Playfair Display"/>
                <a:sym typeface="Playfair Display"/>
              </a:rPr>
              <a:t>Tous : AMEN !</a:t>
            </a:r>
            <a:endParaRPr b="1" sz="2042">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3365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Salutation</a:t>
            </a:r>
            <a:endParaRPr sz="3680">
              <a:solidFill>
                <a:srgbClr val="BF9000"/>
              </a:solidFill>
            </a:endParaRPr>
          </a:p>
        </p:txBody>
      </p:sp>
      <p:sp>
        <p:nvSpPr>
          <p:cNvPr id="197" name="Google Shape;197;p34"/>
          <p:cNvSpPr txBox="1"/>
          <p:nvPr>
            <p:ph idx="1" type="body"/>
          </p:nvPr>
        </p:nvSpPr>
        <p:spPr>
          <a:xfrm>
            <a:off x="496500" y="1369025"/>
            <a:ext cx="8520600" cy="3628200"/>
          </a:xfrm>
          <a:prstGeom prst="rect">
            <a:avLst/>
          </a:prstGeom>
        </p:spPr>
        <p:txBody>
          <a:bodyPr anchorCtr="0" anchor="t" bIns="91425" lIns="91425" spcFirstLastPara="1" rIns="91425" wrap="square" tIns="91425">
            <a:normAutofit fontScale="85000" lnSpcReduction="10000"/>
          </a:bodyPr>
          <a:lstStyle/>
          <a:p>
            <a:pPr indent="0" lvl="0" marL="0" rtl="0" algn="just">
              <a:spcBef>
                <a:spcPts val="0"/>
              </a:spcBef>
              <a:spcAft>
                <a:spcPts val="0"/>
              </a:spcAft>
              <a:buClr>
                <a:srgbClr val="000000"/>
              </a:buClr>
              <a:buSzPts val="584"/>
              <a:buFont typeface="Arial"/>
              <a:buNone/>
            </a:pPr>
            <a:r>
              <a:rPr b="1" lang="fr" sz="3600">
                <a:solidFill>
                  <a:srgbClr val="BF9000"/>
                </a:solidFill>
                <a:latin typeface="Playfair Display"/>
                <a:ea typeface="Playfair Display"/>
                <a:cs typeface="Playfair Display"/>
                <a:sym typeface="Playfair Display"/>
              </a:rPr>
              <a:t>Béni soit Dieu, qui a rendu visible son amour pour son peuple, par la venue de son fils.</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84"/>
              <a:buFont typeface="Arial"/>
              <a:buNone/>
            </a:pPr>
            <a:r>
              <a:rPr b="1" lang="fr" sz="3600">
                <a:solidFill>
                  <a:srgbClr val="BF9000"/>
                </a:solidFill>
                <a:latin typeface="Playfair Display"/>
                <a:ea typeface="Playfair Display"/>
                <a:cs typeface="Playfair Display"/>
                <a:sym typeface="Playfair Display"/>
              </a:rPr>
              <a:t>Bénissons-le maintenant et toujours.</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84"/>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84"/>
              <a:buFont typeface="Arial"/>
              <a:buNone/>
            </a:pPr>
            <a:r>
              <a:rPr b="1" lang="fr" sz="4061">
                <a:solidFill>
                  <a:srgbClr val="BF9000"/>
                </a:solidFill>
                <a:latin typeface="Playfair Display"/>
                <a:ea typeface="Playfair Display"/>
                <a:cs typeface="Playfair Display"/>
                <a:sym typeface="Playfair Display"/>
              </a:rPr>
              <a:t>R/ Bénis soit Dieu maintenant et toujours.</a:t>
            </a:r>
            <a:endParaRPr b="1" sz="4061">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1" name="Shape 201"/>
        <p:cNvGrpSpPr/>
        <p:nvPr/>
      </p:nvGrpSpPr>
      <p:grpSpPr>
        <a:xfrm>
          <a:off x="0" y="0"/>
          <a:ext cx="0" cy="0"/>
          <a:chOff x="0" y="0"/>
          <a:chExt cx="0" cy="0"/>
        </a:xfrm>
      </p:grpSpPr>
      <p:sp>
        <p:nvSpPr>
          <p:cNvPr id="202" name="Google Shape;202;p35"/>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Invocation du Christ</a:t>
            </a:r>
            <a:endParaRPr sz="3680">
              <a:solidFill>
                <a:srgbClr val="BF9000"/>
              </a:solidFill>
            </a:endParaRPr>
          </a:p>
        </p:txBody>
      </p:sp>
      <p:sp>
        <p:nvSpPr>
          <p:cNvPr id="203" name="Google Shape;203;p35"/>
          <p:cNvSpPr txBox="1"/>
          <p:nvPr>
            <p:ph idx="1" type="body"/>
          </p:nvPr>
        </p:nvSpPr>
        <p:spPr>
          <a:xfrm>
            <a:off x="311700" y="1261225"/>
            <a:ext cx="8520600" cy="3705300"/>
          </a:xfrm>
          <a:prstGeom prst="rect">
            <a:avLst/>
          </a:prstGeom>
        </p:spPr>
        <p:txBody>
          <a:bodyPr anchorCtr="0" anchor="t" bIns="91425" lIns="91425" spcFirstLastPara="1" rIns="91425" wrap="square" tIns="91425">
            <a:normAutofit lnSpcReduction="20000"/>
          </a:bodyPr>
          <a:lstStyle/>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Parole éternelle,</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Tu as dissipé les ténèbres du péché et de la mort</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Seigneur, prends pitié.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708">
                <a:solidFill>
                  <a:srgbClr val="BF9000"/>
                </a:solidFill>
                <a:latin typeface="Playfair Display"/>
                <a:ea typeface="Playfair Display"/>
                <a:cs typeface="Playfair Display"/>
                <a:sym typeface="Playfair Display"/>
              </a:rPr>
              <a:t>Tous/ </a:t>
            </a:r>
            <a:r>
              <a:rPr b="1" lang="fr" sz="3708">
                <a:solidFill>
                  <a:srgbClr val="BF9000"/>
                </a:solidFill>
                <a:latin typeface="Playfair Display"/>
                <a:ea typeface="Playfair Display"/>
                <a:cs typeface="Playfair Display"/>
                <a:sym typeface="Playfair Display"/>
              </a:rPr>
              <a:t>Seigneur, prends pitié.</a:t>
            </a:r>
            <a:endParaRPr b="1" sz="3708">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Invocation du Christ</a:t>
            </a:r>
            <a:endParaRPr sz="3680">
              <a:solidFill>
                <a:srgbClr val="BF9000"/>
              </a:solidFill>
            </a:endParaRPr>
          </a:p>
        </p:txBody>
      </p:sp>
      <p:sp>
        <p:nvSpPr>
          <p:cNvPr id="209" name="Google Shape;209;p36"/>
          <p:cNvSpPr txBox="1"/>
          <p:nvPr>
            <p:ph idx="1" type="body"/>
          </p:nvPr>
        </p:nvSpPr>
        <p:spPr>
          <a:xfrm>
            <a:off x="311700" y="1261225"/>
            <a:ext cx="8520600" cy="3589800"/>
          </a:xfrm>
          <a:prstGeom prst="rect">
            <a:avLst/>
          </a:prstGeom>
        </p:spPr>
        <p:txBody>
          <a:bodyPr anchorCtr="0" anchor="t" bIns="91425" lIns="91425" spcFirstLastPara="1" rIns="91425" wrap="square" tIns="91425">
            <a:normAutofit fontScale="92500" lnSpcReduction="20000"/>
          </a:bodyPr>
          <a:lstStyle/>
          <a:p>
            <a:pPr indent="0" lvl="0" marL="0" rtl="0" algn="just">
              <a:lnSpc>
                <a:spcPct val="115000"/>
              </a:lnSpc>
              <a:spcBef>
                <a:spcPts val="0"/>
              </a:spcBef>
              <a:spcAft>
                <a:spcPts val="0"/>
              </a:spcAft>
              <a:buClr>
                <a:srgbClr val="000000"/>
              </a:buClr>
              <a:buSzPts val="636"/>
              <a:buFont typeface="Arial"/>
              <a:buNone/>
            </a:pPr>
            <a:r>
              <a:rPr b="1" lang="fr" sz="3600">
                <a:solidFill>
                  <a:srgbClr val="BF9000"/>
                </a:solidFill>
                <a:latin typeface="Playfair Display"/>
                <a:ea typeface="Playfair Display"/>
                <a:cs typeface="Playfair Display"/>
                <a:sym typeface="Playfair Display"/>
              </a:rPr>
              <a:t>Parole faite chair,</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BF9000"/>
                </a:solidFill>
                <a:latin typeface="Playfair Display"/>
                <a:ea typeface="Playfair Display"/>
                <a:cs typeface="Playfair Display"/>
                <a:sym typeface="Playfair Display"/>
              </a:rPr>
              <a:t>Tu fais de nous les enfants du Dieu très haut.</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BF9000"/>
                </a:solidFill>
                <a:latin typeface="Playfair Display"/>
                <a:ea typeface="Playfair Display"/>
                <a:cs typeface="Playfair Display"/>
                <a:sym typeface="Playfair Display"/>
              </a:rPr>
              <a:t>Ô Christ, prends pitié.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4041">
                <a:solidFill>
                  <a:srgbClr val="BF9000"/>
                </a:solidFill>
                <a:latin typeface="Playfair Display"/>
                <a:ea typeface="Playfair Display"/>
                <a:cs typeface="Playfair Display"/>
                <a:sym typeface="Playfair Display"/>
              </a:rPr>
              <a:t>Tous/ </a:t>
            </a:r>
            <a:r>
              <a:rPr b="1" lang="fr" sz="4041">
                <a:solidFill>
                  <a:srgbClr val="BF9000"/>
                </a:solidFill>
                <a:latin typeface="Playfair Display"/>
                <a:ea typeface="Playfair Display"/>
                <a:cs typeface="Playfair Display"/>
                <a:sym typeface="Playfair Display"/>
              </a:rPr>
              <a:t>Ô Christ, prends pitié.</a:t>
            </a:r>
            <a:endParaRPr b="1" sz="4041">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sz="2025">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 name="Shape 213"/>
        <p:cNvGrpSpPr/>
        <p:nvPr/>
      </p:nvGrpSpPr>
      <p:grpSpPr>
        <a:xfrm>
          <a:off x="0" y="0"/>
          <a:ext cx="0" cy="0"/>
          <a:chOff x="0" y="0"/>
          <a:chExt cx="0" cy="0"/>
        </a:xfrm>
      </p:grpSpPr>
      <p:sp>
        <p:nvSpPr>
          <p:cNvPr id="214" name="Google Shape;214;p37"/>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Invocation du Christ</a:t>
            </a:r>
            <a:endParaRPr sz="3680">
              <a:solidFill>
                <a:srgbClr val="BF9000"/>
              </a:solidFill>
            </a:endParaRPr>
          </a:p>
        </p:txBody>
      </p:sp>
      <p:sp>
        <p:nvSpPr>
          <p:cNvPr id="215" name="Google Shape;215;p37"/>
          <p:cNvSpPr txBox="1"/>
          <p:nvPr>
            <p:ph idx="1" type="body"/>
          </p:nvPr>
        </p:nvSpPr>
        <p:spPr>
          <a:xfrm>
            <a:off x="311700" y="1261225"/>
            <a:ext cx="8520600" cy="3322500"/>
          </a:xfrm>
          <a:prstGeom prst="rect">
            <a:avLst/>
          </a:prstGeom>
        </p:spPr>
        <p:txBody>
          <a:bodyPr anchorCtr="0" anchor="t" bIns="91425" lIns="91425" spcFirstLastPara="1" rIns="91425" wrap="square" tIns="91425">
            <a:normAutofit lnSpcReduction="20000"/>
          </a:bodyPr>
          <a:lstStyle/>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Fils incarné,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tu unis le ciel et la terre dans la paix</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Seigneur, prends pitié.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900">
                <a:solidFill>
                  <a:srgbClr val="BF9000"/>
                </a:solidFill>
                <a:latin typeface="Playfair Display"/>
                <a:ea typeface="Playfair Display"/>
                <a:cs typeface="Playfair Display"/>
                <a:sym typeface="Playfair Display"/>
              </a:rPr>
              <a:t>Tous/ </a:t>
            </a:r>
            <a:r>
              <a:rPr b="1" lang="fr" sz="3900">
                <a:solidFill>
                  <a:srgbClr val="BF9000"/>
                </a:solidFill>
                <a:latin typeface="Playfair Display"/>
                <a:ea typeface="Playfair Display"/>
                <a:cs typeface="Playfair Display"/>
                <a:sym typeface="Playfair Display"/>
              </a:rPr>
              <a:t>Ô Christ, prends pitié.</a:t>
            </a:r>
            <a:endParaRPr b="1" sz="3900">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 name="Shape 219"/>
        <p:cNvGrpSpPr/>
        <p:nvPr/>
      </p:nvGrpSpPr>
      <p:grpSpPr>
        <a:xfrm>
          <a:off x="0" y="0"/>
          <a:ext cx="0" cy="0"/>
          <a:chOff x="0" y="0"/>
          <a:chExt cx="0" cy="0"/>
        </a:xfrm>
      </p:grpSpPr>
      <p:sp>
        <p:nvSpPr>
          <p:cNvPr id="220" name="Google Shape;220;p38"/>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Prière d’ouverture</a:t>
            </a:r>
            <a:endParaRPr sz="3680">
              <a:solidFill>
                <a:srgbClr val="BF9000"/>
              </a:solidFill>
            </a:endParaRPr>
          </a:p>
        </p:txBody>
      </p:sp>
      <p:sp>
        <p:nvSpPr>
          <p:cNvPr id="221" name="Google Shape;221;p38"/>
          <p:cNvSpPr txBox="1"/>
          <p:nvPr>
            <p:ph idx="1" type="body"/>
          </p:nvPr>
        </p:nvSpPr>
        <p:spPr>
          <a:xfrm>
            <a:off x="311700" y="1261225"/>
            <a:ext cx="8520600" cy="3683400"/>
          </a:xfrm>
          <a:prstGeom prst="rect">
            <a:avLst/>
          </a:prstGeom>
        </p:spPr>
        <p:txBody>
          <a:bodyPr anchorCtr="0" anchor="t" bIns="91425" lIns="91425" spcFirstLastPara="1" rIns="91425" wrap="square" tIns="91425">
            <a:normAutofit fontScale="70000" lnSpcReduction="20000"/>
          </a:bodyPr>
          <a:lstStyle/>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Seigneur Dieu, tu as merveilleusement créé l’être humain dans sa dignité,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et tu l’as rétabli plus merveilleusement encore:</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Accorde-nous d’être unis à la divinité de ton Fils, qui a voulu prendre notre humanité.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Lui qui vit et règne avec toi dans l’unité du Saint-Esprit,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Dieu pour les siècles des siècles.</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5141">
                <a:solidFill>
                  <a:srgbClr val="BF9000"/>
                </a:solidFill>
                <a:latin typeface="Playfair Display"/>
                <a:ea typeface="Playfair Display"/>
                <a:cs typeface="Playfair Display"/>
                <a:sym typeface="Playfair Display"/>
              </a:rPr>
              <a:t>Tous/ Amen</a:t>
            </a:r>
            <a:endParaRPr sz="2371">
              <a:solidFill>
                <a:srgbClr val="BF9000"/>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00"/>
              <a:buNone/>
            </a:pPr>
            <a:r>
              <a:rPr lang="fr" sz="2966">
                <a:solidFill>
                  <a:srgbClr val="BF9000"/>
                </a:solidFill>
              </a:rPr>
              <a:t>Merci de vous asseoir pour écouter les lectures</a:t>
            </a:r>
            <a:endParaRPr>
              <a:solidFill>
                <a:srgbClr val="BF9000"/>
              </a:solidFill>
            </a:endParaRPr>
          </a:p>
        </p:txBody>
      </p:sp>
      <p:pic>
        <p:nvPicPr>
          <p:cNvPr id="227" name="Google Shape;227;p39"/>
          <p:cNvPicPr preferRelativeResize="0"/>
          <p:nvPr/>
        </p:nvPicPr>
        <p:blipFill rotWithShape="1">
          <a:blip r:embed="rId3">
            <a:alphaModFix/>
          </a:blip>
          <a:srcRect b="0" l="0" r="0" t="0"/>
          <a:stretch/>
        </p:blipFill>
        <p:spPr>
          <a:xfrm>
            <a:off x="420975" y="1117325"/>
            <a:ext cx="4382975" cy="3506375"/>
          </a:xfrm>
          <a:prstGeom prst="rect">
            <a:avLst/>
          </a:prstGeom>
          <a:noFill/>
          <a:ln>
            <a:noFill/>
          </a:ln>
        </p:spPr>
      </p:pic>
      <p:pic>
        <p:nvPicPr>
          <p:cNvPr id="228" name="Google Shape;228;p39"/>
          <p:cNvPicPr preferRelativeResize="0"/>
          <p:nvPr/>
        </p:nvPicPr>
        <p:blipFill rotWithShape="1">
          <a:blip r:embed="rId4">
            <a:alphaModFix/>
          </a:blip>
          <a:srcRect b="0" l="0" r="0" t="0"/>
          <a:stretch/>
        </p:blipFill>
        <p:spPr>
          <a:xfrm>
            <a:off x="4910425" y="1730613"/>
            <a:ext cx="4035250" cy="22798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40"/>
          <p:cNvSpPr txBox="1"/>
          <p:nvPr/>
        </p:nvSpPr>
        <p:spPr>
          <a:xfrm>
            <a:off x="0" y="0"/>
            <a:ext cx="9144000" cy="1177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2100">
                <a:solidFill>
                  <a:srgbClr val="4E67C8"/>
                </a:solidFill>
                <a:latin typeface="Arial Rounded"/>
                <a:ea typeface="Arial Rounded"/>
                <a:cs typeface="Arial Rounded"/>
                <a:sym typeface="Arial Rounded"/>
              </a:rPr>
              <a:t>Nous allons maintenant écouter plusieurs textes de la Bible. Souviens-toi, quand nous lisons des textes</a:t>
            </a:r>
            <a:endParaRPr b="1" sz="2100">
              <a:solidFill>
                <a:srgbClr val="4E67C8"/>
              </a:solidFill>
              <a:latin typeface="Arial Rounded"/>
              <a:ea typeface="Arial Rounded"/>
              <a:cs typeface="Arial Rounded"/>
              <a:sym typeface="Arial Rounded"/>
            </a:endParaRPr>
          </a:p>
          <a:p>
            <a:pPr indent="0" lvl="0" marL="0" rtl="0" algn="just">
              <a:spcBef>
                <a:spcPts val="0"/>
              </a:spcBef>
              <a:spcAft>
                <a:spcPts val="0"/>
              </a:spcAft>
              <a:buNone/>
            </a:pPr>
            <a:r>
              <a:rPr b="1" lang="fr" sz="2100">
                <a:solidFill>
                  <a:srgbClr val="4E67C8"/>
                </a:solidFill>
                <a:latin typeface="Arial Rounded"/>
                <a:ea typeface="Arial Rounded"/>
                <a:cs typeface="Arial Rounded"/>
                <a:sym typeface="Arial Rounded"/>
              </a:rPr>
              <a:t> de la Bible, c’est Jésus </a:t>
            </a:r>
            <a:endParaRPr b="1" sz="2100">
              <a:solidFill>
                <a:srgbClr val="4E67C8"/>
              </a:solidFill>
              <a:latin typeface="Arial Rounded"/>
              <a:ea typeface="Arial Rounded"/>
              <a:cs typeface="Arial Rounded"/>
              <a:sym typeface="Arial Rounded"/>
            </a:endParaRPr>
          </a:p>
          <a:p>
            <a:pPr indent="0" lvl="0" marL="0" rtl="0" algn="just">
              <a:spcBef>
                <a:spcPts val="0"/>
              </a:spcBef>
              <a:spcAft>
                <a:spcPts val="0"/>
              </a:spcAft>
              <a:buNone/>
            </a:pPr>
            <a:r>
              <a:rPr b="1" lang="fr" sz="2100">
                <a:solidFill>
                  <a:srgbClr val="4E67C8"/>
                </a:solidFill>
                <a:latin typeface="Arial Rounded"/>
                <a:ea typeface="Arial Rounded"/>
                <a:cs typeface="Arial Rounded"/>
                <a:sym typeface="Arial Rounded"/>
              </a:rPr>
              <a:t>lui-même qui nous parle !</a:t>
            </a:r>
            <a:endParaRPr b="1" sz="2200">
              <a:solidFill>
                <a:srgbClr val="4E67C8"/>
              </a:solidFill>
              <a:latin typeface="Playfair Display"/>
              <a:ea typeface="Playfair Display"/>
              <a:cs typeface="Playfair Display"/>
              <a:sym typeface="Playfair Displ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7" name="Shape 237"/>
        <p:cNvGrpSpPr/>
        <p:nvPr/>
      </p:nvGrpSpPr>
      <p:grpSpPr>
        <a:xfrm>
          <a:off x="0" y="0"/>
          <a:ext cx="0" cy="0"/>
          <a:chOff x="0" y="0"/>
          <a:chExt cx="0" cy="0"/>
        </a:xfrm>
      </p:grpSpPr>
      <p:sp>
        <p:nvSpPr>
          <p:cNvPr id="238" name="Google Shape;238;p41"/>
          <p:cNvSpPr txBox="1"/>
          <p:nvPr>
            <p:ph type="title"/>
          </p:nvPr>
        </p:nvSpPr>
        <p:spPr>
          <a:xfrm>
            <a:off x="311700" y="120500"/>
            <a:ext cx="7389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Lecture du livre du prophète Isaïe </a:t>
            </a:r>
            <a:r>
              <a:rPr lang="fr" sz="2311">
                <a:solidFill>
                  <a:srgbClr val="BF9000"/>
                </a:solidFill>
              </a:rPr>
              <a:t>(9, 1-6)</a:t>
            </a:r>
            <a:endParaRPr sz="2311">
              <a:solidFill>
                <a:srgbClr val="BF9000"/>
              </a:solidFill>
            </a:endParaRPr>
          </a:p>
        </p:txBody>
      </p:sp>
      <p:sp>
        <p:nvSpPr>
          <p:cNvPr id="239" name="Google Shape;239;p41"/>
          <p:cNvSpPr txBox="1"/>
          <p:nvPr>
            <p:ph idx="1" type="body"/>
          </p:nvPr>
        </p:nvSpPr>
        <p:spPr>
          <a:xfrm>
            <a:off x="447375" y="996400"/>
            <a:ext cx="7622100" cy="400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Le peuple qui marche dans la nuit</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voit une grande lumière.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Pour ceux qui vivent dans les pays de l’obscurité,</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une lumière se met à briller.</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Seigneur, tu les inondes de joie,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tu fais grandir leur joie.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Ils se réjouissent devant toi,</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comme on se réjouit en faisant les récoltes,</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500">
                <a:solidFill>
                  <a:srgbClr val="BF9000"/>
                </a:solidFill>
                <a:latin typeface="Playfair Display"/>
                <a:ea typeface="Playfair Display"/>
                <a:cs typeface="Playfair Display"/>
                <a:sym typeface="Playfair Display"/>
              </a:rPr>
              <a:t>(...).</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700">
              <a:latin typeface="Playfair Display"/>
              <a:ea typeface="Playfair Display"/>
              <a:cs typeface="Playfair Display"/>
              <a:sym typeface="Playfair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3" name="Shape 243"/>
        <p:cNvGrpSpPr/>
        <p:nvPr/>
      </p:nvGrpSpPr>
      <p:grpSpPr>
        <a:xfrm>
          <a:off x="0" y="0"/>
          <a:ext cx="0" cy="0"/>
          <a:chOff x="0" y="0"/>
          <a:chExt cx="0" cy="0"/>
        </a:xfrm>
      </p:grpSpPr>
      <p:sp>
        <p:nvSpPr>
          <p:cNvPr id="244" name="Google Shape;244;p42"/>
          <p:cNvSpPr txBox="1"/>
          <p:nvPr>
            <p:ph type="title"/>
          </p:nvPr>
        </p:nvSpPr>
        <p:spPr>
          <a:xfrm>
            <a:off x="311700" y="120500"/>
            <a:ext cx="7389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Lecture du livre du prophète Isaïe </a:t>
            </a:r>
            <a:r>
              <a:rPr lang="fr" sz="2311">
                <a:solidFill>
                  <a:srgbClr val="BF9000"/>
                </a:solidFill>
              </a:rPr>
              <a:t>(9, 1-6)</a:t>
            </a:r>
            <a:endParaRPr sz="2311">
              <a:solidFill>
                <a:srgbClr val="BF9000"/>
              </a:solidFill>
            </a:endParaRPr>
          </a:p>
        </p:txBody>
      </p:sp>
      <p:sp>
        <p:nvSpPr>
          <p:cNvPr id="245" name="Google Shape;245;p42"/>
          <p:cNvSpPr txBox="1"/>
          <p:nvPr>
            <p:ph idx="1" type="body"/>
          </p:nvPr>
        </p:nvSpPr>
        <p:spPr>
          <a:xfrm>
            <a:off x="99350" y="884800"/>
            <a:ext cx="5099100" cy="328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BF9000"/>
                </a:solidFill>
                <a:latin typeface="Playfair Display"/>
                <a:ea typeface="Playfair Display"/>
                <a:cs typeface="Playfair Display"/>
                <a:sym typeface="Playfair Display"/>
              </a:rPr>
              <a:t>Oui, un enfant est né pour nous, un fils nous est donné.</a:t>
            </a:r>
            <a:endParaRPr b="1" sz="24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400">
                <a:solidFill>
                  <a:srgbClr val="BF9000"/>
                </a:solidFill>
                <a:latin typeface="Playfair Display"/>
                <a:ea typeface="Playfair Display"/>
                <a:cs typeface="Playfair Display"/>
                <a:sym typeface="Playfair Display"/>
              </a:rPr>
              <a:t>Il a reçu l’autorité d’un roi.</a:t>
            </a:r>
            <a:endParaRPr b="1" sz="24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400">
                <a:solidFill>
                  <a:srgbClr val="BF9000"/>
                </a:solidFill>
                <a:latin typeface="Playfair Display"/>
                <a:ea typeface="Playfair Display"/>
                <a:cs typeface="Playfair Display"/>
                <a:sym typeface="Playfair Display"/>
              </a:rPr>
              <a:t>On lui donne pour nom:</a:t>
            </a:r>
            <a:endParaRPr b="1" sz="24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400">
                <a:solidFill>
                  <a:srgbClr val="BF9000"/>
                </a:solidFill>
                <a:latin typeface="Playfair Display"/>
                <a:ea typeface="Playfair Display"/>
                <a:cs typeface="Playfair Display"/>
                <a:sym typeface="Playfair Display"/>
              </a:rPr>
              <a:t>Conseiller merveilleux, Dieu fort, Père pour toujours, Prince de la paix.</a:t>
            </a:r>
            <a:endParaRPr b="1" sz="24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400">
                <a:solidFill>
                  <a:srgbClr val="BF9000"/>
                </a:solidFill>
                <a:latin typeface="Playfair Display"/>
                <a:ea typeface="Playfair Display"/>
                <a:cs typeface="Playfair Display"/>
                <a:sym typeface="Playfair Display"/>
              </a:rPr>
              <a:t>Il étendra son autorité et assurera une paix sans fin. (...)</a:t>
            </a:r>
            <a:endParaRPr b="1" sz="2400">
              <a:solidFill>
                <a:srgbClr val="BF9000"/>
              </a:solidFill>
              <a:latin typeface="Playfair Display"/>
              <a:ea typeface="Playfair Display"/>
              <a:cs typeface="Playfair Display"/>
              <a:sym typeface="Playfair Display"/>
            </a:endParaRPr>
          </a:p>
          <a:p>
            <a:pPr indent="-381000" lvl="0" marL="457200" rtl="0" algn="l">
              <a:lnSpc>
                <a:spcPct val="100000"/>
              </a:lnSpc>
              <a:spcBef>
                <a:spcPts val="0"/>
              </a:spcBef>
              <a:spcAft>
                <a:spcPts val="0"/>
              </a:spcAft>
              <a:buClr>
                <a:srgbClr val="BF9000"/>
              </a:buClr>
              <a:buSzPts val="2400"/>
              <a:buFont typeface="Playfair Display"/>
              <a:buChar char="-"/>
            </a:pPr>
            <a:r>
              <a:rPr b="1" lang="fr" sz="2400">
                <a:solidFill>
                  <a:srgbClr val="BF9000"/>
                </a:solidFill>
                <a:latin typeface="Playfair Display"/>
                <a:ea typeface="Playfair Display"/>
                <a:cs typeface="Playfair Display"/>
                <a:sym typeface="Playfair Display"/>
              </a:rPr>
              <a:t>Parole du Seigneur</a:t>
            </a:r>
            <a:endParaRPr b="1" sz="2400">
              <a:solidFill>
                <a:srgbClr val="BF9000"/>
              </a:solidFill>
              <a:latin typeface="Playfair Display"/>
              <a:ea typeface="Playfair Display"/>
              <a:cs typeface="Playfair Display"/>
              <a:sym typeface="Playfair Display"/>
            </a:endParaRPr>
          </a:p>
          <a:p>
            <a:pPr indent="0" lvl="0" marL="89999" rtl="0" algn="l">
              <a:lnSpc>
                <a:spcPct val="100000"/>
              </a:lnSpc>
              <a:spcBef>
                <a:spcPts val="0"/>
              </a:spcBef>
              <a:spcAft>
                <a:spcPts val="0"/>
              </a:spcAft>
              <a:buNone/>
            </a:pPr>
            <a:r>
              <a:rPr b="1" lang="fr" sz="2600">
                <a:solidFill>
                  <a:srgbClr val="BF9000"/>
                </a:solidFill>
                <a:latin typeface="Playfair Display"/>
                <a:ea typeface="Playfair Display"/>
                <a:cs typeface="Playfair Display"/>
                <a:sym typeface="Playfair Display"/>
              </a:rPr>
              <a:t>R/ Nous rendons grâce à Dieu</a:t>
            </a:r>
            <a:endParaRPr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000">
              <a:solidFill>
                <a:srgbClr val="BF9000"/>
              </a:solidFill>
              <a:latin typeface="Playfair Display"/>
              <a:ea typeface="Playfair Display"/>
              <a:cs typeface="Playfair Display"/>
              <a:sym typeface="Playfair Display"/>
            </a:endParaRPr>
          </a:p>
        </p:txBody>
      </p:sp>
      <p:pic>
        <p:nvPicPr>
          <p:cNvPr id="246" name="Google Shape;246;p42" title="Crèche 2025.jpg"/>
          <p:cNvPicPr preferRelativeResize="0"/>
          <p:nvPr/>
        </p:nvPicPr>
        <p:blipFill>
          <a:blip r:embed="rId3">
            <a:alphaModFix/>
          </a:blip>
          <a:stretch>
            <a:fillRect/>
          </a:stretch>
        </p:blipFill>
        <p:spPr>
          <a:xfrm>
            <a:off x="5374975" y="1623750"/>
            <a:ext cx="3661900" cy="1978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89" name="Google Shape;89;p16"/>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0" name="Shape 250"/>
        <p:cNvGrpSpPr/>
        <p:nvPr/>
      </p:nvGrpSpPr>
      <p:grpSpPr>
        <a:xfrm>
          <a:off x="0" y="0"/>
          <a:ext cx="0" cy="0"/>
          <a:chOff x="0" y="0"/>
          <a:chExt cx="0" cy="0"/>
        </a:xfrm>
      </p:grpSpPr>
      <p:sp>
        <p:nvSpPr>
          <p:cNvPr id="251" name="Google Shape;251;p4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BF9000"/>
                </a:solidFill>
              </a:rPr>
              <a:t>PSAUME 95 (96)</a:t>
            </a:r>
            <a:endParaRPr>
              <a:solidFill>
                <a:srgbClr val="BF9000"/>
              </a:solidFill>
            </a:endParaRPr>
          </a:p>
        </p:txBody>
      </p:sp>
      <p:sp>
        <p:nvSpPr>
          <p:cNvPr id="252" name="Google Shape;252;p43"/>
          <p:cNvSpPr txBox="1"/>
          <p:nvPr>
            <p:ph idx="1" type="body"/>
          </p:nvPr>
        </p:nvSpPr>
        <p:spPr>
          <a:xfrm>
            <a:off x="311700" y="13716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800">
                <a:solidFill>
                  <a:srgbClr val="BF9000"/>
                </a:solidFill>
                <a:latin typeface="Playfair Display"/>
                <a:ea typeface="Playfair Display"/>
                <a:cs typeface="Playfair Display"/>
                <a:sym typeface="Playfair Display"/>
              </a:rPr>
              <a:t>R/ </a:t>
            </a:r>
            <a:r>
              <a:rPr b="1" lang="fr" sz="2500">
                <a:solidFill>
                  <a:srgbClr val="BF9000"/>
                </a:solidFill>
                <a:latin typeface="Playfair Display"/>
                <a:ea typeface="Playfair Display"/>
                <a:cs typeface="Playfair Display"/>
                <a:sym typeface="Playfair Display"/>
              </a:rPr>
              <a:t>Aujourd’hui, un Sauveur nous est né : c’est le Christ, le Seigneur.</a:t>
            </a:r>
            <a:endParaRPr b="1" sz="2500">
              <a:solidFill>
                <a:srgbClr val="BF9000"/>
              </a:solidFill>
              <a:latin typeface="Playfair Display"/>
              <a:ea typeface="Playfair Display"/>
              <a:cs typeface="Playfair Display"/>
              <a:sym typeface="Playfair Display"/>
            </a:endParaRPr>
          </a:p>
          <a:p>
            <a:pPr indent="-387350" lvl="0" marL="457200" rtl="0" algn="l">
              <a:spcBef>
                <a:spcPts val="1200"/>
              </a:spcBef>
              <a:spcAft>
                <a:spcPts val="0"/>
              </a:spcAft>
              <a:buClr>
                <a:srgbClr val="BF9000"/>
              </a:buClr>
              <a:buSzPts val="2500"/>
              <a:buFont typeface="Playfair Display"/>
              <a:buAutoNum type="arabicPeriod"/>
            </a:pPr>
            <a:r>
              <a:rPr b="1" lang="fr" sz="2500">
                <a:solidFill>
                  <a:srgbClr val="BF9000"/>
                </a:solidFill>
                <a:latin typeface="Playfair Display"/>
                <a:ea typeface="Playfair Display"/>
                <a:cs typeface="Playfair Display"/>
                <a:sym typeface="Playfair Display"/>
              </a:rPr>
              <a:t>Chantez au Seigneur un chant nouveau,</a:t>
            </a:r>
            <a:endParaRPr b="1" sz="2500">
              <a:solidFill>
                <a:srgbClr val="BF9000"/>
              </a:solidFill>
              <a:latin typeface="Playfair Display"/>
              <a:ea typeface="Playfair Display"/>
              <a:cs typeface="Playfair Display"/>
              <a:sym typeface="Playfair Display"/>
            </a:endParaRPr>
          </a:p>
          <a:p>
            <a:pPr indent="0" lvl="0" marL="45720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chantez au Seigneur, terre entière,</a:t>
            </a:r>
            <a:endParaRPr b="1" sz="2500">
              <a:solidFill>
                <a:srgbClr val="BF9000"/>
              </a:solidFill>
              <a:latin typeface="Playfair Display"/>
              <a:ea typeface="Playfair Display"/>
              <a:cs typeface="Playfair Display"/>
              <a:sym typeface="Playfair Display"/>
            </a:endParaRPr>
          </a:p>
          <a:p>
            <a:pPr indent="0" lvl="0" marL="45720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Chantez au Seigneur et bénissez son nom !</a:t>
            </a:r>
            <a:endParaRPr b="1" sz="2500">
              <a:solidFill>
                <a:srgbClr val="BF9000"/>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6" name="Shape 256"/>
        <p:cNvGrpSpPr/>
        <p:nvPr/>
      </p:nvGrpSpPr>
      <p:grpSpPr>
        <a:xfrm>
          <a:off x="0" y="0"/>
          <a:ext cx="0" cy="0"/>
          <a:chOff x="0" y="0"/>
          <a:chExt cx="0" cy="0"/>
        </a:xfrm>
      </p:grpSpPr>
      <p:sp>
        <p:nvSpPr>
          <p:cNvPr id="257" name="Google Shape;257;p4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BF9000"/>
                </a:solidFill>
              </a:rPr>
              <a:t>PSAUME 95 (96)</a:t>
            </a:r>
            <a:endParaRPr>
              <a:solidFill>
                <a:srgbClr val="BF9000"/>
              </a:solidFill>
            </a:endParaRPr>
          </a:p>
        </p:txBody>
      </p:sp>
      <p:sp>
        <p:nvSpPr>
          <p:cNvPr id="258" name="Google Shape;258;p4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800">
                <a:solidFill>
                  <a:srgbClr val="BF9000"/>
                </a:solidFill>
                <a:latin typeface="Playfair Display"/>
                <a:ea typeface="Playfair Display"/>
                <a:cs typeface="Playfair Display"/>
                <a:sym typeface="Playfair Display"/>
              </a:rPr>
              <a:t>R/ </a:t>
            </a:r>
            <a:r>
              <a:rPr b="1" lang="fr" sz="2500">
                <a:solidFill>
                  <a:srgbClr val="BF9000"/>
                </a:solidFill>
                <a:latin typeface="Playfair Display"/>
                <a:ea typeface="Playfair Display"/>
                <a:cs typeface="Playfair Display"/>
                <a:sym typeface="Playfair Display"/>
              </a:rPr>
              <a:t>Aujourd’hui, un Sauveur nous est né : c’est le Christ, le Seigneur.</a:t>
            </a:r>
            <a:endParaRPr b="1" sz="2500">
              <a:solidFill>
                <a:srgbClr val="BF9000"/>
              </a:solidFill>
              <a:latin typeface="Playfair Display"/>
              <a:ea typeface="Playfair Display"/>
              <a:cs typeface="Playfair Display"/>
              <a:sym typeface="Playfair Display"/>
            </a:endParaRPr>
          </a:p>
          <a:p>
            <a:pPr indent="0" lvl="0" marL="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2. </a:t>
            </a:r>
            <a:r>
              <a:rPr b="1" lang="fr" sz="2500">
                <a:solidFill>
                  <a:srgbClr val="BF9000"/>
                </a:solidFill>
                <a:latin typeface="Playfair Display"/>
                <a:ea typeface="Playfair Display"/>
                <a:cs typeface="Playfair Display"/>
                <a:sym typeface="Playfair Display"/>
              </a:rPr>
              <a:t>De jour en jour, proclamez son salut, </a:t>
            </a:r>
            <a:endParaRPr b="1" sz="2500">
              <a:solidFill>
                <a:srgbClr val="BF9000"/>
              </a:solidFill>
              <a:latin typeface="Playfair Display"/>
              <a:ea typeface="Playfair Display"/>
              <a:cs typeface="Playfair Display"/>
              <a:sym typeface="Playfair Display"/>
            </a:endParaRPr>
          </a:p>
          <a:p>
            <a:pPr indent="0" lvl="0" marL="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    racontez à tous les peuples sa gloire, </a:t>
            </a:r>
            <a:endParaRPr b="1" sz="2500">
              <a:solidFill>
                <a:srgbClr val="BF9000"/>
              </a:solidFill>
              <a:latin typeface="Playfair Display"/>
              <a:ea typeface="Playfair Display"/>
              <a:cs typeface="Playfair Display"/>
              <a:sym typeface="Playfair Display"/>
            </a:endParaRPr>
          </a:p>
          <a:p>
            <a:pPr indent="0" lvl="0" marL="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    à toutes les nations ses merveilles !</a:t>
            </a:r>
            <a:endParaRPr b="1" sz="2500">
              <a:solidFill>
                <a:srgbClr val="BF9000"/>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2" name="Shape 262"/>
        <p:cNvGrpSpPr/>
        <p:nvPr/>
      </p:nvGrpSpPr>
      <p:grpSpPr>
        <a:xfrm>
          <a:off x="0" y="0"/>
          <a:ext cx="0" cy="0"/>
          <a:chOff x="0" y="0"/>
          <a:chExt cx="0" cy="0"/>
        </a:xfrm>
      </p:grpSpPr>
      <p:sp>
        <p:nvSpPr>
          <p:cNvPr id="263" name="Google Shape;263;p4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BF9000"/>
                </a:solidFill>
              </a:rPr>
              <a:t>PSAUME 95 (96)</a:t>
            </a:r>
            <a:endParaRPr>
              <a:solidFill>
                <a:srgbClr val="BF9000"/>
              </a:solidFill>
            </a:endParaRPr>
          </a:p>
        </p:txBody>
      </p:sp>
      <p:sp>
        <p:nvSpPr>
          <p:cNvPr id="264" name="Google Shape;264;p45"/>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800">
                <a:solidFill>
                  <a:srgbClr val="BF9000"/>
                </a:solidFill>
                <a:latin typeface="Playfair Display"/>
                <a:ea typeface="Playfair Display"/>
                <a:cs typeface="Playfair Display"/>
                <a:sym typeface="Playfair Display"/>
              </a:rPr>
              <a:t>R/ </a:t>
            </a:r>
            <a:r>
              <a:rPr b="1" lang="fr" sz="2500">
                <a:solidFill>
                  <a:srgbClr val="BF9000"/>
                </a:solidFill>
                <a:latin typeface="Playfair Display"/>
                <a:ea typeface="Playfair Display"/>
                <a:cs typeface="Playfair Display"/>
                <a:sym typeface="Playfair Display"/>
              </a:rPr>
              <a:t>Aujourd’hui, un Sauveur nous est né : c’est le Christ, le Seigneur.</a:t>
            </a:r>
            <a:endParaRPr b="1" sz="2500">
              <a:solidFill>
                <a:srgbClr val="BF9000"/>
              </a:solidFill>
              <a:latin typeface="Playfair Display"/>
              <a:ea typeface="Playfair Display"/>
              <a:cs typeface="Playfair Display"/>
              <a:sym typeface="Playfair Display"/>
            </a:endParaRPr>
          </a:p>
          <a:p>
            <a:pPr indent="0" lvl="0" marL="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3. </a:t>
            </a:r>
            <a:r>
              <a:rPr b="1" lang="fr" sz="2500">
                <a:solidFill>
                  <a:srgbClr val="BF9000"/>
                </a:solidFill>
                <a:latin typeface="Playfair Display"/>
                <a:ea typeface="Playfair Display"/>
                <a:cs typeface="Playfair Display"/>
                <a:sym typeface="Playfair Display"/>
              </a:rPr>
              <a:t>Joie au ciel ! Exulte la terre !</a:t>
            </a:r>
            <a:endParaRPr b="1" sz="2500">
              <a:solidFill>
                <a:srgbClr val="BF9000"/>
              </a:solidFill>
              <a:latin typeface="Playfair Display"/>
              <a:ea typeface="Playfair Display"/>
              <a:cs typeface="Playfair Display"/>
              <a:sym typeface="Playfair Display"/>
            </a:endParaRPr>
          </a:p>
          <a:p>
            <a:pPr indent="0" lvl="0" marL="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    Les masses de la mer mugissent,</a:t>
            </a:r>
            <a:endParaRPr b="1" sz="2500">
              <a:solidFill>
                <a:srgbClr val="BF9000"/>
              </a:solidFill>
              <a:latin typeface="Playfair Display"/>
              <a:ea typeface="Playfair Display"/>
              <a:cs typeface="Playfair Display"/>
              <a:sym typeface="Playfair Display"/>
            </a:endParaRPr>
          </a:p>
          <a:p>
            <a:pPr indent="0" lvl="0" marL="0" rtl="0" algn="l">
              <a:spcBef>
                <a:spcPts val="1200"/>
              </a:spcBef>
              <a:spcAft>
                <a:spcPts val="0"/>
              </a:spcAft>
              <a:buNone/>
            </a:pPr>
            <a:r>
              <a:rPr b="1" lang="fr" sz="2500">
                <a:solidFill>
                  <a:srgbClr val="BF9000"/>
                </a:solidFill>
                <a:latin typeface="Playfair Display"/>
                <a:ea typeface="Playfair Display"/>
                <a:cs typeface="Playfair Display"/>
                <a:sym typeface="Playfair Display"/>
              </a:rPr>
              <a:t>    la campagne tout entière est en fête.</a:t>
            </a:r>
            <a:endParaRPr b="1" sz="2500">
              <a:solidFill>
                <a:srgbClr val="BF9000"/>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8" name="Shape 268"/>
        <p:cNvGrpSpPr/>
        <p:nvPr/>
      </p:nvGrpSpPr>
      <p:grpSpPr>
        <a:xfrm>
          <a:off x="0" y="0"/>
          <a:ext cx="0" cy="0"/>
          <a:chOff x="0" y="0"/>
          <a:chExt cx="0" cy="0"/>
        </a:xfrm>
      </p:grpSpPr>
      <p:sp>
        <p:nvSpPr>
          <p:cNvPr id="269" name="Google Shape;269;p46"/>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9877"/>
              <a:buNone/>
            </a:pPr>
            <a:r>
              <a:rPr lang="fr" sz="2966">
                <a:solidFill>
                  <a:srgbClr val="BF9000"/>
                </a:solidFill>
              </a:rPr>
              <a:t>Merci de vous lever pour la proclamation de l’Évangile</a:t>
            </a:r>
            <a:endParaRPr>
              <a:solidFill>
                <a:srgbClr val="BF9000"/>
              </a:solidFill>
            </a:endParaRPr>
          </a:p>
        </p:txBody>
      </p:sp>
      <p:pic>
        <p:nvPicPr>
          <p:cNvPr id="270" name="Google Shape;270;p46"/>
          <p:cNvPicPr preferRelativeResize="0"/>
          <p:nvPr/>
        </p:nvPicPr>
        <p:blipFill rotWithShape="1">
          <a:blip r:embed="rId3">
            <a:alphaModFix/>
          </a:blip>
          <a:srcRect b="0" l="0" r="0" t="0"/>
          <a:stretch/>
        </p:blipFill>
        <p:spPr>
          <a:xfrm>
            <a:off x="494075" y="1185700"/>
            <a:ext cx="5192175" cy="3337826"/>
          </a:xfrm>
          <a:prstGeom prst="rect">
            <a:avLst/>
          </a:prstGeom>
          <a:noFill/>
          <a:ln>
            <a:noFill/>
          </a:ln>
        </p:spPr>
      </p:pic>
      <p:pic>
        <p:nvPicPr>
          <p:cNvPr id="271" name="Google Shape;271;p46"/>
          <p:cNvPicPr preferRelativeResize="0"/>
          <p:nvPr/>
        </p:nvPicPr>
        <p:blipFill rotWithShape="1">
          <a:blip r:embed="rId4">
            <a:alphaModFix/>
          </a:blip>
          <a:srcRect b="0" l="0" r="0" t="0"/>
          <a:stretch/>
        </p:blipFill>
        <p:spPr>
          <a:xfrm>
            <a:off x="5935325" y="1666475"/>
            <a:ext cx="2508700" cy="250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75" name="Shape 275"/>
        <p:cNvGrpSpPr/>
        <p:nvPr/>
      </p:nvGrpSpPr>
      <p:grpSpPr>
        <a:xfrm>
          <a:off x="0" y="0"/>
          <a:ext cx="0" cy="0"/>
          <a:chOff x="0" y="0"/>
          <a:chExt cx="0" cy="0"/>
        </a:xfrm>
      </p:grpSpPr>
      <p:sp>
        <p:nvSpPr>
          <p:cNvPr id="276" name="Google Shape;276;p47"/>
          <p:cNvSpPr txBox="1"/>
          <p:nvPr>
            <p:ph type="title"/>
          </p:nvPr>
        </p:nvSpPr>
        <p:spPr>
          <a:xfrm>
            <a:off x="311700" y="372725"/>
            <a:ext cx="4713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Acclamation de l’Évangile</a:t>
            </a:r>
            <a:r>
              <a:rPr lang="fr"/>
              <a:t> </a:t>
            </a:r>
            <a:endParaRPr/>
          </a:p>
        </p:txBody>
      </p:sp>
      <p:sp>
        <p:nvSpPr>
          <p:cNvPr id="277" name="Google Shape;277;p4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rPr b="1" lang="fr" sz="2800">
                <a:solidFill>
                  <a:srgbClr val="BF9000"/>
                </a:solidFill>
                <a:latin typeface="Playfair Display"/>
                <a:ea typeface="Playfair Display"/>
                <a:cs typeface="Playfair Display"/>
                <a:sym typeface="Playfair Display"/>
              </a:rPr>
              <a:t>Alléluia, alléluia.</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1200"/>
              </a:spcBef>
              <a:spcAft>
                <a:spcPts val="0"/>
              </a:spcAft>
              <a:buNone/>
            </a:pPr>
            <a:r>
              <a:rPr b="1" lang="fr" sz="2800">
                <a:solidFill>
                  <a:srgbClr val="BF9000"/>
                </a:solidFill>
                <a:latin typeface="Playfair Display"/>
                <a:ea typeface="Playfair Display"/>
                <a:cs typeface="Playfair Display"/>
                <a:sym typeface="Playfair Display"/>
              </a:rPr>
              <a:t>« Je vous annonce une grande joie: </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800">
                <a:solidFill>
                  <a:srgbClr val="BF9000"/>
                </a:solidFill>
                <a:latin typeface="Playfair Display"/>
                <a:ea typeface="Playfair Display"/>
                <a:cs typeface="Playfair Display"/>
                <a:sym typeface="Playfair Display"/>
              </a:rPr>
              <a:t>Aujourd’hui, vous est né un sauveur</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800">
                <a:solidFill>
                  <a:srgbClr val="BF9000"/>
                </a:solidFill>
                <a:latin typeface="Playfair Display"/>
                <a:ea typeface="Playfair Display"/>
                <a:cs typeface="Playfair Display"/>
                <a:sym typeface="Playfair Display"/>
              </a:rPr>
              <a:t>Qui est le Christ, le Seigneur !  »</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800">
                <a:solidFill>
                  <a:srgbClr val="BF9000"/>
                </a:solidFill>
                <a:latin typeface="Playfair Display"/>
                <a:ea typeface="Playfair Display"/>
                <a:cs typeface="Playfair Display"/>
                <a:sym typeface="Playfair Display"/>
              </a:rPr>
              <a:t>Alléluia.</a:t>
            </a:r>
            <a:endParaRPr b="1" sz="2800">
              <a:solidFill>
                <a:srgbClr val="BF9000"/>
              </a:solidFill>
              <a:latin typeface="Playfair Display"/>
              <a:ea typeface="Playfair Display"/>
              <a:cs typeface="Playfair Display"/>
              <a:sym typeface="Playfair Display"/>
            </a:endParaRPr>
          </a:p>
        </p:txBody>
      </p:sp>
      <p:pic>
        <p:nvPicPr>
          <p:cNvPr id="278" name="Google Shape;278;p47" title="Voici Noel">
            <a:hlinkClick r:id="rId3"/>
          </p:cNvPr>
          <p:cNvPicPr preferRelativeResize="0"/>
          <p:nvPr/>
        </p:nvPicPr>
        <p:blipFill>
          <a:blip r:embed="rId4">
            <a:alphaModFix/>
          </a:blip>
          <a:stretch>
            <a:fillRect/>
          </a:stretch>
        </p:blipFill>
        <p:spPr>
          <a:xfrm>
            <a:off x="6096000" y="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2" name="Shape 282"/>
        <p:cNvGrpSpPr/>
        <p:nvPr/>
      </p:nvGrpSpPr>
      <p:grpSpPr>
        <a:xfrm>
          <a:off x="0" y="0"/>
          <a:ext cx="0" cy="0"/>
          <a:chOff x="0" y="0"/>
          <a:chExt cx="0" cy="0"/>
        </a:xfrm>
      </p:grpSpPr>
      <p:sp>
        <p:nvSpPr>
          <p:cNvPr id="283" name="Google Shape;283;p48"/>
          <p:cNvSpPr txBox="1"/>
          <p:nvPr>
            <p:ph type="title"/>
          </p:nvPr>
        </p:nvSpPr>
        <p:spPr>
          <a:xfrm>
            <a:off x="276000" y="114375"/>
            <a:ext cx="859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644">
                <a:solidFill>
                  <a:srgbClr val="BF9000"/>
                </a:solidFill>
              </a:rPr>
              <a:t>Présidence: Avant de proclamer l’</a:t>
            </a:r>
            <a:r>
              <a:rPr lang="fr" sz="2644">
                <a:solidFill>
                  <a:srgbClr val="BF9000"/>
                </a:solidFill>
              </a:rPr>
              <a:t>Évangile, nous allons faire un geste: 3 petites croix sur le front, la bouche et le coeur.</a:t>
            </a:r>
            <a:r>
              <a:rPr lang="fr"/>
              <a:t> </a:t>
            </a:r>
            <a:endParaRPr/>
          </a:p>
        </p:txBody>
      </p:sp>
      <p:sp>
        <p:nvSpPr>
          <p:cNvPr id="284" name="Google Shape;284;p48"/>
          <p:cNvSpPr txBox="1"/>
          <p:nvPr>
            <p:ph idx="1" type="body"/>
          </p:nvPr>
        </p:nvSpPr>
        <p:spPr>
          <a:xfrm>
            <a:off x="311700" y="1167275"/>
            <a:ext cx="5278500" cy="36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solidFill>
                  <a:srgbClr val="BF9000"/>
                </a:solidFill>
              </a:rPr>
              <a:t>Présidence:</a:t>
            </a:r>
            <a:r>
              <a:rPr lang="fr">
                <a:solidFill>
                  <a:srgbClr val="BF9000"/>
                </a:solidFill>
              </a:rPr>
              <a:t> </a:t>
            </a:r>
            <a:r>
              <a:rPr b="1" lang="fr">
                <a:solidFill>
                  <a:srgbClr val="BF9000"/>
                </a:solidFill>
              </a:rPr>
              <a:t>Évangile de Jésus-Christ selon st-Luc</a:t>
            </a:r>
            <a:endParaRPr b="1">
              <a:solidFill>
                <a:srgbClr val="BF9000"/>
              </a:solidFill>
            </a:endParaRPr>
          </a:p>
          <a:p>
            <a:pPr indent="0" lvl="0" marL="0" rtl="0" algn="l">
              <a:spcBef>
                <a:spcPts val="1200"/>
              </a:spcBef>
              <a:spcAft>
                <a:spcPts val="0"/>
              </a:spcAft>
              <a:buNone/>
            </a:pPr>
            <a:r>
              <a:rPr b="1" lang="fr">
                <a:solidFill>
                  <a:srgbClr val="BF9000"/>
                </a:solidFill>
              </a:rPr>
              <a:t>Réponds:  </a:t>
            </a:r>
            <a:endParaRPr b="1">
              <a:solidFill>
                <a:srgbClr val="BF9000"/>
              </a:solidFill>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
        <p:nvSpPr>
          <p:cNvPr id="285" name="Google Shape;285;p48"/>
          <p:cNvSpPr txBox="1"/>
          <p:nvPr/>
        </p:nvSpPr>
        <p:spPr>
          <a:xfrm>
            <a:off x="5838700" y="1167275"/>
            <a:ext cx="3029400" cy="3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latin typeface="Lato"/>
                <a:ea typeface="Lato"/>
                <a:cs typeface="Lato"/>
                <a:sym typeface="Lato"/>
              </a:rPr>
              <a:t> </a:t>
            </a:r>
            <a:r>
              <a:rPr b="1" lang="fr" sz="1800">
                <a:solidFill>
                  <a:srgbClr val="BF9000"/>
                </a:solidFill>
                <a:latin typeface="Lato"/>
                <a:ea typeface="Lato"/>
                <a:cs typeface="Lato"/>
                <a:sym typeface="Lato"/>
              </a:rPr>
              <a:t>Signification</a:t>
            </a:r>
            <a:r>
              <a:rPr lang="fr" sz="1800">
                <a:solidFill>
                  <a:srgbClr val="BF9000"/>
                </a:solidFill>
                <a:latin typeface="Lato"/>
                <a:ea typeface="Lato"/>
                <a:cs typeface="Lato"/>
                <a:sym typeface="Lato"/>
              </a:rPr>
              <a:t>:</a:t>
            </a:r>
            <a:endParaRPr sz="1800">
              <a:solidFill>
                <a:srgbClr val="BF9000"/>
              </a:solidFill>
              <a:latin typeface="Lato"/>
              <a:ea typeface="Lato"/>
              <a:cs typeface="Lato"/>
              <a:sym typeface="Lato"/>
            </a:endParaRPr>
          </a:p>
          <a:p>
            <a:pPr indent="0" lvl="0" marL="0" rtl="0" algn="l">
              <a:spcBef>
                <a:spcPts val="0"/>
              </a:spcBef>
              <a:spcAft>
                <a:spcPts val="0"/>
              </a:spcAft>
              <a:buNone/>
            </a:pPr>
            <a:r>
              <a:t/>
            </a:r>
            <a:endParaRPr sz="1800">
              <a:solidFill>
                <a:srgbClr val="BF9000"/>
              </a:solidFill>
              <a:latin typeface="Lato"/>
              <a:ea typeface="Lato"/>
              <a:cs typeface="Lato"/>
              <a:sym typeface="Lato"/>
            </a:endParaRPr>
          </a:p>
          <a:p>
            <a:pPr indent="0" lvl="0" marL="0" rtl="0" algn="l">
              <a:spcBef>
                <a:spcPts val="0"/>
              </a:spcBef>
              <a:spcAft>
                <a:spcPts val="0"/>
              </a:spcAft>
              <a:buNone/>
            </a:pPr>
            <a:r>
              <a:rPr lang="fr" sz="1800">
                <a:solidFill>
                  <a:srgbClr val="BF9000"/>
                </a:solidFill>
                <a:latin typeface="Lato"/>
                <a:ea typeface="Lato"/>
                <a:cs typeface="Lato"/>
                <a:sym typeface="Lato"/>
              </a:rPr>
              <a:t>Seigneur, ouvre mon intelligence, ma bouche et mon coeur, que je comprenne ta Parole, que je l’aime et que je la proclame !</a:t>
            </a:r>
            <a:r>
              <a:rPr lang="fr"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pic>
        <p:nvPicPr>
          <p:cNvPr id="286" name="Google Shape;286;p48"/>
          <p:cNvPicPr preferRelativeResize="0"/>
          <p:nvPr/>
        </p:nvPicPr>
        <p:blipFill>
          <a:blip r:embed="rId3">
            <a:alphaModFix/>
          </a:blip>
          <a:stretch>
            <a:fillRect/>
          </a:stretch>
        </p:blipFill>
        <p:spPr>
          <a:xfrm>
            <a:off x="591775" y="2397600"/>
            <a:ext cx="4704650" cy="24686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FF0000"/>
            </a:gs>
            <a:gs pos="100000">
              <a:srgbClr val="540303"/>
            </a:gs>
          </a:gsLst>
          <a:lin ang="5400012" scaled="0"/>
        </a:gradFill>
      </p:bgPr>
    </p:bg>
    <p:spTree>
      <p:nvGrpSpPr>
        <p:cNvPr id="290" name="Shape 290"/>
        <p:cNvGrpSpPr/>
        <p:nvPr/>
      </p:nvGrpSpPr>
      <p:grpSpPr>
        <a:xfrm>
          <a:off x="0" y="0"/>
          <a:ext cx="0" cy="0"/>
          <a:chOff x="0" y="0"/>
          <a:chExt cx="0" cy="0"/>
        </a:xfrm>
      </p:grpSpPr>
      <p:sp>
        <p:nvSpPr>
          <p:cNvPr id="291" name="Google Shape;291;p49"/>
          <p:cNvSpPr txBox="1"/>
          <p:nvPr>
            <p:ph type="title"/>
          </p:nvPr>
        </p:nvSpPr>
        <p:spPr>
          <a:xfrm>
            <a:off x="311700" y="192625"/>
            <a:ext cx="8650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Évangile de Jésus-Christ selon saint Luc </a:t>
            </a:r>
            <a:r>
              <a:rPr lang="fr" sz="2200"/>
              <a:t>(2, 1-14)</a:t>
            </a:r>
            <a:endParaRPr sz="2200"/>
          </a:p>
          <a:p>
            <a:pPr indent="0" lvl="0" marL="0" rtl="0" algn="l">
              <a:spcBef>
                <a:spcPts val="0"/>
              </a:spcBef>
              <a:spcAft>
                <a:spcPts val="0"/>
              </a:spcAft>
              <a:buNone/>
            </a:pPr>
            <a:r>
              <a:rPr lang="fr" sz="2000"/>
              <a:t>Saynète du récit de la nativité</a:t>
            </a:r>
            <a:r>
              <a:rPr lang="fr" sz="2200"/>
              <a:t> - Vous pouvez vous asseoir</a:t>
            </a:r>
            <a:endParaRPr sz="2200"/>
          </a:p>
        </p:txBody>
      </p:sp>
      <p:pic>
        <p:nvPicPr>
          <p:cNvPr id="292" name="Google Shape;292;p49"/>
          <p:cNvPicPr preferRelativeResize="0"/>
          <p:nvPr/>
        </p:nvPicPr>
        <p:blipFill>
          <a:blip r:embed="rId3">
            <a:alphaModFix/>
          </a:blip>
          <a:stretch>
            <a:fillRect/>
          </a:stretch>
        </p:blipFill>
        <p:spPr>
          <a:xfrm>
            <a:off x="1237525" y="1273200"/>
            <a:ext cx="6668950" cy="3334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6" name="Shape 296"/>
        <p:cNvGrpSpPr/>
        <p:nvPr/>
      </p:nvGrpSpPr>
      <p:grpSpPr>
        <a:xfrm>
          <a:off x="0" y="0"/>
          <a:ext cx="0" cy="0"/>
          <a:chOff x="0" y="0"/>
          <a:chExt cx="0" cy="0"/>
        </a:xfrm>
      </p:grpSpPr>
      <p:sp>
        <p:nvSpPr>
          <p:cNvPr id="297" name="Google Shape;297;p50"/>
          <p:cNvSpPr txBox="1"/>
          <p:nvPr>
            <p:ph type="title"/>
          </p:nvPr>
        </p:nvSpPr>
        <p:spPr>
          <a:xfrm>
            <a:off x="311700" y="372725"/>
            <a:ext cx="8650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Évangile de Jésus-Christ selon saint Luc en vidéo </a:t>
            </a:r>
            <a:r>
              <a:rPr lang="fr" sz="2200">
                <a:solidFill>
                  <a:srgbClr val="BF9000"/>
                </a:solidFill>
              </a:rPr>
              <a:t>(1, 26-38)  </a:t>
            </a:r>
            <a:endParaRPr sz="2200">
              <a:solidFill>
                <a:srgbClr val="BF9000"/>
              </a:solidFill>
            </a:endParaRPr>
          </a:p>
          <a:p>
            <a:pPr indent="0" lvl="0" marL="0" rtl="0" algn="l">
              <a:spcBef>
                <a:spcPts val="0"/>
              </a:spcBef>
              <a:spcAft>
                <a:spcPts val="0"/>
              </a:spcAft>
              <a:buNone/>
            </a:pPr>
            <a:r>
              <a:rPr lang="fr" sz="2200" u="sng">
                <a:solidFill>
                  <a:srgbClr val="BF9000"/>
                </a:solidFill>
                <a:hlinkClick r:id="rId3">
                  <a:extLst>
                    <a:ext uri="{A12FA001-AC4F-418D-AE19-62706E023703}">
                      <ahyp:hlinkClr val="tx"/>
                    </a:ext>
                  </a:extLst>
                </a:hlinkClick>
              </a:rPr>
              <a:t>LA NAISSANCE DE JÉSUS</a:t>
            </a:r>
            <a:r>
              <a:rPr lang="fr" sz="2200"/>
              <a:t>             </a:t>
            </a:r>
            <a:endParaRPr sz="2200"/>
          </a:p>
          <a:p>
            <a:pPr indent="0" lvl="0" marL="0" rtl="0" algn="l">
              <a:spcBef>
                <a:spcPts val="0"/>
              </a:spcBef>
              <a:spcAft>
                <a:spcPts val="0"/>
              </a:spcAft>
              <a:buNone/>
            </a:pPr>
            <a:r>
              <a:t/>
            </a:r>
            <a:endParaRPr sz="2200"/>
          </a:p>
        </p:txBody>
      </p:sp>
      <p:pic>
        <p:nvPicPr>
          <p:cNvPr id="298" name="Google Shape;298;p50" title="La naissance de Jésus">
            <a:hlinkClick r:id="rId4"/>
          </p:cNvPr>
          <p:cNvPicPr preferRelativeResize="0"/>
          <p:nvPr/>
        </p:nvPicPr>
        <p:blipFill>
          <a:blip r:embed="rId5">
            <a:alphaModFix/>
          </a:blip>
          <a:stretch>
            <a:fillRect/>
          </a:stretch>
        </p:blipFill>
        <p:spPr>
          <a:xfrm>
            <a:off x="2592825" y="2011125"/>
            <a:ext cx="4640625" cy="261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2" name="Shape 302"/>
        <p:cNvGrpSpPr/>
        <p:nvPr/>
      </p:nvGrpSpPr>
      <p:grpSpPr>
        <a:xfrm>
          <a:off x="0" y="0"/>
          <a:ext cx="0" cy="0"/>
          <a:chOff x="0" y="0"/>
          <a:chExt cx="0" cy="0"/>
        </a:xfrm>
      </p:grpSpPr>
      <p:sp>
        <p:nvSpPr>
          <p:cNvPr id="303" name="Google Shape;303;p51"/>
          <p:cNvSpPr txBox="1"/>
          <p:nvPr>
            <p:ph type="title"/>
          </p:nvPr>
        </p:nvSpPr>
        <p:spPr>
          <a:xfrm>
            <a:off x="327425" y="208350"/>
            <a:ext cx="8650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Évangile de Jésus-Christ selon saint Luc </a:t>
            </a:r>
            <a:r>
              <a:rPr lang="fr" sz="2200">
                <a:solidFill>
                  <a:srgbClr val="BF9000"/>
                </a:solidFill>
              </a:rPr>
              <a:t>(2, 1-14) </a:t>
            </a:r>
            <a:endParaRPr sz="2200">
              <a:solidFill>
                <a:srgbClr val="BF9000"/>
              </a:solidFill>
            </a:endParaRPr>
          </a:p>
        </p:txBody>
      </p:sp>
      <p:sp>
        <p:nvSpPr>
          <p:cNvPr id="304" name="Google Shape;304;p51"/>
          <p:cNvSpPr txBox="1"/>
          <p:nvPr>
            <p:ph idx="1" type="body"/>
          </p:nvPr>
        </p:nvSpPr>
        <p:spPr>
          <a:xfrm>
            <a:off x="448275" y="1140375"/>
            <a:ext cx="8034600" cy="4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À cette époque, l’empereur Auguste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donna l’ordre de compter les habitants de tous les pays. </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C’est la première fois qu’on fait cela.</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À ce moment-là, Quirinius est gouverneur de Syrie.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Tout le monde va se faire inscrire, chacun dans la ville de ses ancêtres.</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Joseph quitte donc la ville de Nazareth en Galilée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pour aller en Judée, à Bethléem.</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En effet, David est l’ancêtre de Joseph.</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Joseph va se faire inscrire avec Marie, </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sa femme, qui attend un enfant.</a:t>
            </a:r>
            <a:endParaRPr b="1" sz="2100">
              <a:solidFill>
                <a:srgbClr val="BF9000"/>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8" name="Shape 308"/>
        <p:cNvGrpSpPr/>
        <p:nvPr/>
      </p:nvGrpSpPr>
      <p:grpSpPr>
        <a:xfrm>
          <a:off x="0" y="0"/>
          <a:ext cx="0" cy="0"/>
          <a:chOff x="0" y="0"/>
          <a:chExt cx="0" cy="0"/>
        </a:xfrm>
      </p:grpSpPr>
      <p:sp>
        <p:nvSpPr>
          <p:cNvPr id="309" name="Google Shape;309;p52"/>
          <p:cNvSpPr txBox="1"/>
          <p:nvPr>
            <p:ph type="title"/>
          </p:nvPr>
        </p:nvSpPr>
        <p:spPr>
          <a:xfrm>
            <a:off x="311700" y="181400"/>
            <a:ext cx="8650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Évangile de Jésus-Christ selon saint Luc </a:t>
            </a:r>
            <a:r>
              <a:rPr lang="fr" sz="2200">
                <a:solidFill>
                  <a:srgbClr val="BF9000"/>
                </a:solidFill>
              </a:rPr>
              <a:t>(2, 1-14) </a:t>
            </a:r>
            <a:endParaRPr sz="2200">
              <a:solidFill>
                <a:srgbClr val="BF9000"/>
              </a:solidFill>
            </a:endParaRPr>
          </a:p>
        </p:txBody>
      </p:sp>
      <p:sp>
        <p:nvSpPr>
          <p:cNvPr id="310" name="Google Shape;310;p52"/>
          <p:cNvSpPr txBox="1"/>
          <p:nvPr>
            <p:ph idx="1" type="body"/>
          </p:nvPr>
        </p:nvSpPr>
        <p:spPr>
          <a:xfrm>
            <a:off x="476850" y="1274075"/>
            <a:ext cx="7996800" cy="38016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Pendant qu’ils sont à Bethléem,</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le moment arrive où Marie doit accoucher.</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Elle met au monde son fils premier enfant.</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Elle l’enveloppe dans une couverture et elle le couche dans une mangeoire.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En effet, il n’y a pas de place pour eux dans la salle où logent les gens de passage.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Dans la même région, il y a des bergers.</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Ils vivent dans les champs, et pendant la nuit, </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ils gardent leurs troupeaux.</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Un ange du Seigneur se présente devant eux.</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La gloire du Seigneur les enveloppa de lumière.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200">
                <a:solidFill>
                  <a:srgbClr val="BF9000"/>
                </a:solidFill>
                <a:latin typeface="Playfair Display"/>
                <a:ea typeface="Playfair Display"/>
                <a:cs typeface="Playfair Display"/>
                <a:sym typeface="Playfair Display"/>
              </a:rPr>
              <a:t>Alors, ils ont très peur.</a:t>
            </a:r>
            <a:endParaRPr b="1" sz="2200">
              <a:solidFill>
                <a:srgbClr val="BF9000"/>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Mot d’accueil avant la célébration</a:t>
            </a:r>
            <a:endParaRPr sz="3680">
              <a:solidFill>
                <a:srgbClr val="BF9000"/>
              </a:solidFill>
            </a:endParaRPr>
          </a:p>
        </p:txBody>
      </p:sp>
      <p:sp>
        <p:nvSpPr>
          <p:cNvPr id="95" name="Google Shape;95;p17"/>
          <p:cNvSpPr txBox="1"/>
          <p:nvPr>
            <p:ph idx="1" type="body"/>
          </p:nvPr>
        </p:nvSpPr>
        <p:spPr>
          <a:xfrm>
            <a:off x="366525" y="1911325"/>
            <a:ext cx="8520600" cy="31509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BF9000"/>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4" name="Shape 314"/>
        <p:cNvGrpSpPr/>
        <p:nvPr/>
      </p:nvGrpSpPr>
      <p:grpSpPr>
        <a:xfrm>
          <a:off x="0" y="0"/>
          <a:ext cx="0" cy="0"/>
          <a:chOff x="0" y="0"/>
          <a:chExt cx="0" cy="0"/>
        </a:xfrm>
      </p:grpSpPr>
      <p:sp>
        <p:nvSpPr>
          <p:cNvPr id="315" name="Google Shape;315;p53"/>
          <p:cNvSpPr txBox="1"/>
          <p:nvPr>
            <p:ph type="title"/>
          </p:nvPr>
        </p:nvSpPr>
        <p:spPr>
          <a:xfrm>
            <a:off x="311700" y="181400"/>
            <a:ext cx="8650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Évangile de Jésus-Christ selon saint Luc </a:t>
            </a:r>
            <a:r>
              <a:rPr lang="fr" sz="2200">
                <a:solidFill>
                  <a:srgbClr val="BF9000"/>
                </a:solidFill>
              </a:rPr>
              <a:t>(2, 1-14) </a:t>
            </a:r>
            <a:endParaRPr sz="2200">
              <a:solidFill>
                <a:srgbClr val="BF9000"/>
              </a:solidFill>
            </a:endParaRPr>
          </a:p>
        </p:txBody>
      </p:sp>
      <p:sp>
        <p:nvSpPr>
          <p:cNvPr id="316" name="Google Shape;316;p53"/>
          <p:cNvSpPr txBox="1"/>
          <p:nvPr>
            <p:ph idx="1" type="body"/>
          </p:nvPr>
        </p:nvSpPr>
        <p:spPr>
          <a:xfrm>
            <a:off x="410700" y="998700"/>
            <a:ext cx="8733300" cy="414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Alors l’ange leur dit : « N’ayez pas peur.</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Oui, je viens vous annoncer une bonne nouvelle,</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qui sera une grande joie pour tout votre peuple. </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Aujourd’hui, dans la ville de David,</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un Sauveur  est né pour vous.</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C’est  le Christ, le Seigneur.</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Voici comment vous allez le reconnaître :</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vous trouverez un petit enfant</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enveloppé dans une couverture et couché dans une mangeoire. »</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Tout à coup, il y a avec l’ange une troupe nombreuse qui vient du ciel,</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Ils chantent la louange de Dieu :</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 Gloire à Dieu au plus haut des cieux,</a:t>
            </a:r>
            <a:endParaRPr b="1" sz="19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1900">
                <a:solidFill>
                  <a:srgbClr val="BF9000"/>
                </a:solidFill>
                <a:latin typeface="Playfair Display"/>
                <a:ea typeface="Playfair Display"/>
                <a:cs typeface="Playfair Display"/>
                <a:sym typeface="Playfair Display"/>
              </a:rPr>
              <a:t>et sur la terre paix à ceux que Dieu aime. »</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2100">
              <a:solidFill>
                <a:srgbClr val="BF9000"/>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0" name="Shape 320"/>
        <p:cNvGrpSpPr/>
        <p:nvPr/>
      </p:nvGrpSpPr>
      <p:grpSpPr>
        <a:xfrm>
          <a:off x="0" y="0"/>
          <a:ext cx="0" cy="0"/>
          <a:chOff x="0" y="0"/>
          <a:chExt cx="0" cy="0"/>
        </a:xfrm>
      </p:grpSpPr>
      <p:sp>
        <p:nvSpPr>
          <p:cNvPr id="321" name="Google Shape;321;p54"/>
          <p:cNvSpPr txBox="1"/>
          <p:nvPr>
            <p:ph type="title"/>
          </p:nvPr>
        </p:nvSpPr>
        <p:spPr>
          <a:xfrm>
            <a:off x="2097525" y="880175"/>
            <a:ext cx="5123400" cy="5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F1C232"/>
                </a:solidFill>
              </a:rPr>
              <a:t>Acclamons la Parole de Dieu.</a:t>
            </a:r>
            <a:endParaRPr>
              <a:solidFill>
                <a:srgbClr val="F1C232"/>
              </a:solidFill>
            </a:endParaRPr>
          </a:p>
        </p:txBody>
      </p:sp>
      <p:sp>
        <p:nvSpPr>
          <p:cNvPr id="322" name="Google Shape;322;p54"/>
          <p:cNvSpPr txBox="1"/>
          <p:nvPr>
            <p:ph idx="1" type="body"/>
          </p:nvPr>
        </p:nvSpPr>
        <p:spPr>
          <a:xfrm>
            <a:off x="224175" y="1463075"/>
            <a:ext cx="8870100" cy="8007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fr" sz="3600">
                <a:solidFill>
                  <a:srgbClr val="F1C232"/>
                </a:solidFill>
                <a:latin typeface="Playfair Display"/>
                <a:ea typeface="Playfair Display"/>
                <a:cs typeface="Playfair Display"/>
                <a:sym typeface="Playfair Display"/>
              </a:rPr>
              <a:t>R/ Louange à toi, Seigneur Jésus !</a:t>
            </a:r>
            <a:endParaRPr sz="2200">
              <a:solidFill>
                <a:srgbClr val="F1C23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6" name="Shape 326"/>
        <p:cNvGrpSpPr/>
        <p:nvPr/>
      </p:nvGrpSpPr>
      <p:grpSpPr>
        <a:xfrm>
          <a:off x="0" y="0"/>
          <a:ext cx="0" cy="0"/>
          <a:chOff x="0" y="0"/>
          <a:chExt cx="0" cy="0"/>
        </a:xfrm>
      </p:grpSpPr>
      <p:sp>
        <p:nvSpPr>
          <p:cNvPr id="327" name="Google Shape;327;p55"/>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00"/>
              <a:buNone/>
            </a:pPr>
            <a:r>
              <a:rPr lang="fr" sz="2966">
                <a:solidFill>
                  <a:srgbClr val="BF9000"/>
                </a:solidFill>
              </a:rPr>
              <a:t>Merci de vous asseoir pour écouter l’homélie</a:t>
            </a:r>
            <a:endParaRPr>
              <a:solidFill>
                <a:srgbClr val="BF9000"/>
              </a:solidFill>
            </a:endParaRPr>
          </a:p>
        </p:txBody>
      </p:sp>
      <p:pic>
        <p:nvPicPr>
          <p:cNvPr id="328" name="Google Shape;328;p55"/>
          <p:cNvPicPr preferRelativeResize="0"/>
          <p:nvPr/>
        </p:nvPicPr>
        <p:blipFill rotWithShape="1">
          <a:blip r:embed="rId3">
            <a:alphaModFix/>
          </a:blip>
          <a:srcRect b="0" l="0" r="0" t="0"/>
          <a:stretch/>
        </p:blipFill>
        <p:spPr>
          <a:xfrm>
            <a:off x="1802875" y="1340279"/>
            <a:ext cx="5444726" cy="3076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p56"/>
          <p:cNvSpPr txBox="1"/>
          <p:nvPr>
            <p:ph type="title"/>
          </p:nvPr>
        </p:nvSpPr>
        <p:spPr>
          <a:xfrm>
            <a:off x="252025" y="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solidFill>
                  <a:srgbClr val="4E67C8"/>
                </a:solidFill>
              </a:rPr>
              <a:t>HOMÉLIE / RÉFLEXION</a:t>
            </a:r>
            <a:endParaRPr sz="3280">
              <a:solidFill>
                <a:srgbClr val="4E67C8"/>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7" name="Shape 337"/>
        <p:cNvGrpSpPr/>
        <p:nvPr/>
      </p:nvGrpSpPr>
      <p:grpSpPr>
        <a:xfrm>
          <a:off x="0" y="0"/>
          <a:ext cx="0" cy="0"/>
          <a:chOff x="0" y="0"/>
          <a:chExt cx="0" cy="0"/>
        </a:xfrm>
      </p:grpSpPr>
      <p:sp>
        <p:nvSpPr>
          <p:cNvPr id="338" name="Google Shape;338;p57"/>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39" name="Google Shape;339;p57"/>
          <p:cNvSpPr txBox="1"/>
          <p:nvPr>
            <p:ph idx="1" type="body"/>
          </p:nvPr>
        </p:nvSpPr>
        <p:spPr>
          <a:xfrm>
            <a:off x="448275" y="1038150"/>
            <a:ext cx="8496600" cy="39075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Bonjour à tous ! Aujourd’hui, nous fêtons Noël. Pour les chrétiens, fêter Noël, c’est fêter la naissance de Jésus. Mais pourquoi fêter Noël chaque année. Que faites-vous la veille de Noël ? Ou le jour même Noël ? Quelles sont les traditions dans vos familles ?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Aller à la messe de Noël ? Un bon repas ? Les cadeaux ? Jouer à des jeux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3" name="Shape 343"/>
        <p:cNvGrpSpPr/>
        <p:nvPr/>
      </p:nvGrpSpPr>
      <p:grpSpPr>
        <a:xfrm>
          <a:off x="0" y="0"/>
          <a:ext cx="0" cy="0"/>
          <a:chOff x="0" y="0"/>
          <a:chExt cx="0" cy="0"/>
        </a:xfrm>
      </p:grpSpPr>
      <p:sp>
        <p:nvSpPr>
          <p:cNvPr id="344" name="Google Shape;344;p58"/>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45" name="Google Shape;345;p58"/>
          <p:cNvSpPr txBox="1"/>
          <p:nvPr>
            <p:ph idx="1" type="body"/>
          </p:nvPr>
        </p:nvSpPr>
        <p:spPr>
          <a:xfrm>
            <a:off x="448275" y="1242625"/>
            <a:ext cx="8496600" cy="37029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Qu’est-ce que vous préférez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Vous voyez, le point commun de toutes ces activités, c’est que nous les faisons en Famille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Ce que nous fêtons à Noël, c’est la famille. Nous aimons beaucoup nous retrouver ensemble et passer du temps en famille. Et vos parents font beaucoup d’efforts pour que la fête soit réussie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9" name="Shape 349"/>
        <p:cNvGrpSpPr/>
        <p:nvPr/>
      </p:nvGrpSpPr>
      <p:grpSpPr>
        <a:xfrm>
          <a:off x="0" y="0"/>
          <a:ext cx="0" cy="0"/>
          <a:chOff x="0" y="0"/>
          <a:chExt cx="0" cy="0"/>
        </a:xfrm>
      </p:grpSpPr>
      <p:sp>
        <p:nvSpPr>
          <p:cNvPr id="350" name="Google Shape;350;p59"/>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51" name="Google Shape;351;p59"/>
          <p:cNvSpPr txBox="1"/>
          <p:nvPr>
            <p:ph idx="1" type="body"/>
          </p:nvPr>
        </p:nvSpPr>
        <p:spPr>
          <a:xfrm>
            <a:off x="448275" y="1242625"/>
            <a:ext cx="8496600" cy="3702900"/>
          </a:xfrm>
          <a:prstGeom prst="rect">
            <a:avLst/>
          </a:prstGeom>
        </p:spPr>
        <p:txBody>
          <a:bodyPr anchorCtr="0" anchor="t" bIns="91425" lIns="91425" spcFirstLastPara="1" rIns="91425" wrap="square" tIns="91425">
            <a:normAutofit fontScale="92500" lnSpcReduction="20000"/>
          </a:bodyPr>
          <a:lstStyle/>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Chez les chrétiens, il y a une tradition bien spéciale à Noël: aller à la messe. Mais ce n’est pas une messe ordinaire. C’est une fête. On peut remarquer qu’il y a beaucoup plus de monde que d’habitude ; tout le monde s’habille très bien ; on y chante, beaucoup de chants traditionnels de Noël. Parfois, il y a même une saynète qui raconte la naissance de Jésus. Mais, le plus important c’est que les familles se retrouvent, jasent ensemble, se donnent des nouvelles et se souhaitent un Joyeux Noël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5" name="Shape 355"/>
        <p:cNvGrpSpPr/>
        <p:nvPr/>
      </p:nvGrpSpPr>
      <p:grpSpPr>
        <a:xfrm>
          <a:off x="0" y="0"/>
          <a:ext cx="0" cy="0"/>
          <a:chOff x="0" y="0"/>
          <a:chExt cx="0" cy="0"/>
        </a:xfrm>
      </p:grpSpPr>
      <p:sp>
        <p:nvSpPr>
          <p:cNvPr id="356" name="Google Shape;356;p60"/>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57" name="Google Shape;357;p60"/>
          <p:cNvSpPr txBox="1"/>
          <p:nvPr>
            <p:ph idx="1" type="body"/>
          </p:nvPr>
        </p:nvSpPr>
        <p:spPr>
          <a:xfrm>
            <a:off x="448275" y="1242625"/>
            <a:ext cx="8496600" cy="37029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Les familles qui se retrouvent à la messe de Noël sont heureuses de se voir, comme si elles étaient de la même famille !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En fait, c’est vrai ! Autour de Jésus, nous formons une grande famille, la famille des chrétiens et nous savons que nous sommes unis par Dieu. Que nous sommes toutes et tous des frères et soeurs avec le reste de l’humanité !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1" name="Shape 361"/>
        <p:cNvGrpSpPr/>
        <p:nvPr/>
      </p:nvGrpSpPr>
      <p:grpSpPr>
        <a:xfrm>
          <a:off x="0" y="0"/>
          <a:ext cx="0" cy="0"/>
          <a:chOff x="0" y="0"/>
          <a:chExt cx="0" cy="0"/>
        </a:xfrm>
      </p:grpSpPr>
      <p:sp>
        <p:nvSpPr>
          <p:cNvPr id="362" name="Google Shape;362;p61"/>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63" name="Google Shape;363;p61"/>
          <p:cNvSpPr txBox="1"/>
          <p:nvPr>
            <p:ph idx="1" type="body"/>
          </p:nvPr>
        </p:nvSpPr>
        <p:spPr>
          <a:xfrm>
            <a:off x="448275" y="1242625"/>
            <a:ext cx="8496600" cy="3702900"/>
          </a:xfrm>
          <a:prstGeom prst="rect">
            <a:avLst/>
          </a:prstGeom>
        </p:spPr>
        <p:txBody>
          <a:bodyPr anchorCtr="0" anchor="t" bIns="91425" lIns="91425" spcFirstLastPara="1" rIns="91425" wrap="square" tIns="91425">
            <a:normAutofit fontScale="92500" lnSpcReduction="10000"/>
          </a:bodyPr>
          <a:lstStyle/>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C’est la volonté de Dieu et c’est ce que nous fêtons à Noël: vos ami-es à côté de vous, vos enseignants et tous celles et ceux qui sont entourent sont votre famille aussi, sont vos</a:t>
            </a:r>
            <a:r>
              <a:rPr b="1" lang="fr" sz="2900">
                <a:solidFill>
                  <a:srgbClr val="BF9000"/>
                </a:solidFill>
                <a:latin typeface="Playfair Display"/>
                <a:ea typeface="Playfair Display"/>
                <a:cs typeface="Playfair Display"/>
                <a:sym typeface="Playfair Display"/>
              </a:rPr>
              <a:t> frères et vos soeurs en Jésus ! Pas seulement entre chrétiens.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BF9000"/>
                </a:solidFill>
                <a:latin typeface="Playfair Display"/>
                <a:ea typeface="Playfair Display"/>
                <a:cs typeface="Playfair Display"/>
                <a:sym typeface="Playfair Display"/>
              </a:rPr>
              <a:t>C’est pourquoi, Dieu nous invite à être bon, aimant avec les autres. Si nous voyons quelqu’un souffrir, Dieu nous appelle à lui venir en aide. À Noël, Dieu nous demande de grandir dans l’Amour des autres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7" name="Shape 367"/>
        <p:cNvGrpSpPr/>
        <p:nvPr/>
      </p:nvGrpSpPr>
      <p:grpSpPr>
        <a:xfrm>
          <a:off x="0" y="0"/>
          <a:ext cx="0" cy="0"/>
          <a:chOff x="0" y="0"/>
          <a:chExt cx="0" cy="0"/>
        </a:xfrm>
      </p:grpSpPr>
      <p:sp>
        <p:nvSpPr>
          <p:cNvPr id="368" name="Google Shape;368;p62"/>
          <p:cNvSpPr txBox="1"/>
          <p:nvPr>
            <p:ph type="title"/>
          </p:nvPr>
        </p:nvSpPr>
        <p:spPr>
          <a:xfrm>
            <a:off x="229500" y="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BF9000"/>
                </a:solidFill>
              </a:rPr>
              <a:t>Geste symbolique signifiant</a:t>
            </a:r>
            <a:endParaRPr sz="3755">
              <a:solidFill>
                <a:srgbClr val="BF9000"/>
              </a:solidFill>
            </a:endParaRPr>
          </a:p>
          <a:p>
            <a:pPr indent="0" lvl="0" marL="0" rtl="0" algn="l">
              <a:spcBef>
                <a:spcPts val="0"/>
              </a:spcBef>
              <a:spcAft>
                <a:spcPts val="0"/>
              </a:spcAft>
              <a:buNone/>
            </a:pPr>
            <a:r>
              <a:t/>
            </a:r>
            <a:endParaRPr>
              <a:solidFill>
                <a:srgbClr val="4E67C8"/>
              </a:solidFill>
            </a:endParaRPr>
          </a:p>
        </p:txBody>
      </p:sp>
      <p:sp>
        <p:nvSpPr>
          <p:cNvPr id="369" name="Google Shape;369;p62"/>
          <p:cNvSpPr txBox="1"/>
          <p:nvPr>
            <p:ph idx="1" type="body"/>
          </p:nvPr>
        </p:nvSpPr>
        <p:spPr>
          <a:xfrm>
            <a:off x="307650" y="1093725"/>
            <a:ext cx="8660700" cy="41808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fr" sz="2829">
                <a:solidFill>
                  <a:srgbClr val="BF9000"/>
                </a:solidFill>
                <a:latin typeface="Playfair Display"/>
                <a:ea typeface="Playfair Display"/>
                <a:cs typeface="Playfair Display"/>
                <a:sym typeface="Playfair Display"/>
              </a:rPr>
              <a:t>Alors maintenant, prenons un petit moment pour vivre une expérience ! </a:t>
            </a:r>
            <a:endParaRPr b="1" sz="2829">
              <a:solidFill>
                <a:srgbClr val="BF9000"/>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None/>
            </a:pPr>
            <a:r>
              <a:rPr b="1" lang="fr" sz="2829">
                <a:solidFill>
                  <a:srgbClr val="BF9000"/>
                </a:solidFill>
                <a:latin typeface="Playfair Display"/>
                <a:ea typeface="Playfair Display"/>
                <a:cs typeface="Playfair Display"/>
                <a:sym typeface="Playfair Display"/>
              </a:rPr>
              <a:t>Le message de Noël pour nous aujourd’hui est que Dieu nous invite à voir dans les autres un frère ou un soeur. Alors, tourn</a:t>
            </a:r>
            <a:r>
              <a:rPr b="1" lang="fr" sz="2829">
                <a:solidFill>
                  <a:srgbClr val="BF9000"/>
                </a:solidFill>
                <a:latin typeface="Playfair Display"/>
                <a:ea typeface="Playfair Display"/>
                <a:cs typeface="Playfair Display"/>
                <a:sym typeface="Playfair Display"/>
              </a:rPr>
              <a:t>ons-nous vers notre voisin et  on lui dit : </a:t>
            </a:r>
            <a:endParaRPr b="1" sz="2829">
              <a:solidFill>
                <a:srgbClr val="BF9000"/>
              </a:solidFill>
              <a:latin typeface="Playfair Display"/>
              <a:ea typeface="Playfair Display"/>
              <a:cs typeface="Playfair Display"/>
              <a:sym typeface="Playfair Display"/>
            </a:endParaRPr>
          </a:p>
          <a:p>
            <a:pPr indent="-385109" lvl="0" marL="457200" rtl="0" algn="l">
              <a:lnSpc>
                <a:spcPct val="100000"/>
              </a:lnSpc>
              <a:spcBef>
                <a:spcPts val="1000"/>
              </a:spcBef>
              <a:spcAft>
                <a:spcPts val="0"/>
              </a:spcAft>
              <a:buClr>
                <a:srgbClr val="BF9000"/>
              </a:buClr>
              <a:buSzPts val="2465"/>
              <a:buFont typeface="Playfair Display"/>
              <a:buChar char="-"/>
            </a:pPr>
            <a:r>
              <a:rPr b="1" lang="fr" sz="3064">
                <a:solidFill>
                  <a:srgbClr val="BF9000"/>
                </a:solidFill>
                <a:latin typeface="Playfair Display"/>
                <a:ea typeface="Playfair Display"/>
                <a:cs typeface="Playfair Display"/>
                <a:sym typeface="Playfair Display"/>
              </a:rPr>
              <a:t>Bonjour mon frère, bonjour ma soeur ! Je te souhaite un Joyeux Noël !</a:t>
            </a:r>
            <a:endParaRPr b="1" sz="3064">
              <a:solidFill>
                <a:srgbClr val="BF9000"/>
              </a:solidFill>
              <a:latin typeface="Playfair Display"/>
              <a:ea typeface="Playfair Display"/>
              <a:cs typeface="Playfair Display"/>
              <a:sym typeface="Playfair Display"/>
            </a:endParaRPr>
          </a:p>
          <a:p>
            <a:pPr indent="0" lvl="0" marL="0" rtl="0" algn="l">
              <a:lnSpc>
                <a:spcPct val="100000"/>
              </a:lnSpc>
              <a:spcBef>
                <a:spcPts val="1000"/>
              </a:spcBef>
              <a:spcAft>
                <a:spcPts val="1000"/>
              </a:spcAft>
              <a:buNone/>
            </a:pPr>
            <a:r>
              <a:t/>
            </a:r>
            <a:endParaRPr sz="2698">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546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BF9000"/>
                </a:solidFill>
              </a:rPr>
              <a:t>M</a:t>
            </a:r>
            <a:r>
              <a:rPr lang="fr" sz="3680">
                <a:solidFill>
                  <a:srgbClr val="BF9000"/>
                </a:solidFill>
              </a:rPr>
              <a:t>ot d’accueil avant la célébration</a:t>
            </a:r>
            <a:endParaRPr sz="3680">
              <a:solidFill>
                <a:srgbClr val="BF9000"/>
              </a:solidFill>
            </a:endParaRPr>
          </a:p>
        </p:txBody>
      </p:sp>
      <p:sp>
        <p:nvSpPr>
          <p:cNvPr id="101" name="Google Shape;101;p18"/>
          <p:cNvSpPr txBox="1"/>
          <p:nvPr>
            <p:ph idx="1" type="body"/>
          </p:nvPr>
        </p:nvSpPr>
        <p:spPr>
          <a:xfrm>
            <a:off x="311700" y="1209425"/>
            <a:ext cx="8520600" cy="3807000"/>
          </a:xfrm>
          <a:prstGeom prst="rect">
            <a:avLst/>
          </a:prstGeom>
        </p:spPr>
        <p:txBody>
          <a:bodyPr anchorCtr="0" anchor="t" bIns="91425" lIns="91425" spcFirstLastPara="1" rIns="91425" wrap="square" tIns="91425">
            <a:normAutofit fontScale="85000" lnSpcReduction="20000"/>
          </a:bodyPr>
          <a:lstStyle/>
          <a:p>
            <a:pPr indent="-342900" lvl="0" marL="342900" rtl="0" algn="just">
              <a:lnSpc>
                <a:spcPct val="100000"/>
              </a:lnSpc>
              <a:spcBef>
                <a:spcPts val="1000"/>
              </a:spcBef>
              <a:spcAft>
                <a:spcPts val="0"/>
              </a:spcAft>
              <a:buNone/>
            </a:pPr>
            <a:r>
              <a:rPr b="1" lang="fr" sz="3400">
                <a:solidFill>
                  <a:srgbClr val="BF9000"/>
                </a:solidFill>
                <a:latin typeface="Playfair Display"/>
                <a:ea typeface="Playfair Display"/>
                <a:cs typeface="Playfair Display"/>
                <a:sym typeface="Playfair Display"/>
              </a:rPr>
              <a:t>Bonjour et bienvenue à tous !</a:t>
            </a:r>
            <a:endParaRPr b="1" sz="34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BF9000"/>
                </a:solidFill>
                <a:latin typeface="Playfair Display"/>
                <a:ea typeface="Playfair Display"/>
                <a:cs typeface="Playfair Display"/>
                <a:sym typeface="Playfair Display"/>
              </a:rPr>
              <a:t>Aujourd’hui, nous sommes rassemblés pour célébrer Noël, la naissance de Jésus, le Christ, notre sauveur. </a:t>
            </a:r>
            <a:endParaRPr b="1" sz="34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BF9000"/>
                </a:solidFill>
                <a:highlight>
                  <a:srgbClr val="FFFF00"/>
                </a:highlight>
                <a:latin typeface="Playfair Display"/>
                <a:ea typeface="Playfair Display"/>
                <a:cs typeface="Playfair Display"/>
                <a:sym typeface="Playfair Display"/>
              </a:rPr>
              <a:t>La naissance de Jésus nous rend joyeux car c’est une Bonne Nouvelle ! Nous formons une grande famille !</a:t>
            </a:r>
            <a:r>
              <a:rPr b="1" lang="fr" sz="3400">
                <a:solidFill>
                  <a:srgbClr val="BF9000"/>
                </a:solidFill>
                <a:latin typeface="Playfair Display"/>
                <a:ea typeface="Playfair Display"/>
                <a:cs typeface="Playfair Display"/>
                <a:sym typeface="Playfair Display"/>
              </a:rPr>
              <a:t>  </a:t>
            </a:r>
            <a:endParaRPr b="1" sz="34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BF9000"/>
                </a:solidFill>
                <a:latin typeface="Playfair Display"/>
                <a:ea typeface="Playfair Display"/>
                <a:cs typeface="Playfair Display"/>
                <a:sym typeface="Playfair Display"/>
              </a:rPr>
              <a:t>Sans plus attendre, commençons cette célébration en chantant C’est Noël ce soir ! </a:t>
            </a:r>
            <a:endParaRPr>
              <a:solidFill>
                <a:srgbClr val="BF9000"/>
              </a:solidFill>
              <a:latin typeface="Playfair Display"/>
              <a:ea typeface="Playfair Display"/>
              <a:cs typeface="Playfair Display"/>
              <a:sym typeface="Playfair Displ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3" name="Shape 373"/>
        <p:cNvGrpSpPr/>
        <p:nvPr/>
      </p:nvGrpSpPr>
      <p:grpSpPr>
        <a:xfrm>
          <a:off x="0" y="0"/>
          <a:ext cx="0" cy="0"/>
          <a:chOff x="0" y="0"/>
          <a:chExt cx="0" cy="0"/>
        </a:xfrm>
      </p:grpSpPr>
      <p:sp>
        <p:nvSpPr>
          <p:cNvPr id="374" name="Google Shape;374;p63"/>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00"/>
              <a:buNone/>
            </a:pPr>
            <a:r>
              <a:rPr lang="fr" sz="2966">
                <a:solidFill>
                  <a:srgbClr val="BF9000"/>
                </a:solidFill>
              </a:rPr>
              <a:t>Chant méditatif (optionnel)</a:t>
            </a:r>
            <a:endParaRPr>
              <a:solidFill>
                <a:srgbClr val="BF9000"/>
              </a:solidFill>
            </a:endParaRPr>
          </a:p>
        </p:txBody>
      </p:sp>
      <p:pic>
        <p:nvPicPr>
          <p:cNvPr descr="Découvrez &quot;Marie savais-tu&quot; interprété par le groupe @BeWitnessLouange &#10;&#10;Découvrez l'album &quot;Naissance&quot; en CD ou MP3&#10;EN CD : https://boutique.bewitness.fr/product...&#10;EN MP3 : https://boutique.bewitness.fr/product...&#10;&#10;▶️ Itunes : https://apple.co/3gxHYGE&#10;▶️ Spotify : https://spoti.fi/3U0EPNm&#10;▶️ Deezer : https://bit.ly/3VLGkQV&#10;&#10;Suivez @BeWitnessLouange  &#10;Facebook :   / bewitnessmusic  &#10;Instagram :   / bewitness_louange  &#10;&#10;-----------------------&#10;Regardez The Chosen en français gratuitement sur :&#10;&#10;🔗 https://www.thechosen.fr&#10;📲 AppStore : https://apps.apple.com/app/id6443956656&#10;📲 Google Play : https://play.google.com/store/apps/details?id=net.comeandsee.thechosen&amp;hl=en&amp;gl=US&#10;&#10;Suivez @thechosentvfr  :&#10;&#10;https://www.thechosen.fr&#10;&#10;https://www.instagram.com/thechosentvfr/&#10;https://www.facebook.com/thechosentvfr&#10;https://www.tiktok.com/@thechosentvfr" id="375" name="Google Shape;375;p63" title="Marie savais-tu ? (Mary, did you know) | @BeWitnessLouange">
            <a:hlinkClick r:id="rId3"/>
          </p:cNvPr>
          <p:cNvPicPr preferRelativeResize="0"/>
          <p:nvPr/>
        </p:nvPicPr>
        <p:blipFill>
          <a:blip r:embed="rId4">
            <a:alphaModFix/>
          </a:blip>
          <a:stretch>
            <a:fillRect/>
          </a:stretch>
        </p:blipFill>
        <p:spPr>
          <a:xfrm>
            <a:off x="1905250" y="1364800"/>
            <a:ext cx="5333500" cy="300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9" name="Shape 379"/>
        <p:cNvGrpSpPr/>
        <p:nvPr/>
      </p:nvGrpSpPr>
      <p:grpSpPr>
        <a:xfrm>
          <a:off x="0" y="0"/>
          <a:ext cx="0" cy="0"/>
          <a:chOff x="0" y="0"/>
          <a:chExt cx="0" cy="0"/>
        </a:xfrm>
      </p:grpSpPr>
      <p:sp>
        <p:nvSpPr>
          <p:cNvPr id="380" name="Google Shape;380;p64"/>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889"/>
              <a:buNone/>
            </a:pPr>
            <a:r>
              <a:rPr lang="fr" sz="2966">
                <a:solidFill>
                  <a:srgbClr val="BF9000"/>
                </a:solidFill>
              </a:rPr>
              <a:t>Merci de vous lever jusqu’à la fin de la célébration</a:t>
            </a:r>
            <a:endParaRPr>
              <a:solidFill>
                <a:srgbClr val="BF9000"/>
              </a:solidFill>
            </a:endParaRPr>
          </a:p>
        </p:txBody>
      </p:sp>
      <p:pic>
        <p:nvPicPr>
          <p:cNvPr id="381" name="Google Shape;381;p64"/>
          <p:cNvPicPr preferRelativeResize="0"/>
          <p:nvPr/>
        </p:nvPicPr>
        <p:blipFill rotWithShape="1">
          <a:blip r:embed="rId3">
            <a:alphaModFix/>
          </a:blip>
          <a:srcRect b="0" l="0" r="0" t="0"/>
          <a:stretch/>
        </p:blipFill>
        <p:spPr>
          <a:xfrm>
            <a:off x="2196025" y="1139700"/>
            <a:ext cx="4845675" cy="32316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5" name="Shape 385"/>
        <p:cNvGrpSpPr/>
        <p:nvPr/>
      </p:nvGrpSpPr>
      <p:grpSpPr>
        <a:xfrm>
          <a:off x="0" y="0"/>
          <a:ext cx="0" cy="0"/>
          <a:chOff x="0" y="0"/>
          <a:chExt cx="0" cy="0"/>
        </a:xfrm>
      </p:grpSpPr>
      <p:sp>
        <p:nvSpPr>
          <p:cNvPr id="386" name="Google Shape;386;p65"/>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BF9000"/>
                </a:solidFill>
              </a:rPr>
              <a:t>Intentions de prières universelles</a:t>
            </a:r>
            <a:endParaRPr sz="3380">
              <a:solidFill>
                <a:srgbClr val="BF9000"/>
              </a:solidFill>
            </a:endParaRPr>
          </a:p>
        </p:txBody>
      </p:sp>
      <p:sp>
        <p:nvSpPr>
          <p:cNvPr id="387" name="Google Shape;387;p65"/>
          <p:cNvSpPr txBox="1"/>
          <p:nvPr>
            <p:ph idx="1" type="body"/>
          </p:nvPr>
        </p:nvSpPr>
        <p:spPr>
          <a:xfrm>
            <a:off x="311700" y="1185475"/>
            <a:ext cx="8694600" cy="37191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fr" sz="2300">
                <a:solidFill>
                  <a:srgbClr val="BF9000"/>
                </a:solidFill>
                <a:highlight>
                  <a:srgbClr val="00FFFF"/>
                </a:highlight>
                <a:latin typeface="Playfair Display"/>
                <a:ea typeface="Playfair Display"/>
                <a:cs typeface="Playfair Display"/>
                <a:sym typeface="Playfair Display"/>
              </a:rPr>
              <a:t>Présidence</a:t>
            </a:r>
            <a:r>
              <a:rPr b="1" lang="fr" sz="2300">
                <a:solidFill>
                  <a:srgbClr val="BF9000"/>
                </a:solidFill>
                <a:latin typeface="Playfair Display"/>
                <a:ea typeface="Playfair Display"/>
                <a:cs typeface="Playfair Display"/>
                <a:sym typeface="Playfair Display"/>
              </a:rPr>
              <a:t>: Notre Seigneur Jésus nous invite à mettre le service des autres au centre de notre foi. En communion avec nos soeurs et nos frères de toute la Terre, présentons à Dieu avec confiance les besoins de notre monde et de l’Église</a:t>
            </a:r>
            <a:r>
              <a:rPr lang="fr" sz="2300">
                <a:solidFill>
                  <a:srgbClr val="BF9000"/>
                </a:solidFill>
                <a:latin typeface="Playfair Display Medium"/>
                <a:ea typeface="Playfair Display Medium"/>
                <a:cs typeface="Playfair Display Medium"/>
                <a:sym typeface="Playfair Display Medium"/>
              </a:rPr>
              <a:t>:</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15000"/>
              </a:lnSpc>
              <a:spcBef>
                <a:spcPts val="1200"/>
              </a:spcBef>
              <a:spcAft>
                <a:spcPts val="0"/>
              </a:spcAft>
              <a:buNone/>
            </a:pPr>
            <a:r>
              <a:rPr lang="fr" sz="2300">
                <a:solidFill>
                  <a:srgbClr val="BF9000"/>
                </a:solidFill>
                <a:latin typeface="Playfair Display Medium"/>
                <a:ea typeface="Playfair Display Medium"/>
                <a:cs typeface="Playfair Display Medium"/>
                <a:sym typeface="Playfair Display Medium"/>
              </a:rPr>
              <a:t>Pour les millions de personnes dans le monde qui sont dans la peur, l’insécurité ou l’isolement, afin qu’elles trouvent sur leur chemin des personnes attentives à leurs besoins,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b="1" lang="fr" sz="2300">
                <a:solidFill>
                  <a:srgbClr val="BF9000"/>
                </a:solidFill>
                <a:latin typeface="Playfair Display"/>
                <a:ea typeface="Playfair Display"/>
                <a:cs typeface="Playfair Display"/>
                <a:sym typeface="Playfair Display"/>
              </a:rPr>
              <a:t>R/ Entends, Seigneur, la prière qui monte de nos coeurs </a:t>
            </a:r>
            <a:endParaRPr b="1" sz="23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1500">
              <a:solidFill>
                <a:srgbClr val="BF9000"/>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lang="fr" sz="2300">
                <a:solidFill>
                  <a:srgbClr val="BF9000"/>
                </a:solidFill>
                <a:latin typeface="Playfair Display Medium"/>
                <a:ea typeface="Playfair Display Medium"/>
                <a:cs typeface="Playfair Display Medium"/>
                <a:sym typeface="Playfair Display Medium"/>
              </a:rPr>
              <a:t>Pour les organisations humanitaires qui viennent en aide aux personnes appauvries et marginalisées ; afin qu’elles gardent toujours l’Espérance d’un monde plus juste, prions. </a:t>
            </a:r>
            <a:endParaRPr sz="2300">
              <a:solidFill>
                <a:srgbClr val="BF9000"/>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rPr b="1" lang="fr" sz="2300">
                <a:solidFill>
                  <a:srgbClr val="BF9000"/>
                </a:solidFill>
                <a:latin typeface="Playfair Display"/>
                <a:ea typeface="Playfair Display"/>
                <a:cs typeface="Playfair Display"/>
                <a:sym typeface="Playfair Display"/>
              </a:rPr>
              <a:t>R/ Entends, Seigneur, la prière qui monte de nos coeurs</a:t>
            </a:r>
            <a:endParaRPr b="1" sz="2300">
              <a:solidFill>
                <a:srgbClr val="BF9000"/>
              </a:solidFill>
              <a:latin typeface="Playfair Display"/>
              <a:ea typeface="Playfair Display"/>
              <a:cs typeface="Playfair Display"/>
              <a:sym typeface="Playfair Display"/>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91" name="Shape 391"/>
        <p:cNvGrpSpPr/>
        <p:nvPr/>
      </p:nvGrpSpPr>
      <p:grpSpPr>
        <a:xfrm>
          <a:off x="0" y="0"/>
          <a:ext cx="0" cy="0"/>
          <a:chOff x="0" y="0"/>
          <a:chExt cx="0" cy="0"/>
        </a:xfrm>
      </p:grpSpPr>
      <p:sp>
        <p:nvSpPr>
          <p:cNvPr id="392" name="Google Shape;392;p66"/>
          <p:cNvSpPr txBox="1"/>
          <p:nvPr>
            <p:ph type="title"/>
          </p:nvPr>
        </p:nvSpPr>
        <p:spPr>
          <a:xfrm>
            <a:off x="311700" y="2673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BF9000"/>
                </a:solidFill>
              </a:rPr>
              <a:t>Intentions de prières universelles</a:t>
            </a:r>
            <a:endParaRPr sz="3380">
              <a:solidFill>
                <a:srgbClr val="BF9000"/>
              </a:solidFill>
            </a:endParaRPr>
          </a:p>
        </p:txBody>
      </p:sp>
      <p:sp>
        <p:nvSpPr>
          <p:cNvPr id="393" name="Google Shape;393;p66"/>
          <p:cNvSpPr txBox="1"/>
          <p:nvPr>
            <p:ph idx="1" type="body"/>
          </p:nvPr>
        </p:nvSpPr>
        <p:spPr>
          <a:xfrm>
            <a:off x="311700" y="12565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solidFill>
                  <a:srgbClr val="BF9000"/>
                </a:solidFill>
                <a:latin typeface="Playfair Display Medium"/>
                <a:ea typeface="Playfair Display Medium"/>
                <a:cs typeface="Playfair Display Medium"/>
                <a:sym typeface="Playfair Display Medium"/>
              </a:rPr>
              <a:t>Pour les responsables politiques et économiques de toutes les nations ; afin que leurs décisions soient inspirées par l’amour et la fraternité,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BF9000"/>
                </a:solidFill>
                <a:latin typeface="Playfair Display"/>
                <a:ea typeface="Playfair Display"/>
                <a:cs typeface="Playfair Display"/>
                <a:sym typeface="Playfair Display"/>
              </a:rPr>
              <a:t>R/ Entends, Seigneur, la prière qui monte de nos coeurs </a:t>
            </a:r>
            <a:r>
              <a:rPr b="1" lang="fr" sz="2300">
                <a:solidFill>
                  <a:srgbClr val="BF9000"/>
                </a:solidFill>
              </a:rPr>
              <a:t> </a:t>
            </a:r>
            <a:endParaRPr b="1" sz="2300">
              <a:solidFill>
                <a:srgbClr val="BF9000"/>
              </a:solidFill>
            </a:endParaRPr>
          </a:p>
          <a:p>
            <a:pPr indent="0" lvl="0" marL="0" rtl="0" algn="l">
              <a:lnSpc>
                <a:spcPct val="100000"/>
              </a:lnSpc>
              <a:spcBef>
                <a:spcPts val="0"/>
              </a:spcBef>
              <a:spcAft>
                <a:spcPts val="0"/>
              </a:spcAft>
              <a:buNone/>
            </a:pPr>
            <a:r>
              <a:t/>
            </a:r>
            <a:endParaRPr b="1" sz="2300">
              <a:solidFill>
                <a:srgbClr val="BF9000"/>
              </a:solidFill>
            </a:endParaRPr>
          </a:p>
          <a:p>
            <a:pPr indent="0" lvl="0" marL="0" rtl="0" algn="l">
              <a:lnSpc>
                <a:spcPct val="100000"/>
              </a:lnSpc>
              <a:spcBef>
                <a:spcPts val="0"/>
              </a:spcBef>
              <a:spcAft>
                <a:spcPts val="0"/>
              </a:spcAft>
              <a:buNone/>
            </a:pPr>
            <a:r>
              <a:rPr lang="fr" sz="2300">
                <a:solidFill>
                  <a:srgbClr val="BF9000"/>
                </a:solidFill>
                <a:latin typeface="Playfair Display Medium"/>
                <a:ea typeface="Playfair Display Medium"/>
                <a:cs typeface="Playfair Display Medium"/>
                <a:sym typeface="Playfair Display Medium"/>
              </a:rPr>
              <a:t>Pour notre Église, afin qu’elle continue de s’engager en faveur du bien commun par le dialogue, la réconciliation, la paix et la guérison spirituelle, prions.</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BF9000"/>
                </a:solidFill>
                <a:highlight>
                  <a:schemeClr val="dk1"/>
                </a:highlight>
                <a:latin typeface="Playfair Display"/>
                <a:ea typeface="Playfair Display"/>
                <a:cs typeface="Playfair Display"/>
                <a:sym typeface="Playfair Display"/>
              </a:rPr>
              <a:t>R/ Entends, Seigneur, la prière qui monte de nos coeurs</a:t>
            </a:r>
            <a:r>
              <a:rPr b="1" lang="fr" sz="2300">
                <a:solidFill>
                  <a:srgbClr val="BF9000"/>
                </a:solidFill>
                <a:latin typeface="Playfair Display"/>
                <a:ea typeface="Playfair Display"/>
                <a:cs typeface="Playfair Display"/>
                <a:sym typeface="Playfair Display"/>
              </a:rPr>
              <a:t> </a:t>
            </a:r>
            <a:endParaRPr b="1" sz="2300">
              <a:solidFill>
                <a:srgbClr val="BF9000"/>
              </a:solidFill>
              <a:highlight>
                <a:srgbClr val="EAD1DC"/>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7" name="Shape 397"/>
        <p:cNvGrpSpPr/>
        <p:nvPr/>
      </p:nvGrpSpPr>
      <p:grpSpPr>
        <a:xfrm>
          <a:off x="0" y="0"/>
          <a:ext cx="0" cy="0"/>
          <a:chOff x="0" y="0"/>
          <a:chExt cx="0" cy="0"/>
        </a:xfrm>
      </p:grpSpPr>
      <p:sp>
        <p:nvSpPr>
          <p:cNvPr id="398" name="Google Shape;398;p67"/>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BF9000"/>
                </a:solidFill>
              </a:rPr>
              <a:t>Intentions de prières universelles</a:t>
            </a:r>
            <a:endParaRPr sz="3380">
              <a:solidFill>
                <a:srgbClr val="BF9000"/>
              </a:solidFill>
            </a:endParaRPr>
          </a:p>
        </p:txBody>
      </p:sp>
      <p:sp>
        <p:nvSpPr>
          <p:cNvPr id="399" name="Google Shape;399;p67"/>
          <p:cNvSpPr txBox="1"/>
          <p:nvPr>
            <p:ph idx="1" type="body"/>
          </p:nvPr>
        </p:nvSpPr>
        <p:spPr>
          <a:xfrm>
            <a:off x="311700" y="1094525"/>
            <a:ext cx="8520600" cy="38559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fr" sz="2300">
                <a:solidFill>
                  <a:srgbClr val="BF9000"/>
                </a:solidFill>
                <a:latin typeface="Playfair Display Medium"/>
                <a:ea typeface="Playfair Display Medium"/>
                <a:cs typeface="Playfair Display Medium"/>
                <a:sym typeface="Playfair Display Medium"/>
              </a:rPr>
              <a:t>Pour les membres de notre communauté ; afin qu’ils agissent en solidarité pour préserver la planète, notre maison commune, et fassent la promotion de la fraternité, la justice et la paix,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BF9000"/>
                </a:solidFill>
                <a:latin typeface="Playfair Display"/>
                <a:ea typeface="Playfair Display"/>
                <a:cs typeface="Playfair Display"/>
                <a:sym typeface="Playfair Display"/>
              </a:rPr>
              <a:t>R/ Entends, Seigneur, la prière qui monte de nos coeurs </a:t>
            </a:r>
            <a:endParaRPr b="1" sz="2300">
              <a:solidFill>
                <a:srgbClr val="BF9000"/>
              </a:solidFill>
              <a:highlight>
                <a:srgbClr val="EAD1DC"/>
              </a:highlight>
            </a:endParaRPr>
          </a:p>
          <a:p>
            <a:pPr indent="0" lvl="0" marL="0" rtl="0" algn="l">
              <a:lnSpc>
                <a:spcPct val="100000"/>
              </a:lnSpc>
              <a:spcBef>
                <a:spcPts val="0"/>
              </a:spcBef>
              <a:spcAft>
                <a:spcPts val="0"/>
              </a:spcAft>
              <a:buNone/>
            </a:pPr>
            <a:r>
              <a:t/>
            </a:r>
            <a:endParaRPr b="1" sz="1350">
              <a:solidFill>
                <a:srgbClr val="BF9000"/>
              </a:solidFill>
            </a:endParaRPr>
          </a:p>
          <a:p>
            <a:pPr indent="0" lvl="0" marL="0" rtl="0" algn="l">
              <a:lnSpc>
                <a:spcPct val="100000"/>
              </a:lnSpc>
              <a:spcBef>
                <a:spcPts val="0"/>
              </a:spcBef>
              <a:spcAft>
                <a:spcPts val="0"/>
              </a:spcAft>
              <a:buNone/>
            </a:pPr>
            <a:r>
              <a:t/>
            </a:r>
            <a:endParaRPr b="1" sz="1350">
              <a:solidFill>
                <a:srgbClr val="BF9000"/>
              </a:solidFill>
            </a:endParaRPr>
          </a:p>
          <a:p>
            <a:pPr indent="0" lvl="0" marL="0" rtl="0" algn="l">
              <a:lnSpc>
                <a:spcPct val="100000"/>
              </a:lnSpc>
              <a:spcBef>
                <a:spcPts val="0"/>
              </a:spcBef>
              <a:spcAft>
                <a:spcPts val="0"/>
              </a:spcAft>
              <a:buNone/>
            </a:pPr>
            <a:r>
              <a:rPr b="1" lang="fr" sz="2300">
                <a:solidFill>
                  <a:srgbClr val="BF9000"/>
                </a:solidFill>
                <a:highlight>
                  <a:srgbClr val="00FFFF"/>
                </a:highlight>
                <a:latin typeface="Playfair Display"/>
                <a:ea typeface="Playfair Display"/>
                <a:cs typeface="Playfair Display"/>
                <a:sym typeface="Playfair Display"/>
              </a:rPr>
              <a:t>Présidence</a:t>
            </a:r>
            <a:r>
              <a:rPr b="1" lang="fr" sz="2300">
                <a:solidFill>
                  <a:srgbClr val="BF9000"/>
                </a:solidFill>
                <a:latin typeface="Playfair Display"/>
                <a:ea typeface="Playfair Display"/>
                <a:cs typeface="Playfair Display"/>
                <a:sym typeface="Playfair Display"/>
              </a:rPr>
              <a:t>: Dieu notre Père, reçois nos prières afin qu’ensemble nous puissions construire ton royaume d’amour, de paix et de justice. Nous te le demandons par ton Fils Jésus, le Christ, qui vit et règne avec toi dans l’unité du Saint-Esprit pour les siècles des siècles !</a:t>
            </a:r>
            <a:endParaRPr b="1" sz="23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b="1" sz="1366">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solidFill>
                  <a:srgbClr val="BF9000"/>
                </a:solidFill>
                <a:latin typeface="Playfair Display"/>
                <a:ea typeface="Playfair Display"/>
                <a:cs typeface="Playfair Display"/>
                <a:sym typeface="Playfair Display"/>
              </a:rPr>
              <a:t>R/ AMEN</a:t>
            </a:r>
            <a:r>
              <a:rPr b="1" lang="fr" sz="2200">
                <a:solidFill>
                  <a:srgbClr val="BF9000"/>
                </a:solidFill>
                <a:latin typeface="Playfair Display"/>
                <a:ea typeface="Playfair Display"/>
                <a:cs typeface="Playfair Display"/>
                <a:sym typeface="Playfair Display"/>
              </a:rPr>
              <a:t> </a:t>
            </a:r>
            <a:endParaRPr b="1" sz="2200">
              <a:solidFill>
                <a:srgbClr val="BF9000"/>
              </a:solidFill>
              <a:latin typeface="Playfair Display"/>
              <a:ea typeface="Playfair Display"/>
              <a:cs typeface="Playfair Display"/>
              <a:sym typeface="Playfair Displ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3" name="Shape 403"/>
        <p:cNvGrpSpPr/>
        <p:nvPr/>
      </p:nvGrpSpPr>
      <p:grpSpPr>
        <a:xfrm>
          <a:off x="0" y="0"/>
          <a:ext cx="0" cy="0"/>
          <a:chOff x="0" y="0"/>
          <a:chExt cx="0" cy="0"/>
        </a:xfrm>
      </p:grpSpPr>
      <p:sp>
        <p:nvSpPr>
          <p:cNvPr id="404" name="Google Shape;404;p68"/>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NOTRE PÈRE</a:t>
            </a:r>
            <a:endParaRPr>
              <a:solidFill>
                <a:srgbClr val="BF9000"/>
              </a:solidFill>
            </a:endParaRPr>
          </a:p>
        </p:txBody>
      </p:sp>
      <p:sp>
        <p:nvSpPr>
          <p:cNvPr id="405" name="Google Shape;405;p68"/>
          <p:cNvSpPr txBox="1"/>
          <p:nvPr>
            <p:ph idx="1" type="body"/>
          </p:nvPr>
        </p:nvSpPr>
        <p:spPr>
          <a:xfrm>
            <a:off x="311700" y="1237725"/>
            <a:ext cx="4164900" cy="3640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fr" sz="3000">
                <a:solidFill>
                  <a:srgbClr val="BF9000"/>
                </a:solidFill>
                <a:latin typeface="Playfair Display"/>
                <a:ea typeface="Playfair Display"/>
                <a:cs typeface="Playfair Display"/>
                <a:sym typeface="Playfair Display"/>
              </a:rPr>
              <a:t>Après avoir prié pour les besoins du monde, unis dans le même esprit, nous pouvons dire avec confiance, la prière que nous avons reçue du Sauveur:</a:t>
            </a:r>
            <a:endParaRPr b="1" sz="3000">
              <a:solidFill>
                <a:srgbClr val="BF9000"/>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p>
        </p:txBody>
      </p:sp>
      <p:pic>
        <p:nvPicPr>
          <p:cNvPr id="406" name="Google Shape;406;p68"/>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0" name="Shape 410"/>
        <p:cNvGrpSpPr/>
        <p:nvPr/>
      </p:nvGrpSpPr>
      <p:grpSpPr>
        <a:xfrm>
          <a:off x="0" y="0"/>
          <a:ext cx="0" cy="0"/>
          <a:chOff x="0" y="0"/>
          <a:chExt cx="0" cy="0"/>
        </a:xfrm>
      </p:grpSpPr>
      <p:sp>
        <p:nvSpPr>
          <p:cNvPr id="411" name="Google Shape;411;p69"/>
          <p:cNvSpPr txBox="1"/>
          <p:nvPr>
            <p:ph type="title"/>
          </p:nvPr>
        </p:nvSpPr>
        <p:spPr>
          <a:xfrm>
            <a:off x="250475" y="185000"/>
            <a:ext cx="8712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NOTRE PÈRE chanté (version du groupe Glorious adapté pour les enfants) </a:t>
            </a:r>
            <a:endParaRPr>
              <a:solidFill>
                <a:srgbClr val="BF9000"/>
              </a:solidFill>
            </a:endParaRPr>
          </a:p>
        </p:txBody>
      </p:sp>
      <p:pic>
        <p:nvPicPr>
          <p:cNvPr descr="Aidez vos tout-petits à apprendre la prière du &quot;Notre Père&quot; grâce à notre nouvelle vidéo. Un chant doux et éducatif qui enseigne cette belle prière chrétienne de manière ludique et engageante. &#10;&#10;🎤 Chanteuse: Mady Howayek &#10;🎹 Chanson originale par le groupe Glorious&#10;Texte  traduit de la bible : AELF&#10;🎵 Musique : Thomas Pouzin &amp; Benjamin Pouzin&#10;🎬 Concept et animation par: Amis de Jésus ©&#10;&#10;Pour s’inscrire :https://bit.ly/3VNHHBA &#10;Avez-vous des questions, des suggestions de chansons ou de sujets ? Envoyez un e-mail à: amisdejesusofficial@gmail.com&#10;&#10;Notre Père qui es aux cieux, Que Ton nom soit sanctifié.&#10;Que ton règne vienne. Que Ta volonté soit faite &#10;Sur la terre comme au ciel.&#10;Donne nous aujourd’hui, Notre pain de ce jour&#10;Pardonne nous nos offenses Comme nous pardonnons aussi, &#10;A ceux qui nous ont offensés.&#10;Ne nous laisse pas entrer en tentation, &#10;Mais délivre nous du mal.&#10;&#10;Car c’est à Toi qu’appartiennent&#10;Le règne la puissance et la gloire&#10;Pour les siècles des siècles Amen&#10;&#10;ABBA PERE ABBA PERE &#10;&#10;#christianismepourenfants &#10;#enfantschrétiens &#10;#glorious &#10;#NotrePere&#10;#louange &#10;#dessinanimé" id="412" name="Google Shape;412;p69" title="La prière de Notre Père 🎶 | Chant chrétien pour enfants (Avec paroles) | Amis de Jésus">
            <a:hlinkClick r:id="rId3"/>
          </p:cNvPr>
          <p:cNvPicPr preferRelativeResize="0"/>
          <p:nvPr/>
        </p:nvPicPr>
        <p:blipFill>
          <a:blip r:embed="rId4">
            <a:alphaModFix/>
          </a:blip>
          <a:stretch>
            <a:fillRect/>
          </a:stretch>
        </p:blipFill>
        <p:spPr>
          <a:xfrm>
            <a:off x="1946000" y="1461225"/>
            <a:ext cx="5607375" cy="315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6" name="Shape 416"/>
        <p:cNvGrpSpPr/>
        <p:nvPr/>
      </p:nvGrpSpPr>
      <p:grpSpPr>
        <a:xfrm>
          <a:off x="0" y="0"/>
          <a:ext cx="0" cy="0"/>
          <a:chOff x="0" y="0"/>
          <a:chExt cx="0" cy="0"/>
        </a:xfrm>
      </p:grpSpPr>
      <p:sp>
        <p:nvSpPr>
          <p:cNvPr id="417" name="Google Shape;417;p70"/>
          <p:cNvSpPr txBox="1"/>
          <p:nvPr>
            <p:ph type="title"/>
          </p:nvPr>
        </p:nvSpPr>
        <p:spPr>
          <a:xfrm>
            <a:off x="323450" y="278300"/>
            <a:ext cx="8251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BF9000"/>
                </a:solidFill>
                <a:latin typeface="Lato"/>
                <a:ea typeface="Lato"/>
                <a:cs typeface="Lato"/>
                <a:sym typeface="Lato"/>
              </a:rPr>
              <a:t>Échange de la paix</a:t>
            </a:r>
            <a:endParaRPr>
              <a:solidFill>
                <a:srgbClr val="BF9000"/>
              </a:solidFill>
              <a:latin typeface="Lato"/>
              <a:ea typeface="Lato"/>
              <a:cs typeface="Lato"/>
              <a:sym typeface="Lato"/>
            </a:endParaRPr>
          </a:p>
        </p:txBody>
      </p:sp>
      <p:sp>
        <p:nvSpPr>
          <p:cNvPr id="418" name="Google Shape;418;p70"/>
          <p:cNvSpPr txBox="1"/>
          <p:nvPr>
            <p:ph idx="1" type="body"/>
          </p:nvPr>
        </p:nvSpPr>
        <p:spPr>
          <a:xfrm>
            <a:off x="624750" y="1801400"/>
            <a:ext cx="3947400" cy="301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sz="3000">
                <a:solidFill>
                  <a:srgbClr val="BF9000"/>
                </a:solidFill>
                <a:latin typeface="Arial"/>
                <a:ea typeface="Arial"/>
                <a:cs typeface="Arial"/>
                <a:sym typeface="Arial"/>
              </a:rPr>
              <a:t>Confirmons notre prière et dans la charité du Christ, échangeons un geste de paix </a:t>
            </a:r>
            <a:endParaRPr b="1" sz="3000">
              <a:solidFill>
                <a:srgbClr val="BF9000"/>
              </a:solidFill>
              <a:latin typeface="Arial"/>
              <a:ea typeface="Arial"/>
              <a:cs typeface="Arial"/>
              <a:sym typeface="Arial"/>
            </a:endParaRPr>
          </a:p>
          <a:p>
            <a:pPr indent="0" lvl="0" marL="0" rtl="0" algn="l">
              <a:spcBef>
                <a:spcPts val="0"/>
              </a:spcBef>
              <a:spcAft>
                <a:spcPts val="1200"/>
              </a:spcAft>
              <a:buNone/>
            </a:pPr>
            <a:r>
              <a:t/>
            </a:r>
            <a:endParaRPr/>
          </a:p>
        </p:txBody>
      </p:sp>
      <p:pic>
        <p:nvPicPr>
          <p:cNvPr id="419" name="Google Shape;419;p70"/>
          <p:cNvPicPr preferRelativeResize="0"/>
          <p:nvPr/>
        </p:nvPicPr>
        <p:blipFill>
          <a:blip r:embed="rId3">
            <a:alphaModFix/>
          </a:blip>
          <a:stretch>
            <a:fillRect/>
          </a:stretch>
        </p:blipFill>
        <p:spPr>
          <a:xfrm>
            <a:off x="4419225" y="1369275"/>
            <a:ext cx="4267050" cy="2841855"/>
          </a:xfrm>
          <a:prstGeom prst="rect">
            <a:avLst/>
          </a:prstGeom>
          <a:noFill/>
          <a:ln>
            <a:noFill/>
          </a:ln>
        </p:spPr>
      </p:pic>
      <p:pic>
        <p:nvPicPr>
          <p:cNvPr id="420" name="Google Shape;420;p70"/>
          <p:cNvPicPr preferRelativeResize="0"/>
          <p:nvPr/>
        </p:nvPicPr>
        <p:blipFill>
          <a:blip r:embed="rId4">
            <a:alphaModFix/>
          </a:blip>
          <a:stretch>
            <a:fillRect/>
          </a:stretch>
        </p:blipFill>
        <p:spPr>
          <a:xfrm>
            <a:off x="253650" y="178350"/>
            <a:ext cx="1615850" cy="14652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4" name="Shape 424"/>
        <p:cNvGrpSpPr/>
        <p:nvPr/>
      </p:nvGrpSpPr>
      <p:grpSpPr>
        <a:xfrm>
          <a:off x="0" y="0"/>
          <a:ext cx="0" cy="0"/>
          <a:chOff x="0" y="0"/>
          <a:chExt cx="0" cy="0"/>
        </a:xfrm>
      </p:grpSpPr>
      <p:sp>
        <p:nvSpPr>
          <p:cNvPr id="425" name="Google Shape;425;p71"/>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00">
                <a:solidFill>
                  <a:srgbClr val="BF9000"/>
                </a:solidFill>
              </a:rPr>
              <a:t>Nous allons maintenant recevoir la bénédiction finale </a:t>
            </a:r>
            <a:endParaRPr sz="2800">
              <a:solidFill>
                <a:srgbClr val="BF9000"/>
              </a:solidFill>
            </a:endParaRPr>
          </a:p>
          <a:p>
            <a:pPr indent="0" lvl="0" marL="0" rtl="0" algn="ctr">
              <a:spcBef>
                <a:spcPts val="0"/>
              </a:spcBef>
              <a:spcAft>
                <a:spcPts val="0"/>
              </a:spcAft>
              <a:buSzPts val="990"/>
              <a:buNone/>
            </a:pPr>
            <a:r>
              <a:rPr lang="fr" sz="2800">
                <a:solidFill>
                  <a:srgbClr val="BF9000"/>
                </a:solidFill>
              </a:rPr>
              <a:t>Prions</a:t>
            </a:r>
            <a:r>
              <a:rPr lang="fr" sz="3380">
                <a:solidFill>
                  <a:srgbClr val="BF9000"/>
                </a:solidFill>
              </a:rPr>
              <a:t> </a:t>
            </a:r>
            <a:endParaRPr sz="3380">
              <a:solidFill>
                <a:srgbClr val="BF9000"/>
              </a:solidFill>
            </a:endParaRPr>
          </a:p>
        </p:txBody>
      </p:sp>
      <p:sp>
        <p:nvSpPr>
          <p:cNvPr id="426" name="Google Shape;426;p71"/>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BF9000"/>
                </a:solidFill>
                <a:latin typeface="Playfair Display"/>
                <a:ea typeface="Playfair Display"/>
                <a:cs typeface="Playfair Display"/>
                <a:sym typeface="Playfair Display"/>
              </a:rPr>
              <a:t>Que le Seigneur vous bénisse et vous garde. </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BF9000"/>
                </a:solidFill>
                <a:latin typeface="Playfair Display"/>
                <a:ea typeface="Playfair Display"/>
                <a:cs typeface="Playfair Display"/>
                <a:sym typeface="Playfair Display"/>
              </a:rPr>
              <a:t>Tous : AMEN</a:t>
            </a:r>
            <a:endParaRPr b="1"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BF9000"/>
                </a:solidFill>
                <a:latin typeface="Playfair Display"/>
                <a:ea typeface="Playfair Display"/>
                <a:cs typeface="Playfair Display"/>
                <a:sym typeface="Playfair Display"/>
              </a:rPr>
              <a:t>Que le Seigneur fasse resplendir sur vous son visage.</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BF9000"/>
                </a:solidFill>
                <a:latin typeface="Playfair Display"/>
                <a:ea typeface="Playfair Display"/>
                <a:cs typeface="Playfair Display"/>
                <a:sym typeface="Playfair Display"/>
              </a:rPr>
              <a:t>Tous : AMEN</a:t>
            </a:r>
            <a:endParaRPr b="1"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BF9000"/>
                </a:solidFill>
                <a:latin typeface="Playfair Display"/>
                <a:ea typeface="Playfair Display"/>
                <a:cs typeface="Playfair Display"/>
                <a:sym typeface="Playfair Display"/>
              </a:rPr>
              <a:t>Que le Seigneur vous accorde la paix. </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BF9000"/>
                </a:solidFill>
                <a:latin typeface="Playfair Display"/>
                <a:ea typeface="Playfair Display"/>
                <a:cs typeface="Playfair Display"/>
                <a:sym typeface="Playfair Display"/>
              </a:rPr>
              <a:t>Tous : AMEN</a:t>
            </a:r>
            <a:endParaRPr b="1"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BF9000"/>
                </a:solidFill>
                <a:latin typeface="Playfair Display"/>
                <a:ea typeface="Playfair Display"/>
                <a:cs typeface="Playfair Display"/>
                <a:sym typeface="Playfair Display"/>
              </a:rPr>
              <a:t>Et que Dieu tout-puissant nous bénisse, le Père, le Fils et </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BF9000"/>
                </a:solidFill>
                <a:latin typeface="Playfair Display"/>
                <a:ea typeface="Playfair Display"/>
                <a:cs typeface="Playfair Display"/>
                <a:sym typeface="Playfair Display"/>
              </a:rPr>
              <a:t>le saint-Esprit (faire le signe de croix)</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BF9000"/>
                </a:solidFill>
                <a:latin typeface="Playfair Display"/>
                <a:ea typeface="Playfair Display"/>
                <a:cs typeface="Playfair Display"/>
                <a:sym typeface="Playfair Display"/>
              </a:rPr>
              <a:t>Tous: AMEN</a:t>
            </a:r>
            <a:endParaRPr b="1" sz="2520">
              <a:solidFill>
                <a:srgbClr val="BF9000"/>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0" name="Shape 430"/>
        <p:cNvGrpSpPr/>
        <p:nvPr/>
      </p:nvGrpSpPr>
      <p:grpSpPr>
        <a:xfrm>
          <a:off x="0" y="0"/>
          <a:ext cx="0" cy="0"/>
          <a:chOff x="0" y="0"/>
          <a:chExt cx="0" cy="0"/>
        </a:xfrm>
      </p:grpSpPr>
      <p:sp>
        <p:nvSpPr>
          <p:cNvPr id="431" name="Google Shape;431;p72"/>
          <p:cNvSpPr txBox="1"/>
          <p:nvPr>
            <p:ph type="title"/>
          </p:nvPr>
        </p:nvSpPr>
        <p:spPr>
          <a:xfrm>
            <a:off x="104400" y="60300"/>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BF9000"/>
                </a:solidFill>
              </a:rPr>
              <a:t>Envoi</a:t>
            </a:r>
            <a:r>
              <a:rPr lang="fr" sz="2600">
                <a:solidFill>
                  <a:srgbClr val="BF9000"/>
                </a:solidFill>
              </a:rPr>
              <a:t> </a:t>
            </a:r>
            <a:endParaRPr sz="2600">
              <a:solidFill>
                <a:srgbClr val="BF9000"/>
              </a:solidFill>
            </a:endParaRPr>
          </a:p>
        </p:txBody>
      </p:sp>
      <p:sp>
        <p:nvSpPr>
          <p:cNvPr id="432" name="Google Shape;432;p72"/>
          <p:cNvSpPr txBox="1"/>
          <p:nvPr>
            <p:ph idx="1" type="body"/>
          </p:nvPr>
        </p:nvSpPr>
        <p:spPr>
          <a:xfrm>
            <a:off x="818975" y="1454275"/>
            <a:ext cx="8111100" cy="33753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SzPts val="770"/>
              <a:buNone/>
            </a:pPr>
            <a:r>
              <a:rPr lang="fr" sz="3020">
                <a:solidFill>
                  <a:srgbClr val="BF9000"/>
                </a:solidFill>
                <a:latin typeface="Playfair Display"/>
                <a:ea typeface="Playfair Display"/>
                <a:cs typeface="Playfair Display"/>
                <a:sym typeface="Playfair Display"/>
              </a:rPr>
              <a:t>Allons, dans la paix du Christ.</a:t>
            </a:r>
            <a:endParaRPr sz="30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BF9000"/>
                </a:solidFill>
                <a:latin typeface="Playfair Display"/>
                <a:ea typeface="Playfair Display"/>
                <a:cs typeface="Playfair Display"/>
                <a:sym typeface="Playfair Display"/>
              </a:rPr>
              <a:t>Tous: Nous rendons grâce à Dieu. </a:t>
            </a:r>
            <a:endParaRPr b="1" sz="3020">
              <a:solidFill>
                <a:srgbClr val="BF9000"/>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169600"/>
            <a:ext cx="87048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70">
                <a:solidFill>
                  <a:srgbClr val="BF9000"/>
                </a:solidFill>
              </a:rPr>
              <a:t>Merci de vous lever pour le chant d’entrée</a:t>
            </a:r>
            <a:r>
              <a:rPr lang="fr" sz="3580"/>
              <a:t> </a:t>
            </a:r>
            <a:endParaRPr sz="3580"/>
          </a:p>
        </p:txBody>
      </p:sp>
      <p:pic>
        <p:nvPicPr>
          <p:cNvPr id="107" name="Google Shape;107;p19"/>
          <p:cNvPicPr preferRelativeResize="0"/>
          <p:nvPr/>
        </p:nvPicPr>
        <p:blipFill>
          <a:blip r:embed="rId3">
            <a:alphaModFix/>
          </a:blip>
          <a:stretch>
            <a:fillRect/>
          </a:stretch>
        </p:blipFill>
        <p:spPr>
          <a:xfrm>
            <a:off x="1958750" y="1453525"/>
            <a:ext cx="5503925" cy="30959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6" name="Shape 436"/>
        <p:cNvGrpSpPr/>
        <p:nvPr/>
      </p:nvGrpSpPr>
      <p:grpSpPr>
        <a:xfrm>
          <a:off x="0" y="0"/>
          <a:ext cx="0" cy="0"/>
          <a:chOff x="0" y="0"/>
          <a:chExt cx="0" cy="0"/>
        </a:xfrm>
      </p:grpSpPr>
      <p:sp>
        <p:nvSpPr>
          <p:cNvPr id="437" name="Google Shape;437;p73"/>
          <p:cNvSpPr txBox="1"/>
          <p:nvPr>
            <p:ph type="title"/>
          </p:nvPr>
        </p:nvSpPr>
        <p:spPr>
          <a:xfrm>
            <a:off x="157800" y="3419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380">
                <a:solidFill>
                  <a:srgbClr val="BF9000"/>
                </a:solidFill>
              </a:rPr>
              <a:t>Il est né le divin enfant</a:t>
            </a:r>
            <a:r>
              <a:rPr lang="fr" sz="3380">
                <a:solidFill>
                  <a:srgbClr val="BF9000"/>
                </a:solidFill>
              </a:rPr>
              <a:t> </a:t>
            </a:r>
            <a:r>
              <a:rPr lang="fr" sz="2580">
                <a:solidFill>
                  <a:srgbClr val="BF9000"/>
                </a:solidFill>
              </a:rPr>
              <a:t>(Glorious)</a:t>
            </a:r>
            <a:endParaRPr sz="2580">
              <a:solidFill>
                <a:srgbClr val="BF9000"/>
              </a:solidFill>
            </a:endParaRPr>
          </a:p>
          <a:p>
            <a:pPr indent="0" lvl="0" marL="0" rtl="0" algn="l">
              <a:spcBef>
                <a:spcPts val="0"/>
              </a:spcBef>
              <a:spcAft>
                <a:spcPts val="0"/>
              </a:spcAft>
              <a:buSzPts val="990"/>
              <a:buNone/>
            </a:pPr>
            <a:r>
              <a:rPr lang="fr" sz="2580">
                <a:solidFill>
                  <a:srgbClr val="BF9000"/>
                </a:solidFill>
              </a:rPr>
              <a:t>        </a:t>
            </a:r>
            <a:r>
              <a:rPr lang="fr" sz="2580" u="sng">
                <a:solidFill>
                  <a:srgbClr val="BF9000"/>
                </a:solidFill>
                <a:hlinkClick r:id="rId3">
                  <a:extLst>
                    <a:ext uri="{A12FA001-AC4F-418D-AE19-62706E023703}">
                      <ahyp:hlinkClr val="tx"/>
                    </a:ext>
                  </a:extLst>
                </a:hlinkClick>
              </a:rPr>
              <a:t>Il est né le divin enfant</a:t>
            </a:r>
            <a:endParaRPr sz="1879">
              <a:solidFill>
                <a:srgbClr val="BF9000"/>
              </a:solidFill>
            </a:endParaRPr>
          </a:p>
        </p:txBody>
      </p:sp>
      <p:pic>
        <p:nvPicPr>
          <p:cNvPr descr="Provided to YouTube by TuneCore&#10;&#10;Il est né le divin enfant · Glorious&#10;&#10;Noël&#10;&#10;℗ 2017 ABT prod&#10;&#10;Released on: 2017-11-01&#10;&#10;Auto-generated by YouTube." id="438" name="Google Shape;438;p73" title="Il est né le divin enfant">
            <a:hlinkClick r:id="rId4"/>
          </p:cNvPr>
          <p:cNvPicPr preferRelativeResize="0"/>
          <p:nvPr/>
        </p:nvPicPr>
        <p:blipFill>
          <a:blip r:embed="rId5">
            <a:alphaModFix/>
          </a:blip>
          <a:stretch>
            <a:fillRect/>
          </a:stretch>
        </p:blipFill>
        <p:spPr>
          <a:xfrm>
            <a:off x="2125250" y="1714500"/>
            <a:ext cx="4475950" cy="2517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2" name="Shape 442"/>
        <p:cNvGrpSpPr/>
        <p:nvPr/>
      </p:nvGrpSpPr>
      <p:grpSpPr>
        <a:xfrm>
          <a:off x="0" y="0"/>
          <a:ext cx="0" cy="0"/>
          <a:chOff x="0" y="0"/>
          <a:chExt cx="0" cy="0"/>
        </a:xfrm>
      </p:grpSpPr>
      <p:sp>
        <p:nvSpPr>
          <p:cNvPr id="443" name="Google Shape;443;p74"/>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solidFill>
                  <a:srgbClr val="BF9000"/>
                </a:solidFill>
              </a:rPr>
              <a:t>Il est né le divin enfant</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Refrain </a:t>
            </a:r>
            <a:endParaRPr>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Jour de fête aujourd’hui sur terre</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Chantons tous son avènement</a:t>
            </a:r>
            <a:endParaRPr sz="3444">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7" name="Shape 447"/>
        <p:cNvGrpSpPr/>
        <p:nvPr/>
      </p:nvGrpSpPr>
      <p:grpSpPr>
        <a:xfrm>
          <a:off x="0" y="0"/>
          <a:ext cx="0" cy="0"/>
          <a:chOff x="0" y="0"/>
          <a:chExt cx="0" cy="0"/>
        </a:xfrm>
      </p:grpSpPr>
      <p:sp>
        <p:nvSpPr>
          <p:cNvPr id="448" name="Google Shape;448;p75"/>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380">
                <a:solidFill>
                  <a:srgbClr val="BF9000"/>
                </a:solidFill>
              </a:rPr>
              <a:t>Il est né le divin enfant </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1. </a:t>
            </a:r>
            <a:endParaRPr>
              <a:solidFill>
                <a:srgbClr val="BF9000"/>
              </a:solidFill>
            </a:endParaRPr>
          </a:p>
          <a:p>
            <a:pPr indent="0" lvl="0" marL="0" rtl="0" algn="ctr">
              <a:lnSpc>
                <a:spcPct val="150000"/>
              </a:lnSpc>
              <a:spcBef>
                <a:spcPts val="0"/>
              </a:spcBef>
              <a:spcAft>
                <a:spcPts val="0"/>
              </a:spcAft>
              <a:buNone/>
            </a:pPr>
            <a:r>
              <a:rPr lang="fr" sz="3000">
                <a:solidFill>
                  <a:srgbClr val="BF9000"/>
                </a:solidFill>
              </a:rPr>
              <a:t>Depuis plus de 4000 ans</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Nous le promettaient les prophètes</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Depuis plus de 4000 ans</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Nous attendions cet heureux temps</a:t>
            </a:r>
            <a:endParaRPr sz="3000">
              <a:solidFill>
                <a:srgbClr val="BF9000"/>
              </a:solidFill>
            </a:endParaRPr>
          </a:p>
          <a:p>
            <a:pPr indent="0" lvl="0" marL="0" rtl="0" algn="ctr">
              <a:spcBef>
                <a:spcPts val="0"/>
              </a:spcBef>
              <a:spcAft>
                <a:spcPts val="0"/>
              </a:spcAft>
              <a:buNone/>
            </a:pPr>
            <a:r>
              <a:t/>
            </a:r>
            <a:endParaRPr sz="3755"/>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2" name="Shape 452"/>
        <p:cNvGrpSpPr/>
        <p:nvPr/>
      </p:nvGrpSpPr>
      <p:grpSpPr>
        <a:xfrm>
          <a:off x="0" y="0"/>
          <a:ext cx="0" cy="0"/>
          <a:chOff x="0" y="0"/>
          <a:chExt cx="0" cy="0"/>
        </a:xfrm>
      </p:grpSpPr>
      <p:sp>
        <p:nvSpPr>
          <p:cNvPr id="453" name="Google Shape;453;p76"/>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380">
                <a:solidFill>
                  <a:srgbClr val="BF9000"/>
                </a:solidFill>
              </a:rPr>
              <a:t>Il est né le divin enfant</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Refrain</a:t>
            </a:r>
            <a:endParaRPr>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Jour de fête aujourd’hui sur terre</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Chantons tous son avènement</a:t>
            </a:r>
            <a:endParaRPr sz="3444">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7" name="Shape 457"/>
        <p:cNvGrpSpPr/>
        <p:nvPr/>
      </p:nvGrpSpPr>
      <p:grpSpPr>
        <a:xfrm>
          <a:off x="0" y="0"/>
          <a:ext cx="0" cy="0"/>
          <a:chOff x="0" y="0"/>
          <a:chExt cx="0" cy="0"/>
        </a:xfrm>
      </p:grpSpPr>
      <p:sp>
        <p:nvSpPr>
          <p:cNvPr id="458" name="Google Shape;458;p77"/>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380">
                <a:solidFill>
                  <a:srgbClr val="BF9000"/>
                </a:solidFill>
              </a:rPr>
              <a:t>Il est né le divin enfant </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2</a:t>
            </a:r>
            <a:r>
              <a:rPr lang="fr">
                <a:solidFill>
                  <a:srgbClr val="BF9000"/>
                </a:solidFill>
              </a:rPr>
              <a:t>. </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Le sauveur que le monde attend</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Pour nous tous est la vraie lumière</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Le sauveur que le monde attend </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est clarté pour tous les vivants</a:t>
            </a:r>
            <a:endParaRPr>
              <a:solidFill>
                <a:srgbClr val="BF9000"/>
              </a:solidFill>
            </a:endParaRPr>
          </a:p>
          <a:p>
            <a:pPr indent="0" lvl="0" marL="0" rtl="0" algn="l">
              <a:spcBef>
                <a:spcPts val="0"/>
              </a:spcBef>
              <a:spcAft>
                <a:spcPts val="0"/>
              </a:spcAft>
              <a:buNone/>
            </a:pPr>
            <a:r>
              <a:rPr lang="fr"/>
              <a:t>		   </a:t>
            </a:r>
            <a:endParaRPr/>
          </a:p>
          <a:p>
            <a:pPr indent="0" lvl="0" marL="457200" rtl="0" algn="l">
              <a:spcBef>
                <a:spcPts val="0"/>
              </a:spcBef>
              <a:spcAft>
                <a:spcPts val="0"/>
              </a:spcAft>
              <a:buNone/>
            </a:pPr>
            <a:r>
              <a:t/>
            </a:r>
            <a:endParaRPr/>
          </a:p>
          <a:p>
            <a:pPr indent="0" lvl="0" marL="0" rtl="0" algn="ctr">
              <a:lnSpc>
                <a:spcPct val="150000"/>
              </a:lnSpc>
              <a:spcBef>
                <a:spcPts val="0"/>
              </a:spcBef>
              <a:spcAft>
                <a:spcPts val="0"/>
              </a:spcAft>
              <a:buNone/>
            </a:pPr>
            <a:r>
              <a:rPr b="0" lang="fr" sz="3000"/>
              <a:t> </a:t>
            </a:r>
            <a:endParaRPr b="0" sz="3000"/>
          </a:p>
          <a:p>
            <a:pPr indent="0" lvl="0" marL="0" rtl="0" algn="ctr">
              <a:spcBef>
                <a:spcPts val="0"/>
              </a:spcBef>
              <a:spcAft>
                <a:spcPts val="0"/>
              </a:spcAft>
              <a:buNone/>
            </a:pPr>
            <a:r>
              <a:t/>
            </a:r>
            <a:endParaRPr sz="3755"/>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2" name="Shape 462"/>
        <p:cNvGrpSpPr/>
        <p:nvPr/>
      </p:nvGrpSpPr>
      <p:grpSpPr>
        <a:xfrm>
          <a:off x="0" y="0"/>
          <a:ext cx="0" cy="0"/>
          <a:chOff x="0" y="0"/>
          <a:chExt cx="0" cy="0"/>
        </a:xfrm>
      </p:grpSpPr>
      <p:sp>
        <p:nvSpPr>
          <p:cNvPr id="463" name="Google Shape;463;p78"/>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380">
                <a:solidFill>
                  <a:srgbClr val="BF9000"/>
                </a:solidFill>
              </a:rPr>
              <a:t>Il est né le divin enfant</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Refrain</a:t>
            </a:r>
            <a:endParaRPr>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Jour de fête aujourd’hui sur terre</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Chantons tous son avènement</a:t>
            </a:r>
            <a:endParaRPr sz="3444">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7" name="Shape 467"/>
        <p:cNvGrpSpPr/>
        <p:nvPr/>
      </p:nvGrpSpPr>
      <p:grpSpPr>
        <a:xfrm>
          <a:off x="0" y="0"/>
          <a:ext cx="0" cy="0"/>
          <a:chOff x="0" y="0"/>
          <a:chExt cx="0" cy="0"/>
        </a:xfrm>
      </p:grpSpPr>
      <p:sp>
        <p:nvSpPr>
          <p:cNvPr id="468" name="Google Shape;468;p79"/>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380">
                <a:solidFill>
                  <a:srgbClr val="BF9000"/>
                </a:solidFill>
              </a:rPr>
              <a:t>Il est né le divin enfant</a:t>
            </a:r>
            <a:r>
              <a:rPr lang="fr" sz="3380"/>
              <a:t> </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3</a:t>
            </a:r>
            <a:r>
              <a:rPr lang="fr">
                <a:solidFill>
                  <a:srgbClr val="BF9000"/>
                </a:solidFill>
              </a:rPr>
              <a:t>. </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De la crèche au </a:t>
            </a:r>
            <a:r>
              <a:rPr lang="fr">
                <a:solidFill>
                  <a:srgbClr val="BF9000"/>
                </a:solidFill>
              </a:rPr>
              <a:t>crucifiement</a:t>
            </a:r>
            <a:r>
              <a:rPr lang="fr">
                <a:solidFill>
                  <a:srgbClr val="BF9000"/>
                </a:solidFill>
              </a:rPr>
              <a:t> </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Dieu nous livre un profond mystère</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De la crèche au crucifiement </a:t>
            </a:r>
            <a:endParaRPr>
              <a:solidFill>
                <a:srgbClr val="BF9000"/>
              </a:solidFill>
            </a:endParaRPr>
          </a:p>
          <a:p>
            <a:pPr indent="457200" lvl="0" marL="914400" rtl="0" algn="l">
              <a:lnSpc>
                <a:spcPct val="150000"/>
              </a:lnSpc>
              <a:spcBef>
                <a:spcPts val="0"/>
              </a:spcBef>
              <a:spcAft>
                <a:spcPts val="0"/>
              </a:spcAft>
              <a:buNone/>
            </a:pPr>
            <a:r>
              <a:rPr lang="fr">
                <a:solidFill>
                  <a:srgbClr val="BF9000"/>
                </a:solidFill>
              </a:rPr>
              <a:t>Il nous aime inlassablement</a:t>
            </a:r>
            <a:endParaRPr>
              <a:solidFill>
                <a:srgbClr val="BF9000"/>
              </a:solidFill>
            </a:endParaRPr>
          </a:p>
          <a:p>
            <a:pPr indent="0" lvl="0" marL="0" rtl="0" algn="l">
              <a:spcBef>
                <a:spcPts val="0"/>
              </a:spcBef>
              <a:spcAft>
                <a:spcPts val="0"/>
              </a:spcAft>
              <a:buNone/>
            </a:pPr>
            <a:r>
              <a:rPr lang="fr"/>
              <a:t>		   </a:t>
            </a:r>
            <a:endParaRPr/>
          </a:p>
          <a:p>
            <a:pPr indent="0" lvl="0" marL="457200" rtl="0" algn="l">
              <a:spcBef>
                <a:spcPts val="0"/>
              </a:spcBef>
              <a:spcAft>
                <a:spcPts val="0"/>
              </a:spcAft>
              <a:buNone/>
            </a:pPr>
            <a:r>
              <a:t/>
            </a:r>
            <a:endParaRPr/>
          </a:p>
          <a:p>
            <a:pPr indent="0" lvl="0" marL="0" rtl="0" algn="ctr">
              <a:lnSpc>
                <a:spcPct val="150000"/>
              </a:lnSpc>
              <a:spcBef>
                <a:spcPts val="0"/>
              </a:spcBef>
              <a:spcAft>
                <a:spcPts val="0"/>
              </a:spcAft>
              <a:buNone/>
            </a:pPr>
            <a:r>
              <a:rPr b="0" lang="fr" sz="3000"/>
              <a:t> </a:t>
            </a:r>
            <a:endParaRPr b="0" sz="3000"/>
          </a:p>
          <a:p>
            <a:pPr indent="0" lvl="0" marL="0" rtl="0" algn="ctr">
              <a:spcBef>
                <a:spcPts val="0"/>
              </a:spcBef>
              <a:spcAft>
                <a:spcPts val="0"/>
              </a:spcAft>
              <a:buNone/>
            </a:pPr>
            <a:r>
              <a:t/>
            </a:r>
            <a:endParaRPr sz="3755"/>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2" name="Shape 472"/>
        <p:cNvGrpSpPr/>
        <p:nvPr/>
      </p:nvGrpSpPr>
      <p:grpSpPr>
        <a:xfrm>
          <a:off x="0" y="0"/>
          <a:ext cx="0" cy="0"/>
          <a:chOff x="0" y="0"/>
          <a:chExt cx="0" cy="0"/>
        </a:xfrm>
      </p:grpSpPr>
      <p:sp>
        <p:nvSpPr>
          <p:cNvPr id="473" name="Google Shape;473;p80"/>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380">
                <a:solidFill>
                  <a:srgbClr val="BF9000"/>
                </a:solidFill>
              </a:rPr>
              <a:t>Il est né le divin enfant</a:t>
            </a:r>
            <a:endParaRPr sz="3755">
              <a:solidFill>
                <a:srgbClr val="BF9000"/>
              </a:solidFill>
            </a:endParaRPr>
          </a:p>
          <a:p>
            <a:pPr indent="0" lvl="0" marL="0" rtl="0" algn="l">
              <a:spcBef>
                <a:spcPts val="0"/>
              </a:spcBef>
              <a:spcAft>
                <a:spcPts val="0"/>
              </a:spcAft>
              <a:buNone/>
            </a:pPr>
            <a:r>
              <a:t/>
            </a:r>
            <a:endParaRPr sz="1866">
              <a:solidFill>
                <a:srgbClr val="BF9000"/>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Refrain</a:t>
            </a:r>
            <a:endParaRPr>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Jour de fête aujourd’hui sur terre</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Il est né le divin enfant</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Chantons tous son avènement</a:t>
            </a:r>
            <a:endParaRPr sz="3444">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7" name="Shape 477"/>
        <p:cNvGrpSpPr/>
        <p:nvPr/>
      </p:nvGrpSpPr>
      <p:grpSpPr>
        <a:xfrm>
          <a:off x="0" y="0"/>
          <a:ext cx="0" cy="0"/>
          <a:chOff x="0" y="0"/>
          <a:chExt cx="0" cy="0"/>
        </a:xfrm>
      </p:grpSpPr>
      <p:sp>
        <p:nvSpPr>
          <p:cNvPr id="478" name="Google Shape;478;p81"/>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BF9000"/>
                </a:solidFill>
              </a:rPr>
              <a:t>Noël c’est l’amour</a:t>
            </a:r>
            <a:r>
              <a:rPr lang="fr">
                <a:solidFill>
                  <a:srgbClr val="BF9000"/>
                </a:solidFill>
              </a:rPr>
              <a:t> </a:t>
            </a:r>
            <a:endParaRPr>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ctr">
              <a:spcBef>
                <a:spcPts val="0"/>
              </a:spcBef>
              <a:spcAft>
                <a:spcPts val="0"/>
              </a:spcAft>
              <a:buNone/>
            </a:pPr>
            <a:r>
              <a:t/>
            </a:r>
            <a:endParaRPr b="0" sz="1100">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b="0" sz="1100">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4E67C8"/>
              </a:solidFill>
            </a:endParaRPr>
          </a:p>
        </p:txBody>
      </p:sp>
      <p:sp>
        <p:nvSpPr>
          <p:cNvPr id="479" name="Google Shape;479;p81"/>
          <p:cNvSpPr txBox="1"/>
          <p:nvPr/>
        </p:nvSpPr>
        <p:spPr>
          <a:xfrm>
            <a:off x="930050" y="1120300"/>
            <a:ext cx="3522900" cy="342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Noël c'est l'amour</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Vient chanter toi mon frère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Noël c'est l'amour</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C'est un coeur éternel</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Du temps de ma mère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Sa voix familière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Chantait douce et claire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"Un enfant est né"</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La voix de ma mère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Amour et prière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La voix de ma mère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Qui m'a tant donné</a:t>
            </a:r>
            <a:endParaRPr sz="2000">
              <a:solidFill>
                <a:srgbClr val="BF9000"/>
              </a:solidFill>
              <a:latin typeface="Playfair Display SemiBold"/>
              <a:ea typeface="Playfair Display SemiBold"/>
              <a:cs typeface="Playfair Display SemiBold"/>
              <a:sym typeface="Playfair Display SemiBold"/>
            </a:endParaRPr>
          </a:p>
        </p:txBody>
      </p:sp>
      <p:sp>
        <p:nvSpPr>
          <p:cNvPr id="480" name="Google Shape;480;p81"/>
          <p:cNvSpPr txBox="1"/>
          <p:nvPr/>
        </p:nvSpPr>
        <p:spPr>
          <a:xfrm>
            <a:off x="4711350" y="1284700"/>
            <a:ext cx="3652200" cy="32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La voix de ma mère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Amour et prière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La voix de ma mère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Qui m'a tant donné</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Des lumières dans la neige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Mille étoiles du berger</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Et le hommes en cortège</a:t>
            </a:r>
            <a:endParaRPr sz="2000">
              <a:solidFill>
                <a:srgbClr val="BF9000"/>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Vont chanter la joie d'aimer</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4" name="Shape 484"/>
        <p:cNvGrpSpPr/>
        <p:nvPr/>
      </p:nvGrpSpPr>
      <p:grpSpPr>
        <a:xfrm>
          <a:off x="0" y="0"/>
          <a:ext cx="0" cy="0"/>
          <a:chOff x="0" y="0"/>
          <a:chExt cx="0" cy="0"/>
        </a:xfrm>
      </p:grpSpPr>
      <p:sp>
        <p:nvSpPr>
          <p:cNvPr id="485" name="Google Shape;485;p82"/>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BF9000"/>
                </a:solidFill>
              </a:rPr>
              <a:t>Noël c’est l’amour </a:t>
            </a:r>
            <a:endParaRPr>
              <a:solidFill>
                <a:srgbClr val="BF9000"/>
              </a:solidFill>
            </a:endParaRPr>
          </a:p>
          <a:p>
            <a:pPr indent="0" lvl="0" marL="0" rtl="0" algn="ctr">
              <a:spcBef>
                <a:spcPts val="0"/>
              </a:spcBef>
              <a:spcAft>
                <a:spcPts val="0"/>
              </a:spcAft>
              <a:buNone/>
            </a:pPr>
            <a:r>
              <a:t/>
            </a:r>
            <a:endParaRPr sz="1866">
              <a:solidFill>
                <a:schemeClr val="dk2"/>
              </a:solidFill>
            </a:endParaRPr>
          </a:p>
          <a:p>
            <a:pPr indent="0" lvl="0" marL="0" rtl="0" algn="ctr">
              <a:spcBef>
                <a:spcPts val="0"/>
              </a:spcBef>
              <a:spcAft>
                <a:spcPts val="0"/>
              </a:spcAft>
              <a:buNone/>
            </a:pPr>
            <a:r>
              <a:t/>
            </a:r>
            <a:endParaRPr b="0" sz="1100">
              <a:latin typeface="Arial"/>
              <a:ea typeface="Arial"/>
              <a:cs typeface="Arial"/>
              <a:sym typeface="Arial"/>
            </a:endParaRPr>
          </a:p>
          <a:p>
            <a:pPr indent="0" lvl="0" marL="0" rtl="0" algn="ctr">
              <a:spcBef>
                <a:spcPts val="0"/>
              </a:spcBef>
              <a:spcAft>
                <a:spcPts val="0"/>
              </a:spcAft>
              <a:buNone/>
            </a:pPr>
            <a:r>
              <a:t/>
            </a:r>
            <a:endParaRPr/>
          </a:p>
        </p:txBody>
      </p:sp>
      <p:sp>
        <p:nvSpPr>
          <p:cNvPr id="486" name="Google Shape;486;p82"/>
          <p:cNvSpPr txBox="1"/>
          <p:nvPr/>
        </p:nvSpPr>
        <p:spPr>
          <a:xfrm>
            <a:off x="4828775" y="1108650"/>
            <a:ext cx="3933900" cy="3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Noël c'est l'amour</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Viens chanter toi mon frère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Noël c'est l'amour</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C'est un coeur éternel</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Revient toi mon frère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Et vois la lumière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La nuit de lumière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Qui descend du ciel</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Et moi sur la terre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J'entend douce et claire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Ta voix oh ma mère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Qui chante Noël</a:t>
            </a:r>
            <a:endParaRPr sz="2000">
              <a:solidFill>
                <a:srgbClr val="BF9000"/>
              </a:solidFill>
              <a:latin typeface="Playfair Display SemiBold"/>
              <a:ea typeface="Playfair Display SemiBold"/>
              <a:cs typeface="Playfair Display SemiBold"/>
              <a:sym typeface="Playfair Display SemiBold"/>
            </a:endParaRPr>
          </a:p>
        </p:txBody>
      </p:sp>
      <p:sp>
        <p:nvSpPr>
          <p:cNvPr id="487" name="Google Shape;487;p82"/>
          <p:cNvSpPr txBox="1"/>
          <p:nvPr/>
        </p:nvSpPr>
        <p:spPr>
          <a:xfrm>
            <a:off x="1035750" y="1214250"/>
            <a:ext cx="3299700" cy="3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Noël c'est l'amour</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Dans les yeux de l'enfance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Noël c'est l'amour</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Le plus beau le plus grand</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Un monde commence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D'un peu d'espérance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D'un ange qui danse</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2000">
                <a:solidFill>
                  <a:srgbClr val="BF9000"/>
                </a:solidFill>
                <a:latin typeface="Playfair Display SemiBold"/>
                <a:ea typeface="Playfair Display SemiBold"/>
                <a:cs typeface="Playfair Display SemiBold"/>
                <a:sym typeface="Playfair Display SemiBold"/>
              </a:rPr>
              <a:t>Auprès d'un enfant</a:t>
            </a:r>
            <a:endParaRPr sz="2000">
              <a:solidFill>
                <a:srgbClr val="BF9000"/>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BF9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C’est Noël ce soir (Glorious)</a:t>
            </a:r>
            <a:endParaRPr>
              <a:solidFill>
                <a:srgbClr val="BF9000"/>
              </a:solidFill>
            </a:endParaRPr>
          </a:p>
          <a:p>
            <a:pPr indent="0" lvl="0" marL="0" rtl="0" algn="l">
              <a:spcBef>
                <a:spcPts val="0"/>
              </a:spcBef>
              <a:spcAft>
                <a:spcPts val="0"/>
              </a:spcAft>
              <a:buNone/>
            </a:pPr>
            <a:r>
              <a:rPr lang="fr" sz="1866" u="sng">
                <a:solidFill>
                  <a:srgbClr val="BF9000"/>
                </a:solidFill>
                <a:hlinkClick r:id="rId3">
                  <a:extLst>
                    <a:ext uri="{A12FA001-AC4F-418D-AE19-62706E023703}">
                      <ahyp:hlinkClr val="tx"/>
                    </a:ext>
                  </a:extLst>
                </a:hlinkClick>
              </a:rPr>
              <a:t>https://www.youtube.com/watch?v=ChEo2g93tMQ</a:t>
            </a:r>
            <a:endParaRPr sz="1866">
              <a:solidFill>
                <a:srgbClr val="BF9000"/>
              </a:solidFill>
            </a:endParaRPr>
          </a:p>
          <a:p>
            <a:pPr indent="0" lvl="0" marL="0" rtl="0" algn="l">
              <a:spcBef>
                <a:spcPts val="0"/>
              </a:spcBef>
              <a:spcAft>
                <a:spcPts val="0"/>
              </a:spcAft>
              <a:buNone/>
            </a:pPr>
            <a:r>
              <a:t/>
            </a:r>
            <a:endParaRPr>
              <a:solidFill>
                <a:srgbClr val="4E67C8"/>
              </a:solidFill>
            </a:endParaRPr>
          </a:p>
          <a:p>
            <a:pPr indent="0" lvl="0" marL="0" rtl="0" algn="l">
              <a:spcBef>
                <a:spcPts val="0"/>
              </a:spcBef>
              <a:spcAft>
                <a:spcPts val="0"/>
              </a:spcAft>
              <a:buNone/>
            </a:pPr>
            <a:r>
              <a:t/>
            </a:r>
            <a:endParaRPr>
              <a:solidFill>
                <a:srgbClr val="4E67C8"/>
              </a:solidFill>
            </a:endParaRPr>
          </a:p>
        </p:txBody>
      </p:sp>
      <p:pic>
        <p:nvPicPr>
          <p:cNvPr descr="Extrait de l'album : ✨🎄Noël - Glorious🎁🕯️&#10;Téléchargez en MP3 l'album de Noël : https://glorious.fr/mp3/47-noel-mp3.html&#10;recevez le CD de Noël chez vous : https://glorious.fr/musique/46-noel.html&#10;la partition du chant en PDF : https://glorious.fr/pdf/50-c-est-noel-ce-soir-pdf.html&#10;&#10;&quot; Nous vous annonçons une grande joie. Aujourd'hui, un sauveur vous est né.&quot; 👼&#10;&#10;C'est Noël ce soir&#10;&#10;Paroles et musique : Thomas et Benjamin Pouzin&#10;&#10;C'est Noël, c'est fête sur la terre&#10;Car c'est Dieu qui naît dans nos misères&#10;Un enfant apporte la lumière&#10;Fils de Dieu, prince de l'univers&#10;(Hé, hé, hé)&#10;&#10;C'est Noël ce soir, Dieu vient dans notre histoire&#10;C'est Noël ce soir, Jésus notre espoir&#10;C'est Noël ce soir, Dieu vient dans notre histoire&#10;C'est Noël ce soir, Jésus notre espoir (hé)&#10;&#10;C'est Noël, entends les milliers d'anges&#10;Entonner leurs hymnes de louange&#10;Un enfant, un Sauveur nous est né&#10;Car un fils nous a été donné&#10;(Hé, hé, hé)&#10;&#10;C'est Noël ce soir, Dieu vient dans notre histoire&#10;C'est Noël ce soir, Jésus notre espoir&#10;C'est Noël ce soir, Dieu vient dans notre histoire&#10;C'est Noël ce soir, Jésus notre espoir" id="113" name="Google Shape;113;p20" title="🎁🕯️Glorious - C'est noël ce soir ✨🎄">
            <a:hlinkClick r:id="rId4"/>
          </p:cNvPr>
          <p:cNvPicPr preferRelativeResize="0"/>
          <p:nvPr/>
        </p:nvPicPr>
        <p:blipFill>
          <a:blip r:embed="rId5">
            <a:alphaModFix/>
          </a:blip>
          <a:stretch>
            <a:fillRect/>
          </a:stretch>
        </p:blipFill>
        <p:spPr>
          <a:xfrm>
            <a:off x="1711525" y="1394575"/>
            <a:ext cx="5514925" cy="310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1" name="Shape 491"/>
        <p:cNvGrpSpPr/>
        <p:nvPr/>
      </p:nvGrpSpPr>
      <p:grpSpPr>
        <a:xfrm>
          <a:off x="0" y="0"/>
          <a:ext cx="0" cy="0"/>
          <a:chOff x="0" y="0"/>
          <a:chExt cx="0" cy="0"/>
        </a:xfrm>
      </p:grpSpPr>
      <p:sp>
        <p:nvSpPr>
          <p:cNvPr id="492" name="Google Shape;492;p83"/>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380">
                <a:solidFill>
                  <a:srgbClr val="BF9000"/>
                </a:solidFill>
              </a:rPr>
              <a:t>Chant de sortie: Voici Noel </a:t>
            </a:r>
            <a:r>
              <a:rPr lang="fr" sz="2580">
                <a:solidFill>
                  <a:srgbClr val="BF9000"/>
                </a:solidFill>
              </a:rPr>
              <a:t>(Jérémy Besnard)</a:t>
            </a:r>
            <a:endParaRPr sz="2580">
              <a:solidFill>
                <a:srgbClr val="BF9000"/>
              </a:solidFill>
            </a:endParaRPr>
          </a:p>
          <a:p>
            <a:pPr indent="0" lvl="0" marL="0" rtl="0" algn="l">
              <a:spcBef>
                <a:spcPts val="0"/>
              </a:spcBef>
              <a:spcAft>
                <a:spcPts val="0"/>
              </a:spcAft>
              <a:buSzPts val="990"/>
              <a:buNone/>
            </a:pPr>
            <a:r>
              <a:rPr lang="fr" sz="1879" u="sng">
                <a:solidFill>
                  <a:srgbClr val="BF9000"/>
                </a:solidFill>
                <a:hlinkClick r:id="rId3">
                  <a:extLst>
                    <a:ext uri="{A12FA001-AC4F-418D-AE19-62706E023703}">
                      <ahyp:hlinkClr val="tx"/>
                    </a:ext>
                  </a:extLst>
                </a:hlinkClick>
              </a:rPr>
              <a:t>Voici Noël (l'espoir dans ses yeux) - Jérémy Besnard</a:t>
            </a:r>
            <a:endParaRPr sz="1879">
              <a:solidFill>
                <a:srgbClr val="BF9000"/>
              </a:solidFill>
            </a:endParaRPr>
          </a:p>
        </p:txBody>
      </p:sp>
      <p:pic>
        <p:nvPicPr>
          <p:cNvPr descr="Me suivre sur Facebook : https://www.facebook.com/jeremybesnardmusique/&#10;&#10;Me suivre sur Instagram : https://www.instagram.com/jeremy_besnard/&#10;&#10;S'abonner à ma chaine Youtube : https://www.youtube.com/channel/UC01Lbrb3W2p2YFns73D8JQw&#10;&#10;- &#10;&#10;Arrangements &amp; musique : Cedric Dumoulin&#10;Choristes : Mercioni et Carine Martorano, Mélanie Hochard, Sébastien Sanchez, Evane Sanchez&#10;Chorale : Pierre - école créative &#10;Mix : Jérémie Gerbore pour JMG Studio&#10;Clip &amp; graphisme : Alicia Besnard&#10;&#10;-&#10;&#10;COUPLET 1 : &#10;Joie dans le ciel, paix sur la terre&#10;Un sauveur nous est né&#10;Dans une crèche, à Bethléem&#10;Un fils nous est donné&#10;&#10;COUPLET 2 :&#10;En plein hiver, dans nos ténèbres&#10;Sa lumière a jailli&#10;Glorieux mystère, Dieu s’est fait chair&#10;Pour nous donner la vie&#10;&#10;REFRAIN :&#10;Voici Noël, trouvons l’espoir dans ses yeux&#10;Voici Noël, Oh quel présent merveilleux&#10;&#10;Couplet 3 :&#10;Emmanuel, Dieu avec nous&#10;Sa promesse est certaine&#10;Sauveur fidèle, Seigneur de tout&#10;Sa gloire est sans pareille&#10;&#10;REFRAIN :&#10;Voici Noël, trouvons l’espoir dans ses yeux&#10;Voici Noël, Oh quel présent merveilleux&#10;Voici Noël, contemplons le fils de Dieu&#10;Voici Noël, joignons-nous au chant des cieux&#10;&#10;PONT :&#10;La vérité, le chemin et la vie&#10;Célébrons le messie : Voici Noël !&#10;L’amour parfait, le salut est en lui&#10;Adorons Jésus-Christ : Voici Noël&#10;&#10;&#10;#noel" id="493" name="Google Shape;493;p83" title="Voici Noël (l'espoir dans ses yeux) - Jérémy Besnard">
            <a:hlinkClick r:id="rId4"/>
          </p:cNvPr>
          <p:cNvPicPr preferRelativeResize="0"/>
          <p:nvPr/>
        </p:nvPicPr>
        <p:blipFill>
          <a:blip r:embed="rId5">
            <a:alphaModFix/>
          </a:blip>
          <a:stretch>
            <a:fillRect/>
          </a:stretch>
        </p:blipFill>
        <p:spPr>
          <a:xfrm>
            <a:off x="2302100" y="1714500"/>
            <a:ext cx="4583325" cy="257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7" name="Shape 497"/>
        <p:cNvGrpSpPr/>
        <p:nvPr/>
      </p:nvGrpSpPr>
      <p:grpSpPr>
        <a:xfrm>
          <a:off x="0" y="0"/>
          <a:ext cx="0" cy="0"/>
          <a:chOff x="0" y="0"/>
          <a:chExt cx="0" cy="0"/>
        </a:xfrm>
      </p:grpSpPr>
      <p:sp>
        <p:nvSpPr>
          <p:cNvPr id="498" name="Google Shape;498;p84"/>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3380">
                <a:solidFill>
                  <a:srgbClr val="BF9000"/>
                </a:solidFill>
              </a:rPr>
              <a:t>Chant de sortie: Le Roi est né </a:t>
            </a:r>
            <a:r>
              <a:rPr lang="fr" sz="2580">
                <a:solidFill>
                  <a:srgbClr val="BF9000"/>
                </a:solidFill>
              </a:rPr>
              <a:t>(Hillsong)</a:t>
            </a:r>
            <a:endParaRPr sz="2580">
              <a:solidFill>
                <a:srgbClr val="BF9000"/>
              </a:solidFill>
            </a:endParaRPr>
          </a:p>
          <a:p>
            <a:pPr indent="0" lvl="0" marL="0" rtl="0" algn="l">
              <a:spcBef>
                <a:spcPts val="0"/>
              </a:spcBef>
              <a:spcAft>
                <a:spcPts val="0"/>
              </a:spcAft>
              <a:buSzPts val="990"/>
              <a:buNone/>
            </a:pPr>
            <a:r>
              <a:rPr lang="fr" sz="1879" u="sng">
                <a:solidFill>
                  <a:srgbClr val="BF9000"/>
                </a:solidFill>
                <a:hlinkClick r:id="rId3">
                  <a:extLst>
                    <a:ext uri="{A12FA001-AC4F-418D-AE19-62706E023703}">
                      <ahyp:hlinkClr val="tx"/>
                    </a:ext>
                  </a:extLst>
                </a:hlinkClick>
              </a:rPr>
              <a:t>Le Roi est né (C’est Noël) | Hillsong En Français</a:t>
            </a:r>
            <a:endParaRPr sz="1879">
              <a:solidFill>
                <a:srgbClr val="BF9000"/>
              </a:solidFill>
            </a:endParaRPr>
          </a:p>
        </p:txBody>
      </p:sp>
      <p:pic>
        <p:nvPicPr>
          <p:cNvPr descr="Écoutez l'album 'Noël : Le Projet de Paix' au format numérique : http://smarturl.it/LeProjetDePaix&#10;Pour acheter le CD : http://hillsong-france.myshopify.com/products/hillsong-en-francais-noel-le-projet-de-paix-cd&#10;Pour vous abonner à notre chaîne YouTube : https://www.youtube.com/channel/UChRUeU8H7I4k_8Ln4AJ8Izw&#10;&#10;Restez connectés&#10;Instagram : http://instagram.com/hillsong.enfrancais&#10;Facebook : http://facebook.com/hillsongenfrancais&#10;Site web : http://hillsong.fr/louange&#10;&#10;COUPLET 1  &#10;Aujourd’hui nous est né&#10;Un Sauveur&#10;Venu du ciel pour naître&#10;Dans l’étable&#10;&#10;COUPLET 2&#10;L’espoir du monde, la lumière&#10;Pour toute la Terre&#10;Que chacun soit dans la joie&#10;Car c’est Noël&#10;&#10;REFRAIN&#10;Donc élève Ta voix et chante Sa gloire&#10;C’est Noël&#10;Réjouis-Toi car le Roi est né&#10;C’est Noël&#10;Pousse un cri de joie&#10;C’est Noël&#10;Que Sa gloire résonne&#10;C’est Noël&#10; &#10;COUPLET 3&#10;Bienveillance sur la Terre&#10;Et paix divine&#10;Que chacun soit dans la joie&#10;Car c’est Noël&#10;&#10;Paroles &amp; Musique : Matt Crocker &amp; Scott Ligertwood&#10;Traduction : Jonathan Mercier&#10;CCLI : 7120948&#10;© 2011 Hillsong Music Publishing&#10;&#10;#Noël #LeProjetDePaix #HillsongEnFrançais" id="499" name="Google Shape;499;p84" title="Le Roi est né (C’est Noël) | Hillsong En Français">
            <a:hlinkClick r:id="rId4"/>
          </p:cNvPr>
          <p:cNvPicPr preferRelativeResize="0"/>
          <p:nvPr/>
        </p:nvPicPr>
        <p:blipFill>
          <a:blip r:embed="rId5">
            <a:alphaModFix/>
          </a:blip>
          <a:stretch>
            <a:fillRect/>
          </a:stretch>
        </p:blipFill>
        <p:spPr>
          <a:xfrm>
            <a:off x="2380900" y="1755375"/>
            <a:ext cx="4590700" cy="258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3" name="Shape 503"/>
        <p:cNvGrpSpPr/>
        <p:nvPr/>
      </p:nvGrpSpPr>
      <p:grpSpPr>
        <a:xfrm>
          <a:off x="0" y="0"/>
          <a:ext cx="0" cy="0"/>
          <a:chOff x="0" y="0"/>
          <a:chExt cx="0" cy="0"/>
        </a:xfrm>
      </p:grpSpPr>
      <p:sp>
        <p:nvSpPr>
          <p:cNvPr id="504" name="Google Shape;504;p85"/>
          <p:cNvSpPr txBox="1"/>
          <p:nvPr>
            <p:ph type="ctrTitle"/>
          </p:nvPr>
        </p:nvSpPr>
        <p:spPr>
          <a:xfrm>
            <a:off x="338200" y="673775"/>
            <a:ext cx="8679300" cy="904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4E67C8"/>
              </a:buClr>
              <a:buSzPct val="100000"/>
              <a:buFont typeface="Arial Rounded"/>
              <a:buNone/>
            </a:pPr>
            <a:r>
              <a:rPr lang="fr" sz="4000">
                <a:solidFill>
                  <a:srgbClr val="4E67C8"/>
                </a:solidFill>
                <a:highlight>
                  <a:srgbClr val="FEFFFF"/>
                </a:highlight>
              </a:rPr>
              <a:t>                                                </a:t>
            </a:r>
            <a:endParaRPr sz="4000">
              <a:solidFill>
                <a:srgbClr val="4E67C8"/>
              </a:solidFill>
              <a:highlight>
                <a:srgbClr val="FEFFFF"/>
              </a:highlight>
            </a:endParaRPr>
          </a:p>
          <a:p>
            <a:pPr indent="0" lvl="0" marL="0" rtl="0" algn="ctr">
              <a:spcBef>
                <a:spcPts val="0"/>
              </a:spcBef>
              <a:spcAft>
                <a:spcPts val="0"/>
              </a:spcAft>
              <a:buClr>
                <a:srgbClr val="4E67C8"/>
              </a:buClr>
              <a:buSzPct val="333333"/>
              <a:buFont typeface="Arial Rounded"/>
              <a:buNone/>
            </a:pPr>
            <a:r>
              <a:t/>
            </a:r>
            <a:endParaRPr sz="1200">
              <a:solidFill>
                <a:srgbClr val="9900FF"/>
              </a:solidFill>
              <a:highlight>
                <a:srgbClr val="FEFFFF"/>
              </a:highlight>
            </a:endParaRPr>
          </a:p>
        </p:txBody>
      </p:sp>
      <p:sp>
        <p:nvSpPr>
          <p:cNvPr id="505" name="Google Shape;505;p85"/>
          <p:cNvSpPr txBox="1"/>
          <p:nvPr>
            <p:ph idx="1" type="subTitle"/>
          </p:nvPr>
        </p:nvSpPr>
        <p:spPr>
          <a:xfrm>
            <a:off x="145800" y="323400"/>
            <a:ext cx="8852400" cy="1959600"/>
          </a:xfrm>
          <a:prstGeom prst="rect">
            <a:avLst/>
          </a:prstGeom>
        </p:spPr>
        <p:txBody>
          <a:bodyPr anchorCtr="0" anchor="b" bIns="91425" lIns="91425" spcFirstLastPara="1" rIns="91425" wrap="square" tIns="91425">
            <a:normAutofit fontScale="40000" lnSpcReduction="10000"/>
          </a:bodyPr>
          <a:lstStyle/>
          <a:p>
            <a:pPr indent="0" lvl="0" marL="0" rtl="0" algn="l">
              <a:spcBef>
                <a:spcPts val="0"/>
              </a:spcBef>
              <a:spcAft>
                <a:spcPts val="0"/>
              </a:spcAft>
              <a:buNone/>
            </a:pPr>
            <a:r>
              <a:t/>
            </a:r>
            <a:endParaRPr b="1" sz="20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Clr>
                <a:srgbClr val="4E67C8"/>
              </a:buClr>
              <a:buSzPct val="64197"/>
              <a:buFont typeface="Arial Rounded"/>
              <a:buNone/>
            </a:pPr>
            <a:r>
              <a:rPr b="1" lang="fr" sz="6230">
                <a:solidFill>
                  <a:srgbClr val="F1C232"/>
                </a:solidFill>
                <a:latin typeface="Playfair Display"/>
                <a:ea typeface="Playfair Display"/>
                <a:cs typeface="Playfair Display"/>
                <a:sym typeface="Playfair Display"/>
              </a:rPr>
              <a:t>Aujourd’hui. dans la ville de David, vous est né un Sauveur</a:t>
            </a:r>
            <a:endParaRPr b="1" sz="6230">
              <a:solidFill>
                <a:srgbClr val="F1C232"/>
              </a:solidFill>
              <a:latin typeface="Playfair Display"/>
              <a:ea typeface="Playfair Display"/>
              <a:cs typeface="Playfair Display"/>
              <a:sym typeface="Playfair Display"/>
            </a:endParaRPr>
          </a:p>
          <a:p>
            <a:pPr indent="0" lvl="0" marL="0" rtl="0" algn="ctr">
              <a:spcBef>
                <a:spcPts val="0"/>
              </a:spcBef>
              <a:spcAft>
                <a:spcPts val="0"/>
              </a:spcAft>
              <a:buClr>
                <a:srgbClr val="4E67C8"/>
              </a:buClr>
              <a:buSzPct val="64197"/>
              <a:buFont typeface="Arial Rounded"/>
              <a:buNone/>
            </a:pPr>
            <a:r>
              <a:rPr b="1" lang="fr" sz="6230">
                <a:solidFill>
                  <a:srgbClr val="F1C232"/>
                </a:solidFill>
                <a:latin typeface="Playfair Display"/>
                <a:ea typeface="Playfair Display"/>
                <a:cs typeface="Playfair Display"/>
                <a:sym typeface="Playfair Display"/>
              </a:rPr>
              <a:t>qui est le Christ, le Seigneur !</a:t>
            </a:r>
            <a:endParaRPr b="1" sz="4948">
              <a:solidFill>
                <a:srgbClr val="F1C232"/>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718">
              <a:solidFill>
                <a:srgbClr val="F1C232"/>
              </a:solidFill>
              <a:latin typeface="Playfair Display"/>
              <a:ea typeface="Playfair Display"/>
              <a:cs typeface="Playfair Display"/>
              <a:sym typeface="Playfair Display"/>
            </a:endParaRPr>
          </a:p>
          <a:p>
            <a:pPr indent="0" lvl="0" marL="0" rtl="0" algn="ctr">
              <a:spcBef>
                <a:spcPts val="0"/>
              </a:spcBef>
              <a:spcAft>
                <a:spcPts val="0"/>
              </a:spcAft>
              <a:buNone/>
            </a:pPr>
            <a:r>
              <a:rPr b="1" lang="fr" sz="4000">
                <a:solidFill>
                  <a:srgbClr val="4E67C8"/>
                </a:solidFill>
                <a:highlight>
                  <a:srgbClr val="FEFFFF"/>
                </a:highlight>
                <a:latin typeface="Playfair Display"/>
                <a:ea typeface="Playfair Display"/>
                <a:cs typeface="Playfair Display"/>
                <a:sym typeface="Playfair Display"/>
              </a:rPr>
              <a:t>  </a:t>
            </a:r>
            <a:endParaRPr b="1" sz="2166">
              <a:solidFill>
                <a:srgbClr val="F1C232"/>
              </a:solidFill>
              <a:latin typeface="Playfair Display"/>
              <a:ea typeface="Playfair Display"/>
              <a:cs typeface="Playfair Display"/>
              <a:sym typeface="Playfair Display"/>
            </a:endParaRPr>
          </a:p>
        </p:txBody>
      </p:sp>
      <p:pic>
        <p:nvPicPr>
          <p:cNvPr id="506" name="Google Shape;506;p85"/>
          <p:cNvPicPr preferRelativeResize="0"/>
          <p:nvPr/>
        </p:nvPicPr>
        <p:blipFill>
          <a:blip r:embed="rId4">
            <a:alphaModFix/>
          </a:blip>
          <a:stretch>
            <a:fillRect/>
          </a:stretch>
        </p:blipFill>
        <p:spPr>
          <a:xfrm>
            <a:off x="1" y="4"/>
            <a:ext cx="1488399" cy="673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C’est Noël ce soir </a:t>
            </a:r>
            <a:r>
              <a:rPr lang="fr" sz="2311">
                <a:solidFill>
                  <a:srgbClr val="BF9000"/>
                </a:solidFill>
              </a:rPr>
              <a:t>(Glorious)</a:t>
            </a:r>
            <a:endParaRPr sz="2866">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1. </a:t>
            </a:r>
            <a:endParaRPr>
              <a:solidFill>
                <a:srgbClr val="BF9000"/>
              </a:solidFill>
            </a:endParaRPr>
          </a:p>
          <a:p>
            <a:pPr indent="0" lvl="0" marL="0" rtl="0" algn="ctr">
              <a:lnSpc>
                <a:spcPct val="150000"/>
              </a:lnSpc>
              <a:spcBef>
                <a:spcPts val="0"/>
              </a:spcBef>
              <a:spcAft>
                <a:spcPts val="0"/>
              </a:spcAft>
              <a:buNone/>
            </a:pPr>
            <a:r>
              <a:rPr lang="fr" sz="3000">
                <a:solidFill>
                  <a:srgbClr val="BF9000"/>
                </a:solidFill>
              </a:rPr>
              <a:t>C’est Noël, c’est fête sur la terre</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Car c’est Dieu qui naît dans nos misères</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Un enfant apporte la Lumière</a:t>
            </a:r>
            <a:endParaRPr sz="3000">
              <a:solidFill>
                <a:srgbClr val="BF9000"/>
              </a:solidFill>
            </a:endParaRPr>
          </a:p>
          <a:p>
            <a:pPr indent="0" lvl="0" marL="0" rtl="0" algn="ctr">
              <a:lnSpc>
                <a:spcPct val="150000"/>
              </a:lnSpc>
              <a:spcBef>
                <a:spcPts val="0"/>
              </a:spcBef>
              <a:spcAft>
                <a:spcPts val="0"/>
              </a:spcAft>
              <a:buNone/>
            </a:pPr>
            <a:r>
              <a:rPr lang="fr" sz="3000">
                <a:solidFill>
                  <a:srgbClr val="BF9000"/>
                </a:solidFill>
              </a:rPr>
              <a:t>Fils de Dieu, Prince de l’univers</a:t>
            </a:r>
            <a:endParaRPr sz="3000">
              <a:solidFill>
                <a:srgbClr val="BF9000"/>
              </a:solidFill>
            </a:endParaRPr>
          </a:p>
          <a:p>
            <a:pPr indent="0" lvl="0" marL="0" rtl="0" algn="ctr">
              <a:spcBef>
                <a:spcPts val="0"/>
              </a:spcBef>
              <a:spcAft>
                <a:spcPts val="0"/>
              </a:spcAft>
              <a:buNone/>
            </a:pPr>
            <a:r>
              <a:t/>
            </a:r>
            <a:endParaRPr sz="3755"/>
          </a:p>
        </p:txBody>
      </p:sp>
      <p:pic>
        <p:nvPicPr>
          <p:cNvPr id="119" name="Google Shape;119;p21" title="Crèche 2025.jpg"/>
          <p:cNvPicPr preferRelativeResize="0"/>
          <p:nvPr/>
        </p:nvPicPr>
        <p:blipFill>
          <a:blip r:embed="rId3">
            <a:alphaModFix/>
          </a:blip>
          <a:stretch>
            <a:fillRect/>
          </a:stretch>
        </p:blipFill>
        <p:spPr>
          <a:xfrm>
            <a:off x="6152905" y="263050"/>
            <a:ext cx="2384151" cy="128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 name="Shape 123"/>
        <p:cNvGrpSpPr/>
        <p:nvPr/>
      </p:nvGrpSpPr>
      <p:grpSpPr>
        <a:xfrm>
          <a:off x="0" y="0"/>
          <a:ext cx="0" cy="0"/>
          <a:chOff x="0" y="0"/>
          <a:chExt cx="0" cy="0"/>
        </a:xfrm>
      </p:grpSpPr>
      <p:sp>
        <p:nvSpPr>
          <p:cNvPr id="124" name="Google Shape;124;p22"/>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l">
              <a:spcBef>
                <a:spcPts val="0"/>
              </a:spcBef>
              <a:spcAft>
                <a:spcPts val="0"/>
              </a:spcAft>
              <a:buNone/>
            </a:pPr>
            <a:r>
              <a:rPr lang="fr">
                <a:solidFill>
                  <a:srgbClr val="BF9000"/>
                </a:solidFill>
              </a:rPr>
              <a:t>R/</a:t>
            </a:r>
            <a:endParaRPr>
              <a:solidFill>
                <a:srgbClr val="BF9000"/>
              </a:solidFill>
            </a:endParaRPr>
          </a:p>
          <a:p>
            <a:pPr indent="0" lvl="0" marL="0" rtl="0" algn="ctr">
              <a:lnSpc>
                <a:spcPct val="150000"/>
              </a:lnSpc>
              <a:spcBef>
                <a:spcPts val="0"/>
              </a:spcBef>
              <a:spcAft>
                <a:spcPts val="0"/>
              </a:spcAft>
              <a:buNone/>
            </a:pPr>
            <a:r>
              <a:rPr lang="fr" sz="3444">
                <a:solidFill>
                  <a:srgbClr val="BF9000"/>
                </a:solidFill>
              </a:rPr>
              <a:t>C’est Noël, ce soir</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Dieu vient dans notre histoire !</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C’est Noël, ce soir</a:t>
            </a:r>
            <a:endParaRPr sz="3444">
              <a:solidFill>
                <a:srgbClr val="BF9000"/>
              </a:solidFill>
            </a:endParaRPr>
          </a:p>
          <a:p>
            <a:pPr indent="0" lvl="0" marL="0" rtl="0" algn="ctr">
              <a:lnSpc>
                <a:spcPct val="150000"/>
              </a:lnSpc>
              <a:spcBef>
                <a:spcPts val="0"/>
              </a:spcBef>
              <a:spcAft>
                <a:spcPts val="0"/>
              </a:spcAft>
              <a:buNone/>
            </a:pPr>
            <a:r>
              <a:rPr lang="fr" sz="3444">
                <a:solidFill>
                  <a:srgbClr val="BF9000"/>
                </a:solidFill>
              </a:rPr>
              <a:t>Jésus notre espoir !</a:t>
            </a:r>
            <a:endParaRPr sz="3444">
              <a:solidFill>
                <a:srgbClr val="BF9000"/>
              </a:solidFill>
            </a:endParaRPr>
          </a:p>
          <a:p>
            <a:pPr indent="0" lvl="0" marL="0" rtl="0" algn="ctr">
              <a:lnSpc>
                <a:spcPct val="150000"/>
              </a:lnSpc>
              <a:spcBef>
                <a:spcPts val="0"/>
              </a:spcBef>
              <a:spcAft>
                <a:spcPts val="0"/>
              </a:spcAft>
              <a:buNone/>
            </a:pPr>
            <a:r>
              <a:t/>
            </a:r>
            <a:endParaRPr b="0" sz="3000"/>
          </a:p>
          <a:p>
            <a:pPr indent="0" lvl="0" marL="0" rtl="0" algn="ctr">
              <a:spcBef>
                <a:spcPts val="0"/>
              </a:spcBef>
              <a:spcAft>
                <a:spcPts val="0"/>
              </a:spcAft>
              <a:buNone/>
            </a:pPr>
            <a:r>
              <a:t/>
            </a:r>
            <a:endParaRPr sz="3755"/>
          </a:p>
        </p:txBody>
      </p:sp>
      <p:pic>
        <p:nvPicPr>
          <p:cNvPr id="125" name="Google Shape;125;p22" title="Crèche 2025.jpg"/>
          <p:cNvPicPr preferRelativeResize="0"/>
          <p:nvPr/>
        </p:nvPicPr>
        <p:blipFill>
          <a:blip r:embed="rId3">
            <a:alphaModFix/>
          </a:blip>
          <a:stretch>
            <a:fillRect/>
          </a:stretch>
        </p:blipFill>
        <p:spPr>
          <a:xfrm>
            <a:off x="6152905" y="263050"/>
            <a:ext cx="2384151" cy="1287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