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5143500" cx="9144000"/>
  <p:notesSz cx="6858000" cy="9144000"/>
  <p:embeddedFontLst>
    <p:embeddedFont>
      <p:font typeface="Playfair Display Medium"/>
      <p:regular r:id="rId61"/>
      <p:bold r:id="rId62"/>
      <p:italic r:id="rId63"/>
      <p:boldItalic r:id="rId64"/>
    </p:embeddedFont>
    <p:embeddedFont>
      <p:font typeface="Playfair Display"/>
      <p:regular r:id="rId65"/>
      <p:bold r:id="rId66"/>
      <p:italic r:id="rId67"/>
      <p:boldItalic r:id="rId68"/>
    </p:embeddedFont>
    <p:embeddedFont>
      <p:font typeface="Lato"/>
      <p:regular r:id="rId69"/>
      <p:bold r:id="rId70"/>
      <p:italic r:id="rId71"/>
      <p:boldItalic r:id="rId72"/>
    </p:embeddedFont>
    <p:embeddedFont>
      <p:font typeface="Playfair Display ExtraBold"/>
      <p:bold r:id="rId73"/>
      <p:boldItalic r:id="rId74"/>
    </p:embeddedFont>
    <p:embeddedFont>
      <p:font typeface="EB Garamond ExtraBold"/>
      <p:bold r:id="rId75"/>
      <p:boldItalic r:id="rId76"/>
    </p:embeddedFont>
    <p:embeddedFont>
      <p:font typeface="Playfair Display SemiBold"/>
      <p:regular r:id="rId77"/>
      <p:bold r:id="rId78"/>
      <p:italic r:id="rId79"/>
      <p:boldItalic r:id="rId80"/>
    </p:embeddedFont>
    <p:embeddedFont>
      <p:font typeface="Century Gothic"/>
      <p:regular r:id="rId81"/>
      <p:bold r:id="rId82"/>
      <p:italic r:id="rId83"/>
      <p:boldItalic r:id="rId84"/>
    </p:embeddedFont>
    <p:embeddedFont>
      <p:font typeface="Open Sans"/>
      <p:regular r:id="rId85"/>
      <p:bold r:id="rId86"/>
      <p:italic r:id="rId87"/>
      <p:boldItalic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CenturyGothic-boldItalic.fntdata"/><Relationship Id="rId83" Type="http://schemas.openxmlformats.org/officeDocument/2006/relationships/font" Target="fonts/CenturyGothic-italic.fntdata"/><Relationship Id="rId42" Type="http://schemas.openxmlformats.org/officeDocument/2006/relationships/slide" Target="slides/slide37.xml"/><Relationship Id="rId86" Type="http://schemas.openxmlformats.org/officeDocument/2006/relationships/font" Target="fonts/OpenSans-bold.fntdata"/><Relationship Id="rId41" Type="http://schemas.openxmlformats.org/officeDocument/2006/relationships/slide" Target="slides/slide36.xml"/><Relationship Id="rId85" Type="http://schemas.openxmlformats.org/officeDocument/2006/relationships/font" Target="fonts/OpenSans-regular.fntdata"/><Relationship Id="rId44" Type="http://schemas.openxmlformats.org/officeDocument/2006/relationships/slide" Target="slides/slide39.xml"/><Relationship Id="rId88" Type="http://schemas.openxmlformats.org/officeDocument/2006/relationships/font" Target="fonts/OpenSans-boldItalic.fntdata"/><Relationship Id="rId43" Type="http://schemas.openxmlformats.org/officeDocument/2006/relationships/slide" Target="slides/slide38.xml"/><Relationship Id="rId87" Type="http://schemas.openxmlformats.org/officeDocument/2006/relationships/font" Target="fonts/OpenSans-italic.fntdata"/><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PlayfairDisplaySemiBold-boldItalic.fntdata"/><Relationship Id="rId82" Type="http://schemas.openxmlformats.org/officeDocument/2006/relationships/font" Target="fonts/CenturyGothic-bold.fntdata"/><Relationship Id="rId81"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layfairDisplayExtraBold-bold.fntdata"/><Relationship Id="rId72" Type="http://schemas.openxmlformats.org/officeDocument/2006/relationships/font" Target="fonts/Lato-boldItalic.fntdata"/><Relationship Id="rId31" Type="http://schemas.openxmlformats.org/officeDocument/2006/relationships/slide" Target="slides/slide26.xml"/><Relationship Id="rId75" Type="http://schemas.openxmlformats.org/officeDocument/2006/relationships/font" Target="fonts/EBGaramondExtraBold-bold.fntdata"/><Relationship Id="rId30" Type="http://schemas.openxmlformats.org/officeDocument/2006/relationships/slide" Target="slides/slide25.xml"/><Relationship Id="rId74" Type="http://schemas.openxmlformats.org/officeDocument/2006/relationships/font" Target="fonts/PlayfairDisplayExtraBold-boldItalic.fntdata"/><Relationship Id="rId33" Type="http://schemas.openxmlformats.org/officeDocument/2006/relationships/slide" Target="slides/slide28.xml"/><Relationship Id="rId77" Type="http://schemas.openxmlformats.org/officeDocument/2006/relationships/font" Target="fonts/PlayfairDisplaySemiBold-regular.fntdata"/><Relationship Id="rId32" Type="http://schemas.openxmlformats.org/officeDocument/2006/relationships/slide" Target="slides/slide27.xml"/><Relationship Id="rId76" Type="http://schemas.openxmlformats.org/officeDocument/2006/relationships/font" Target="fonts/EBGaramondExtraBold-boldItalic.fntdata"/><Relationship Id="rId35" Type="http://schemas.openxmlformats.org/officeDocument/2006/relationships/slide" Target="slides/slide30.xml"/><Relationship Id="rId79" Type="http://schemas.openxmlformats.org/officeDocument/2006/relationships/font" Target="fonts/PlayfairDisplaySemiBold-italic.fntdata"/><Relationship Id="rId34" Type="http://schemas.openxmlformats.org/officeDocument/2006/relationships/slide" Target="slides/slide29.xml"/><Relationship Id="rId78" Type="http://schemas.openxmlformats.org/officeDocument/2006/relationships/font" Target="fonts/PlayfairDisplaySemiBold-bold.fntdata"/><Relationship Id="rId71" Type="http://schemas.openxmlformats.org/officeDocument/2006/relationships/font" Target="fonts/Lato-italic.fntdata"/><Relationship Id="rId70" Type="http://schemas.openxmlformats.org/officeDocument/2006/relationships/font" Target="fonts/Lato-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PlayfairDisplayMedium-bold.fntdata"/><Relationship Id="rId61" Type="http://schemas.openxmlformats.org/officeDocument/2006/relationships/font" Target="fonts/PlayfairDisplayMedium-regular.fntdata"/><Relationship Id="rId20" Type="http://schemas.openxmlformats.org/officeDocument/2006/relationships/slide" Target="slides/slide15.xml"/><Relationship Id="rId64" Type="http://schemas.openxmlformats.org/officeDocument/2006/relationships/font" Target="fonts/PlayfairDisplayMedium-boldItalic.fntdata"/><Relationship Id="rId63" Type="http://schemas.openxmlformats.org/officeDocument/2006/relationships/font" Target="fonts/PlayfairDisplayMedium-italic.fntdata"/><Relationship Id="rId22" Type="http://schemas.openxmlformats.org/officeDocument/2006/relationships/slide" Target="slides/slide17.xml"/><Relationship Id="rId66" Type="http://schemas.openxmlformats.org/officeDocument/2006/relationships/font" Target="fonts/PlayfairDisplay-bold.fntdata"/><Relationship Id="rId21" Type="http://schemas.openxmlformats.org/officeDocument/2006/relationships/slide" Target="slides/slide16.xml"/><Relationship Id="rId65" Type="http://schemas.openxmlformats.org/officeDocument/2006/relationships/font" Target="fonts/PlayfairDisplay-regular.fntdata"/><Relationship Id="rId24" Type="http://schemas.openxmlformats.org/officeDocument/2006/relationships/slide" Target="slides/slide19.xml"/><Relationship Id="rId68" Type="http://schemas.openxmlformats.org/officeDocument/2006/relationships/font" Target="fonts/PlayfairDisplay-boldItalic.fntdata"/><Relationship Id="rId23" Type="http://schemas.openxmlformats.org/officeDocument/2006/relationships/slide" Target="slides/slide18.xml"/><Relationship Id="rId67" Type="http://schemas.openxmlformats.org/officeDocument/2006/relationships/font" Target="fonts/PlayfairDisplay-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Lato-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673fcf932b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673fcf932b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8a3455bf0a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8a3455bf0a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8a3455bf0a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8a3455bf0a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8a3455bf0a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8a3455bf0a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8a3455bf0a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8a3455bf0a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189428a1e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6189428a1e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5484a049a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5484a049a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6189428a1e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6189428a1e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5041217c3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5041217c3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672ae2955c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672ae2955c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5484a049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5484a049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5484a049a5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5484a049a5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5484a049a5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5484a049a5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7d34a09aa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7d34a09aa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7d34a09aa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7d34a09aa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7d34a09aa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7d34a09aa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5041217c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e5041217c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43ee259d54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43ee259d54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5484a049a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5484a049a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43ee259d54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43ee259d54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e5041217c3_0_65: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99" name="Google Shape;299;g2e5041217c3_0_65: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43ee259d5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43ee259d5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43ee259d54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43ee259d54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e5041217c3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e5041217c3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ccce08dcb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ccce08dcb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fe31d79c2d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fe31d79c2d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7def33b5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7def33b5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e5466eb94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e5466eb94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caf27ca92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caf27ca92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e5041217c3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e5041217c3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0526ceb8b0_0_8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0526ceb8b0_0_8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0526ceb8b0_0_8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0526ceb8b0_0_8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43ee259d5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43ee259d5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0526ceb8b0_0_8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0526ceb8b0_0_8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43ee259d54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43ee259d54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5484a049a5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5484a049a5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43ee259d54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43ee259d54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5484a049a5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5484a049a5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0526ceb8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0526ceb8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8a3455bf0a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38a3455bf0a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8a3455bf0a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8a3455bf0a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8a3455bf0a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8a3455bf0a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8a3455bf0a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38a3455bf0a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43ee259d5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43ee259d5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8a3455bf0a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8a3455bf0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8a3455bf0a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8a3455bf0a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8a3455bf0a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8a3455bf0a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8a3455bf0a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8a3455bf0a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8a3455bf0a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8a3455bf0a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673fcf932b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673fcf932b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af27ca92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af27ca92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5041217c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5041217c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672539d464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672539d46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1e6a0131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71e6a0131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4" name="Shape 64"/>
        <p:cNvGrpSpPr/>
        <p:nvPr/>
      </p:nvGrpSpPr>
      <p:grpSpPr>
        <a:xfrm>
          <a:off x="0" y="0"/>
          <a:ext cx="0" cy="0"/>
          <a:chOff x="0" y="0"/>
          <a:chExt cx="0" cy="0"/>
        </a:xfrm>
      </p:grpSpPr>
      <p:sp>
        <p:nvSpPr>
          <p:cNvPr id="65" name="Google Shape;65;p13"/>
          <p:cNvSpPr txBox="1"/>
          <p:nvPr>
            <p:ph type="title"/>
          </p:nvPr>
        </p:nvSpPr>
        <p:spPr>
          <a:xfrm>
            <a:off x="1944694" y="468083"/>
            <a:ext cx="6684000" cy="9609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rgbClr val="11B2EB"/>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3"/>
          <p:cNvSpPr txBox="1"/>
          <p:nvPr>
            <p:ph idx="1" type="body"/>
          </p:nvPr>
        </p:nvSpPr>
        <p:spPr>
          <a:xfrm>
            <a:off x="1941909" y="1600200"/>
            <a:ext cx="6686700" cy="2833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7" name="Google Shape;67;p13"/>
          <p:cNvSpPr txBox="1"/>
          <p:nvPr>
            <p:ph idx="10" type="dt"/>
          </p:nvPr>
        </p:nvSpPr>
        <p:spPr>
          <a:xfrm>
            <a:off x="7771209" y="4597828"/>
            <a:ext cx="859800" cy="2778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8" name="Google Shape;68;p13"/>
          <p:cNvSpPr txBox="1"/>
          <p:nvPr>
            <p:ph idx="11" type="ftr"/>
          </p:nvPr>
        </p:nvSpPr>
        <p:spPr>
          <a:xfrm>
            <a:off x="1941909" y="4601856"/>
            <a:ext cx="57150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9" name="Google Shape;69;p13"/>
          <p:cNvSpPr/>
          <p:nvPr/>
        </p:nvSpPr>
        <p:spPr>
          <a:xfrm flipH="1" rot="10800000">
            <a:off x="-3142" y="535779"/>
            <a:ext cx="1191397" cy="380475"/>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 name="Google Shape;70;p13"/>
          <p:cNvSpPr txBox="1"/>
          <p:nvPr>
            <p:ph idx="12" type="sldNum"/>
          </p:nvPr>
        </p:nvSpPr>
        <p:spPr>
          <a:xfrm>
            <a:off x="398859" y="590837"/>
            <a:ext cx="5847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1">
  <p:cSld name="SECTION_HEADER_1">
    <p:spTree>
      <p:nvGrpSpPr>
        <p:cNvPr id="71" name="Shape 71"/>
        <p:cNvGrpSpPr/>
        <p:nvPr/>
      </p:nvGrpSpPr>
      <p:grpSpPr>
        <a:xfrm>
          <a:off x="0" y="0"/>
          <a:ext cx="0" cy="0"/>
          <a:chOff x="0" y="0"/>
          <a:chExt cx="0" cy="0"/>
        </a:xfrm>
      </p:grpSpPr>
      <p:sp>
        <p:nvSpPr>
          <p:cNvPr id="72" name="Google Shape;72;p14"/>
          <p:cNvSpPr/>
          <p:nvPr>
            <p:ph idx="2" type="pic"/>
          </p:nvPr>
        </p:nvSpPr>
        <p:spPr>
          <a:xfrm>
            <a:off x="9925" y="0"/>
            <a:ext cx="5688000" cy="4833000"/>
          </a:xfrm>
          <a:prstGeom prst="rect">
            <a:avLst/>
          </a:prstGeom>
          <a:noFill/>
          <a:ln>
            <a:noFill/>
          </a:ln>
        </p:spPr>
      </p:sp>
      <p:sp>
        <p:nvSpPr>
          <p:cNvPr id="73" name="Google Shape;73;p14"/>
          <p:cNvSpPr txBox="1"/>
          <p:nvPr>
            <p:ph type="title"/>
          </p:nvPr>
        </p:nvSpPr>
        <p:spPr>
          <a:xfrm>
            <a:off x="4192775" y="1721650"/>
            <a:ext cx="4238100" cy="14802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4" name="Google Shape;74;p14"/>
          <p:cNvSpPr txBox="1"/>
          <p:nvPr>
            <p:ph hasCustomPrompt="1" idx="3" type="title"/>
          </p:nvPr>
        </p:nvSpPr>
        <p:spPr>
          <a:xfrm>
            <a:off x="4192775" y="549300"/>
            <a:ext cx="1724700" cy="975600"/>
          </a:xfrm>
          <a:prstGeom prst="rect">
            <a:avLst/>
          </a:prstGeom>
          <a:noFill/>
          <a:ln>
            <a:noFill/>
          </a:ln>
        </p:spPr>
        <p:txBody>
          <a:bodyPr anchorCtr="0" anchor="ctr" bIns="91425" lIns="91425" spcFirstLastPara="1" rIns="91425" wrap="square" tIns="91425">
            <a:normAutofit/>
          </a:bodyPr>
          <a:lstStyle>
            <a:lvl1pPr lvl="0">
              <a:spcBef>
                <a:spcPts val="0"/>
              </a:spcBef>
              <a:spcAft>
                <a:spcPts val="0"/>
              </a:spcAft>
              <a:buSzPts val="10000"/>
              <a:buNone/>
              <a:defRPr sz="7200">
                <a:solidFill>
                  <a:schemeClr val="accent3"/>
                </a:solidFill>
              </a:defRPr>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75" name="Google Shape;75;p14"/>
          <p:cNvSpPr txBox="1"/>
          <p:nvPr>
            <p:ph idx="1" type="subTitle"/>
          </p:nvPr>
        </p:nvSpPr>
        <p:spPr>
          <a:xfrm>
            <a:off x="4192775" y="3715250"/>
            <a:ext cx="2680800" cy="658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dans une colonne 1">
  <p:cSld name="ONE_COLUMN_TEXT_1">
    <p:spTree>
      <p:nvGrpSpPr>
        <p:cNvPr id="77" name="Shape 77"/>
        <p:cNvGrpSpPr/>
        <p:nvPr/>
      </p:nvGrpSpPr>
      <p:grpSpPr>
        <a:xfrm>
          <a:off x="0" y="0"/>
          <a:ext cx="0" cy="0"/>
          <a:chOff x="0" y="0"/>
          <a:chExt cx="0" cy="0"/>
        </a:xfrm>
      </p:grpSpPr>
      <p:sp>
        <p:nvSpPr>
          <p:cNvPr id="78" name="Google Shape;78;p15"/>
          <p:cNvSpPr txBox="1"/>
          <p:nvPr>
            <p:ph type="title"/>
          </p:nvPr>
        </p:nvSpPr>
        <p:spPr>
          <a:xfrm>
            <a:off x="748450" y="1044950"/>
            <a:ext cx="4490400" cy="1322700"/>
          </a:xfrm>
          <a:prstGeom prst="rect">
            <a:avLst/>
          </a:prstGeom>
        </p:spPr>
        <p:txBody>
          <a:bodyPr anchorCtr="0" anchor="ctr" bIns="91425" lIns="91425" spcFirstLastPara="1" rIns="91425" wrap="square" tIns="91425">
            <a:normAutofit/>
          </a:bodyPr>
          <a:lstStyle>
            <a:lvl1pPr lvl="0">
              <a:spcBef>
                <a:spcPts val="0"/>
              </a:spcBef>
              <a:spcAft>
                <a:spcPts val="0"/>
              </a:spcAft>
              <a:buSzPts val="2400"/>
              <a:buNone/>
              <a:defRPr sz="3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9" name="Google Shape;79;p15"/>
          <p:cNvSpPr txBox="1"/>
          <p:nvPr>
            <p:ph idx="1" type="subTitle"/>
          </p:nvPr>
        </p:nvSpPr>
        <p:spPr>
          <a:xfrm>
            <a:off x="748450" y="2945950"/>
            <a:ext cx="4490400" cy="1322700"/>
          </a:xfrm>
          <a:prstGeom prst="rect">
            <a:avLst/>
          </a:prstGeom>
        </p:spPr>
        <p:txBody>
          <a:bodyPr anchorCtr="0" anchor="ctr" bIns="91425" lIns="91425" spcFirstLastPara="1" rIns="91425" wrap="square" tIns="91425">
            <a:normAutofit/>
          </a:bodyPr>
          <a:lstStyle>
            <a:lvl1pPr lvl="0">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80" name="Google Shape;80;p15"/>
          <p:cNvGrpSpPr/>
          <p:nvPr/>
        </p:nvGrpSpPr>
        <p:grpSpPr>
          <a:xfrm>
            <a:off x="5509398" y="2346748"/>
            <a:ext cx="3634446" cy="1876866"/>
            <a:chOff x="5509398" y="2346748"/>
            <a:chExt cx="3634446" cy="1876866"/>
          </a:xfrm>
        </p:grpSpPr>
        <p:grpSp>
          <p:nvGrpSpPr>
            <p:cNvPr id="81" name="Google Shape;81;p15"/>
            <p:cNvGrpSpPr/>
            <p:nvPr/>
          </p:nvGrpSpPr>
          <p:grpSpPr>
            <a:xfrm flipH="1">
              <a:off x="5509398" y="2346748"/>
              <a:ext cx="2534096" cy="1855866"/>
              <a:chOff x="5368507" y="2516915"/>
              <a:chExt cx="2280094" cy="1669845"/>
            </a:xfrm>
          </p:grpSpPr>
          <p:sp>
            <p:nvSpPr>
              <p:cNvPr id="82" name="Google Shape;82;p1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15"/>
            <p:cNvGrpSpPr/>
            <p:nvPr/>
          </p:nvGrpSpPr>
          <p:grpSpPr>
            <a:xfrm flipH="1">
              <a:off x="6609748" y="2367748"/>
              <a:ext cx="2534096" cy="1855866"/>
              <a:chOff x="5368507" y="2516915"/>
              <a:chExt cx="2280094" cy="1669845"/>
            </a:xfrm>
          </p:grpSpPr>
          <p:sp>
            <p:nvSpPr>
              <p:cNvPr id="86" name="Google Shape;86;p1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 name="Google Shape;89;p15"/>
          <p:cNvGrpSpPr/>
          <p:nvPr/>
        </p:nvGrpSpPr>
        <p:grpSpPr>
          <a:xfrm>
            <a:off x="5998215" y="3665518"/>
            <a:ext cx="2472219" cy="699912"/>
            <a:chOff x="5998215" y="3665518"/>
            <a:chExt cx="2472219" cy="699912"/>
          </a:xfrm>
        </p:grpSpPr>
        <p:grpSp>
          <p:nvGrpSpPr>
            <p:cNvPr id="90" name="Google Shape;90;p15"/>
            <p:cNvGrpSpPr/>
            <p:nvPr/>
          </p:nvGrpSpPr>
          <p:grpSpPr>
            <a:xfrm>
              <a:off x="8243987" y="3665518"/>
              <a:ext cx="226448" cy="557940"/>
              <a:chOff x="6407650" y="3769225"/>
              <a:chExt cx="183775" cy="452800"/>
            </a:xfrm>
          </p:grpSpPr>
          <p:sp>
            <p:nvSpPr>
              <p:cNvPr id="91" name="Google Shape;91;p1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15"/>
            <p:cNvGrpSpPr/>
            <p:nvPr/>
          </p:nvGrpSpPr>
          <p:grpSpPr>
            <a:xfrm>
              <a:off x="7974853" y="3716602"/>
              <a:ext cx="182766" cy="648828"/>
              <a:chOff x="8823577" y="3660940"/>
              <a:chExt cx="157150" cy="557939"/>
            </a:xfrm>
          </p:grpSpPr>
          <p:sp>
            <p:nvSpPr>
              <p:cNvPr id="95" name="Google Shape;95;p1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15"/>
            <p:cNvGrpSpPr/>
            <p:nvPr/>
          </p:nvGrpSpPr>
          <p:grpSpPr>
            <a:xfrm>
              <a:off x="5998215" y="3716602"/>
              <a:ext cx="182766" cy="648828"/>
              <a:chOff x="8823577" y="3660940"/>
              <a:chExt cx="157150" cy="557939"/>
            </a:xfrm>
          </p:grpSpPr>
          <p:sp>
            <p:nvSpPr>
              <p:cNvPr id="100" name="Google Shape;100;p1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 name="Google Shape;104;p15"/>
          <p:cNvGrpSpPr/>
          <p:nvPr/>
        </p:nvGrpSpPr>
        <p:grpSpPr>
          <a:xfrm>
            <a:off x="0" y="4182625"/>
            <a:ext cx="9144000" cy="965075"/>
            <a:chOff x="0" y="4182625"/>
            <a:chExt cx="9144000" cy="965075"/>
          </a:xfrm>
        </p:grpSpPr>
        <p:sp>
          <p:nvSpPr>
            <p:cNvPr id="105" name="Google Shape;105;p15"/>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a:off x="6940350" y="4182625"/>
              <a:ext cx="1872894" cy="960919"/>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15"/>
          <p:cNvSpPr/>
          <p:nvPr/>
        </p:nvSpPr>
        <p:spPr>
          <a:xfrm>
            <a:off x="6067150" y="2225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15"/>
          <p:cNvGrpSpPr/>
          <p:nvPr/>
        </p:nvGrpSpPr>
        <p:grpSpPr>
          <a:xfrm>
            <a:off x="7630333" y="324148"/>
            <a:ext cx="1157267" cy="908793"/>
            <a:chOff x="7630333" y="324148"/>
            <a:chExt cx="1157267" cy="908793"/>
          </a:xfrm>
        </p:grpSpPr>
        <p:sp>
          <p:nvSpPr>
            <p:cNvPr id="109" name="Google Shape;109;p15"/>
            <p:cNvSpPr/>
            <p:nvPr/>
          </p:nvSpPr>
          <p:spPr>
            <a:xfrm>
              <a:off x="8533900" y="109851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8386558" y="324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7630333"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youtube.com/watch?v=xY7P5XHWfug" TargetMode="Externa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21.jp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www.youtube.com/watch?v=f2HHQJMheTk" TargetMode="Externa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youtube.com/watch?v=5MvM8zTFvig&amp;list=RD5MvM8zTFvig&amp;start_radio=1" TargetMode="External"/><Relationship Id="rId4" Type="http://schemas.openxmlformats.org/officeDocument/2006/relationships/hyperlink" Target="http://www.youtube.com/watch?v=5MvM8zTFvig" TargetMode="External"/><Relationship Id="rId5"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www.youtube.com/watch?v=OF7IOaKST5s&amp;list=RDOF7IOaKST5s&amp;start_radio=1" TargetMode="External"/><Relationship Id="rId4" Type="http://schemas.openxmlformats.org/officeDocument/2006/relationships/hyperlink" Target="http://www.youtube.com/watch?v=OF7IOaKST5s" TargetMode="External"/><Relationship Id="rId5" Type="http://schemas.openxmlformats.org/officeDocument/2006/relationships/image" Target="../media/image2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www.youtube.com/watch?v=2zI2BlyEZnA&amp;list=RD2zI2BlyEZnA&amp;start_radio=1" TargetMode="External"/><Relationship Id="rId4" Type="http://schemas.openxmlformats.org/officeDocument/2006/relationships/hyperlink" Target="http://www.youtube.com/watch?v=2zI2BlyEZnA" TargetMode="External"/><Relationship Id="rId5" Type="http://schemas.openxmlformats.org/officeDocument/2006/relationships/image" Target="../media/image1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nd86K3olzwI" TargetMode="External"/><Relationship Id="rId4" Type="http://schemas.openxmlformats.org/officeDocument/2006/relationships/hyperlink" Target="http://www.youtube.com/watch?v=nd86K3olzwI" TargetMode="External"/><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5" name="Shape 115"/>
        <p:cNvGrpSpPr/>
        <p:nvPr/>
      </p:nvGrpSpPr>
      <p:grpSpPr>
        <a:xfrm>
          <a:off x="0" y="0"/>
          <a:ext cx="0" cy="0"/>
          <a:chOff x="0" y="0"/>
          <a:chExt cx="0" cy="0"/>
        </a:xfrm>
      </p:grpSpPr>
      <p:sp>
        <p:nvSpPr>
          <p:cNvPr id="116" name="Google Shape;116;p16"/>
          <p:cNvSpPr txBox="1"/>
          <p:nvPr>
            <p:ph type="ctrTitle"/>
          </p:nvPr>
        </p:nvSpPr>
        <p:spPr>
          <a:xfrm>
            <a:off x="2625325" y="351600"/>
            <a:ext cx="6368400" cy="1163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rgbClr val="4E67C8"/>
              </a:buClr>
              <a:buSzPct val="100000"/>
              <a:buFont typeface="Arial Rounded"/>
              <a:buNone/>
            </a:pPr>
            <a:r>
              <a:rPr lang="fr" sz="4000">
                <a:solidFill>
                  <a:srgbClr val="4E67C8"/>
                </a:solidFill>
              </a:rPr>
              <a:t>Célébration de l’Action de Grâce 2025</a:t>
            </a:r>
            <a:r>
              <a:rPr lang="fr" sz="4000">
                <a:solidFill>
                  <a:srgbClr val="4E67C8"/>
                </a:solidFill>
                <a:highlight>
                  <a:srgbClr val="FEFFFF"/>
                </a:highlight>
              </a:rPr>
              <a:t>                                                 </a:t>
            </a:r>
            <a:endParaRPr sz="4000">
              <a:solidFill>
                <a:srgbClr val="4E67C8"/>
              </a:solidFill>
              <a:highlight>
                <a:srgbClr val="FEFFFF"/>
              </a:highlight>
            </a:endParaRPr>
          </a:p>
          <a:p>
            <a:pPr indent="0" lvl="0" marL="0" rtl="0" algn="ctr">
              <a:spcBef>
                <a:spcPts val="0"/>
              </a:spcBef>
              <a:spcAft>
                <a:spcPts val="0"/>
              </a:spcAft>
              <a:buClr>
                <a:srgbClr val="4E67C8"/>
              </a:buClr>
              <a:buSzPct val="333333"/>
              <a:buFont typeface="Arial Rounded"/>
              <a:buNone/>
            </a:pPr>
            <a:r>
              <a:t/>
            </a:r>
            <a:endParaRPr sz="1200">
              <a:solidFill>
                <a:srgbClr val="9900FF"/>
              </a:solidFill>
              <a:highlight>
                <a:srgbClr val="FEFFFF"/>
              </a:highlight>
            </a:endParaRPr>
          </a:p>
        </p:txBody>
      </p:sp>
      <p:sp>
        <p:nvSpPr>
          <p:cNvPr id="117" name="Google Shape;117;p16"/>
          <p:cNvSpPr txBox="1"/>
          <p:nvPr>
            <p:ph idx="1" type="subTitle"/>
          </p:nvPr>
        </p:nvSpPr>
        <p:spPr>
          <a:xfrm>
            <a:off x="3000375" y="1515000"/>
            <a:ext cx="5695200" cy="2588100"/>
          </a:xfrm>
          <a:prstGeom prst="rect">
            <a:avLst/>
          </a:prstGeom>
        </p:spPr>
        <p:txBody>
          <a:bodyPr anchorCtr="0" anchor="b" bIns="91425" lIns="91425" spcFirstLastPara="1" rIns="91425" wrap="square" tIns="91425">
            <a:normAutofit fontScale="62500" lnSpcReduction="10000"/>
          </a:bodyPr>
          <a:lstStyle/>
          <a:p>
            <a:pPr indent="0" lvl="0" marL="0" rtl="0" algn="ctr">
              <a:spcBef>
                <a:spcPts val="0"/>
              </a:spcBef>
              <a:spcAft>
                <a:spcPts val="0"/>
              </a:spcAft>
              <a:buNone/>
            </a:pPr>
            <a:r>
              <a:rPr b="1" lang="fr" sz="2718">
                <a:solidFill>
                  <a:srgbClr val="4E67C8"/>
                </a:solidFill>
                <a:latin typeface="Playfair Display"/>
                <a:ea typeface="Playfair Display"/>
                <a:cs typeface="Playfair Display"/>
                <a:sym typeface="Playfair Display"/>
              </a:rPr>
              <a:t>Célébration développée par Caroline Maillet-Rao, coordonnatrice du CÉFFA, </a:t>
            </a:r>
            <a:endParaRPr b="1" sz="2718">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2718">
                <a:solidFill>
                  <a:srgbClr val="4E67C8"/>
                </a:solidFill>
                <a:latin typeface="Playfair Display"/>
                <a:ea typeface="Playfair Display"/>
                <a:cs typeface="Playfair Display"/>
                <a:sym typeface="Playfair Display"/>
              </a:rPr>
              <a:t>pour les </a:t>
            </a:r>
            <a:endParaRPr b="1" sz="2718">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5381">
                <a:solidFill>
                  <a:srgbClr val="4E67C8"/>
                </a:solidFill>
                <a:latin typeface="Playfair Display"/>
                <a:ea typeface="Playfair Display"/>
                <a:cs typeface="Playfair Display"/>
                <a:sym typeface="Playfair Display"/>
              </a:rPr>
              <a:t>Écoles catholiques des </a:t>
            </a:r>
            <a:endParaRPr b="1" sz="5381">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rPr b="1" lang="fr" sz="5381">
                <a:solidFill>
                  <a:srgbClr val="4E67C8"/>
                </a:solidFill>
                <a:latin typeface="Playfair Display"/>
                <a:ea typeface="Playfair Display"/>
                <a:cs typeface="Playfair Display"/>
                <a:sym typeface="Playfair Display"/>
              </a:rPr>
              <a:t>Conseils scolaires francophones de l’Alberta</a:t>
            </a:r>
            <a:endParaRPr b="1" sz="4358">
              <a:solidFill>
                <a:srgbClr val="4E67C8"/>
              </a:solidFill>
              <a:latin typeface="Playfair Display"/>
              <a:ea typeface="Playfair Display"/>
              <a:cs typeface="Playfair Display"/>
              <a:sym typeface="Playfair Display"/>
            </a:endParaRPr>
          </a:p>
        </p:txBody>
      </p:sp>
      <p:pic>
        <p:nvPicPr>
          <p:cNvPr id="118" name="Google Shape;118;p16"/>
          <p:cNvPicPr preferRelativeResize="0"/>
          <p:nvPr/>
        </p:nvPicPr>
        <p:blipFill>
          <a:blip r:embed="rId3">
            <a:alphaModFix/>
          </a:blip>
          <a:stretch>
            <a:fillRect/>
          </a:stretch>
        </p:blipFill>
        <p:spPr>
          <a:xfrm>
            <a:off x="5207326" y="4187279"/>
            <a:ext cx="1488399" cy="673774"/>
          </a:xfrm>
          <a:prstGeom prst="rect">
            <a:avLst/>
          </a:prstGeom>
          <a:noFill/>
          <a:ln>
            <a:noFill/>
          </a:ln>
        </p:spPr>
      </p:pic>
      <p:pic>
        <p:nvPicPr>
          <p:cNvPr id="119" name="Google Shape;119;p16"/>
          <p:cNvPicPr preferRelativeResize="0"/>
          <p:nvPr/>
        </p:nvPicPr>
        <p:blipFill>
          <a:blip r:embed="rId4">
            <a:alphaModFix/>
          </a:blip>
          <a:stretch>
            <a:fillRect/>
          </a:stretch>
        </p:blipFill>
        <p:spPr>
          <a:xfrm>
            <a:off x="0" y="0"/>
            <a:ext cx="2806276"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6" name="Shape 176"/>
        <p:cNvGrpSpPr/>
        <p:nvPr/>
      </p:nvGrpSpPr>
      <p:grpSpPr>
        <a:xfrm>
          <a:off x="0" y="0"/>
          <a:ext cx="0" cy="0"/>
          <a:chOff x="0" y="0"/>
          <a:chExt cx="0" cy="0"/>
        </a:xfrm>
      </p:grpSpPr>
      <p:sp>
        <p:nvSpPr>
          <p:cNvPr id="177" name="Google Shape;177;p25"/>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178" name="Google Shape;178;p25"/>
          <p:cNvSpPr txBox="1"/>
          <p:nvPr/>
        </p:nvSpPr>
        <p:spPr>
          <a:xfrm>
            <a:off x="665900" y="1507825"/>
            <a:ext cx="80595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R/ Je bénirai le nom du Seigneur et je bénirai tous ses bienfaits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 il est ma joie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À chaque seconde et à chaque heure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Mon privilège est de te louer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ma joie</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2" name="Shape 182"/>
        <p:cNvGrpSpPr/>
        <p:nvPr/>
      </p:nvGrpSpPr>
      <p:grpSpPr>
        <a:xfrm>
          <a:off x="0" y="0"/>
          <a:ext cx="0" cy="0"/>
          <a:chOff x="0" y="0"/>
          <a:chExt cx="0" cy="0"/>
        </a:xfrm>
      </p:grpSpPr>
      <p:sp>
        <p:nvSpPr>
          <p:cNvPr id="183" name="Google Shape;183;p26"/>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184" name="Google Shape;184;p26"/>
          <p:cNvSpPr txBox="1"/>
          <p:nvPr/>
        </p:nvSpPr>
        <p:spPr>
          <a:xfrm>
            <a:off x="627625" y="1484850"/>
            <a:ext cx="8059500" cy="2678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fr" sz="2700">
                <a:solidFill>
                  <a:srgbClr val="1155CC"/>
                </a:solidFill>
                <a:latin typeface="Playfair Display"/>
                <a:ea typeface="Playfair Display"/>
                <a:cs typeface="Playfair Display"/>
                <a:sym typeface="Playfair Display"/>
              </a:rPr>
              <a:t>Du lever du jour, à la nuit tombée (x2)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Sa grâce m’entoure, je veux le louer (x2)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Pour ce qu’il a fait, et ce qu’il fera (x2)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Oui, j’élèverai, la gloire de mon roi (x2)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8" name="Shape 188"/>
        <p:cNvGrpSpPr/>
        <p:nvPr/>
      </p:nvGrpSpPr>
      <p:grpSpPr>
        <a:xfrm>
          <a:off x="0" y="0"/>
          <a:ext cx="0" cy="0"/>
          <a:chOff x="0" y="0"/>
          <a:chExt cx="0" cy="0"/>
        </a:xfrm>
      </p:grpSpPr>
      <p:sp>
        <p:nvSpPr>
          <p:cNvPr id="189" name="Google Shape;189;p27"/>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190" name="Google Shape;190;p27"/>
          <p:cNvSpPr txBox="1"/>
          <p:nvPr/>
        </p:nvSpPr>
        <p:spPr>
          <a:xfrm>
            <a:off x="665900" y="1507825"/>
            <a:ext cx="80595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R/ Je bénirai le nom du Seigneur et je bénirai tous ses bienfaits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 il est ma joie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À chaque seconde et à chaque heure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Mon privilège est de te louer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ma joie</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8"/>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196" name="Google Shape;196;p28"/>
          <p:cNvSpPr txBox="1"/>
          <p:nvPr/>
        </p:nvSpPr>
        <p:spPr>
          <a:xfrm>
            <a:off x="665900" y="1507825"/>
            <a:ext cx="80595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Ses bontés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Son amour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m’accompagneront pour toujours (x4)</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0" name="Shape 200"/>
        <p:cNvGrpSpPr/>
        <p:nvPr/>
      </p:nvGrpSpPr>
      <p:grpSpPr>
        <a:xfrm>
          <a:off x="0" y="0"/>
          <a:ext cx="0" cy="0"/>
          <a:chOff x="0" y="0"/>
          <a:chExt cx="0" cy="0"/>
        </a:xfrm>
      </p:grpSpPr>
      <p:sp>
        <p:nvSpPr>
          <p:cNvPr id="201" name="Google Shape;201;p29"/>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202" name="Google Shape;202;p29"/>
          <p:cNvSpPr txBox="1"/>
          <p:nvPr/>
        </p:nvSpPr>
        <p:spPr>
          <a:xfrm>
            <a:off x="665900" y="1507825"/>
            <a:ext cx="80595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R/ Je bénirai le nom du Seigneur et je bénirai tous ses bienfaits</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 il est ma joie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À chaque seconde et à chaque heure</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Mon privilège est de te louer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la source de mon bonheur</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Il est ma joie</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6" name="Shape 206"/>
        <p:cNvGrpSpPr/>
        <p:nvPr/>
      </p:nvGrpSpPr>
      <p:grpSpPr>
        <a:xfrm>
          <a:off x="0" y="0"/>
          <a:ext cx="0" cy="0"/>
          <a:chOff x="0" y="0"/>
          <a:chExt cx="0" cy="0"/>
        </a:xfrm>
      </p:grpSpPr>
      <p:sp>
        <p:nvSpPr>
          <p:cNvPr id="207" name="Google Shape;207;p30"/>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4E67C8"/>
                </a:solidFill>
              </a:rPr>
              <a:t>Signe de croix </a:t>
            </a:r>
            <a:endParaRPr sz="3680">
              <a:solidFill>
                <a:srgbClr val="4E67C8"/>
              </a:solidFill>
            </a:endParaRPr>
          </a:p>
        </p:txBody>
      </p:sp>
      <p:sp>
        <p:nvSpPr>
          <p:cNvPr id="208" name="Google Shape;208;p30"/>
          <p:cNvSpPr txBox="1"/>
          <p:nvPr>
            <p:ph idx="1" type="body"/>
          </p:nvPr>
        </p:nvSpPr>
        <p:spPr>
          <a:xfrm>
            <a:off x="311700" y="1432850"/>
            <a:ext cx="8520600" cy="31509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rgbClr val="000000"/>
              </a:buClr>
              <a:buSzPts val="688"/>
              <a:buFont typeface="Arial"/>
              <a:buNone/>
            </a:pPr>
            <a:r>
              <a:rPr lang="fr" sz="3017">
                <a:solidFill>
                  <a:srgbClr val="1155CC"/>
                </a:solidFill>
                <a:latin typeface="Playfair Display SemiBold"/>
                <a:ea typeface="Playfair Display SemiBold"/>
                <a:cs typeface="Playfair Display SemiBold"/>
                <a:sym typeface="Playfair Display SemiBold"/>
              </a:rPr>
              <a:t>Nous sommes rassemblés au nom du Père et du Fils et du Saint-Esprit.</a:t>
            </a:r>
            <a:endParaRPr sz="3017">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688"/>
              <a:buFont typeface="Arial"/>
              <a:buNone/>
            </a:pPr>
            <a:r>
              <a:rPr lang="fr" sz="3017">
                <a:solidFill>
                  <a:srgbClr val="1155CC"/>
                </a:solidFill>
                <a:latin typeface="Playfair Display SemiBold"/>
                <a:ea typeface="Playfair Display SemiBold"/>
                <a:cs typeface="Playfair Display SemiBold"/>
                <a:sym typeface="Playfair Display SemiBold"/>
              </a:rPr>
              <a:t> </a:t>
            </a:r>
            <a:endParaRPr sz="1642">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688"/>
              <a:buFont typeface="Arial"/>
              <a:buNone/>
            </a:pPr>
            <a:r>
              <a:rPr b="1" lang="fr" sz="3217">
                <a:solidFill>
                  <a:srgbClr val="1155CC"/>
                </a:solidFill>
                <a:latin typeface="Playfair Display"/>
                <a:ea typeface="Playfair Display"/>
                <a:cs typeface="Playfair Display"/>
                <a:sym typeface="Playfair Display"/>
              </a:rPr>
              <a:t>Tous : AMEN !</a:t>
            </a:r>
            <a:endParaRPr b="1" sz="1842">
              <a:solidFill>
                <a:srgbClr val="1155CC"/>
              </a:solidFill>
              <a:latin typeface="Playfair Display"/>
              <a:ea typeface="Playfair Display"/>
              <a:cs typeface="Playfair Display"/>
              <a:sym typeface="Playfair Display"/>
            </a:endParaRPr>
          </a:p>
          <a:p>
            <a:pPr indent="0" lvl="0" marL="0" rtl="0" algn="just">
              <a:lnSpc>
                <a:spcPct val="90000"/>
              </a:lnSpc>
              <a:spcBef>
                <a:spcPts val="0"/>
              </a:spcBef>
              <a:spcAft>
                <a:spcPts val="0"/>
              </a:spcAft>
              <a:buClr>
                <a:srgbClr val="000000"/>
              </a:buClr>
              <a:buSzPts val="688"/>
              <a:buFont typeface="Arial"/>
              <a:buNone/>
            </a:pPr>
            <a:r>
              <a:t/>
            </a:r>
            <a:endParaRPr sz="3017">
              <a:solidFill>
                <a:srgbClr val="4E67C8"/>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209" name="Google Shape;209;p30"/>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3" name="Shape 213"/>
        <p:cNvGrpSpPr/>
        <p:nvPr/>
      </p:nvGrpSpPr>
      <p:grpSpPr>
        <a:xfrm>
          <a:off x="0" y="0"/>
          <a:ext cx="0" cy="0"/>
          <a:chOff x="0" y="0"/>
          <a:chExt cx="0" cy="0"/>
        </a:xfrm>
      </p:grpSpPr>
      <p:sp>
        <p:nvSpPr>
          <p:cNvPr id="214" name="Google Shape;214;p31"/>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1155CC"/>
                </a:solidFill>
              </a:rPr>
              <a:t>Salutation</a:t>
            </a:r>
            <a:endParaRPr sz="3680">
              <a:solidFill>
                <a:srgbClr val="1155CC"/>
              </a:solidFill>
            </a:endParaRPr>
          </a:p>
        </p:txBody>
      </p:sp>
      <p:sp>
        <p:nvSpPr>
          <p:cNvPr id="215" name="Google Shape;215;p31"/>
          <p:cNvSpPr txBox="1"/>
          <p:nvPr>
            <p:ph idx="1" type="body"/>
          </p:nvPr>
        </p:nvSpPr>
        <p:spPr>
          <a:xfrm>
            <a:off x="311700" y="1261225"/>
            <a:ext cx="8520600" cy="33225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Clr>
                <a:srgbClr val="000000"/>
              </a:buClr>
              <a:buSzPts val="636"/>
              <a:buFont typeface="Arial"/>
              <a:buNone/>
            </a:pPr>
            <a:r>
              <a:rPr lang="fr" sz="3600">
                <a:solidFill>
                  <a:srgbClr val="1155CC"/>
                </a:solidFill>
                <a:latin typeface="Playfair Display"/>
                <a:ea typeface="Playfair Display"/>
                <a:cs typeface="Playfair Display"/>
                <a:sym typeface="Playfair Display"/>
              </a:rPr>
              <a:t>Que le Seigneur Jésus Christ, présent au milieu de nous et dans la Parole, nous garde unis dans son amour.</a:t>
            </a:r>
            <a:endParaRPr sz="3600">
              <a:solidFill>
                <a:srgbClr val="1155CC"/>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lang="fr" sz="3600">
                <a:solidFill>
                  <a:srgbClr val="1155CC"/>
                </a:solidFill>
                <a:latin typeface="Playfair Display"/>
                <a:ea typeface="Playfair Display"/>
                <a:cs typeface="Playfair Display"/>
                <a:sym typeface="Playfair Display"/>
              </a:rPr>
              <a:t>Bénissons-le maintenant et toujours.</a:t>
            </a:r>
            <a:endParaRPr sz="3600">
              <a:solidFill>
                <a:srgbClr val="1155CC"/>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t/>
            </a:r>
            <a:endParaRPr b="1" sz="3600">
              <a:solidFill>
                <a:srgbClr val="1155CC"/>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b="1" lang="fr" sz="3600">
                <a:solidFill>
                  <a:srgbClr val="1155CC"/>
                </a:solidFill>
                <a:latin typeface="Playfair Display"/>
                <a:ea typeface="Playfair Display"/>
                <a:cs typeface="Playfair Display"/>
                <a:sym typeface="Playfair Display"/>
              </a:rPr>
              <a:t>R/ Bénis soit Dieu maintenant et toujours.</a:t>
            </a:r>
            <a:endParaRPr b="1" sz="3600">
              <a:solidFill>
                <a:srgbClr val="1155CC"/>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9" name="Shape 219"/>
        <p:cNvGrpSpPr/>
        <p:nvPr/>
      </p:nvGrpSpPr>
      <p:grpSpPr>
        <a:xfrm>
          <a:off x="0" y="0"/>
          <a:ext cx="0" cy="0"/>
          <a:chOff x="0" y="0"/>
          <a:chExt cx="0" cy="0"/>
        </a:xfrm>
      </p:grpSpPr>
      <p:sp>
        <p:nvSpPr>
          <p:cNvPr id="220" name="Google Shape;220;p32"/>
          <p:cNvSpPr txBox="1"/>
          <p:nvPr>
            <p:ph type="title"/>
          </p:nvPr>
        </p:nvSpPr>
        <p:spPr>
          <a:xfrm>
            <a:off x="311700" y="191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4E67C8"/>
                </a:solidFill>
              </a:rPr>
              <a:t>Prière </a:t>
            </a:r>
            <a:r>
              <a:rPr lang="fr" sz="3680">
                <a:solidFill>
                  <a:srgbClr val="4E67C8"/>
                </a:solidFill>
              </a:rPr>
              <a:t>d’ouverture</a:t>
            </a:r>
            <a:endParaRPr sz="3680">
              <a:solidFill>
                <a:srgbClr val="4E67C8"/>
              </a:solidFill>
            </a:endParaRPr>
          </a:p>
        </p:txBody>
      </p:sp>
      <p:sp>
        <p:nvSpPr>
          <p:cNvPr id="221" name="Google Shape;221;p32"/>
          <p:cNvSpPr txBox="1"/>
          <p:nvPr>
            <p:ph idx="1" type="body"/>
          </p:nvPr>
        </p:nvSpPr>
        <p:spPr>
          <a:xfrm>
            <a:off x="205350" y="1155775"/>
            <a:ext cx="8733300" cy="3544500"/>
          </a:xfrm>
          <a:prstGeom prst="rect">
            <a:avLst/>
          </a:prstGeom>
        </p:spPr>
        <p:txBody>
          <a:bodyPr anchorCtr="0" anchor="t" bIns="91425" lIns="91425" spcFirstLastPara="1" rIns="91425" wrap="square" tIns="91425">
            <a:normAutofit fontScale="62500" lnSpcReduction="20000"/>
          </a:bodyPr>
          <a:lstStyle/>
          <a:p>
            <a:pPr indent="0" lvl="0" marL="0" rtl="0" algn="just">
              <a:spcBef>
                <a:spcPts val="0"/>
              </a:spcBef>
              <a:spcAft>
                <a:spcPts val="0"/>
              </a:spcAft>
              <a:buNone/>
            </a:pPr>
            <a:r>
              <a:rPr lang="fr" sz="3600">
                <a:solidFill>
                  <a:srgbClr val="1155CC"/>
                </a:solidFill>
                <a:latin typeface="Playfair Display SemiBold"/>
                <a:ea typeface="Playfair Display SemiBold"/>
                <a:cs typeface="Playfair Display SemiBold"/>
                <a:sym typeface="Playfair Display SemiBold"/>
              </a:rPr>
              <a:t>Dieu notre Père ; nous proclamons que tout don vient de toi, ce que nous avons et ce que nous sommes ; apprends-nous à reconnaître les bienfaits de ton immense amour, et à t’aimer d’un coeur sincère et de toute notre force. </a:t>
            </a:r>
            <a:endParaRPr sz="3600">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430"/>
              <a:buFont typeface="Arial"/>
              <a:buNone/>
            </a:pPr>
            <a:r>
              <a:rPr lang="fr" sz="3600">
                <a:solidFill>
                  <a:srgbClr val="1155CC"/>
                </a:solidFill>
                <a:latin typeface="Playfair Display SemiBold"/>
                <a:ea typeface="Playfair Display SemiBold"/>
                <a:cs typeface="Playfair Display SemiBold"/>
                <a:sym typeface="Playfair Display SemiBold"/>
              </a:rPr>
              <a:t>Par Jésus-Christ, ton Fils, notre Seigneur, </a:t>
            </a:r>
            <a:endParaRPr sz="3600">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430"/>
              <a:buFont typeface="Arial"/>
              <a:buNone/>
            </a:pPr>
            <a:r>
              <a:rPr lang="fr" sz="3600">
                <a:solidFill>
                  <a:srgbClr val="1155CC"/>
                </a:solidFill>
                <a:latin typeface="Playfair Display SemiBold"/>
                <a:ea typeface="Playfair Display SemiBold"/>
                <a:cs typeface="Playfair Display SemiBold"/>
                <a:sym typeface="Playfair Display SemiBold"/>
              </a:rPr>
              <a:t>qui vit et règne avec toi dans l’unité du Saint-Esprit, </a:t>
            </a:r>
            <a:endParaRPr sz="3600">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430"/>
              <a:buFont typeface="Arial"/>
              <a:buNone/>
            </a:pPr>
            <a:r>
              <a:rPr lang="fr" sz="3600">
                <a:solidFill>
                  <a:srgbClr val="1155CC"/>
                </a:solidFill>
                <a:latin typeface="Playfair Display SemiBold"/>
                <a:ea typeface="Playfair Display SemiBold"/>
                <a:cs typeface="Playfair Display SemiBold"/>
                <a:sym typeface="Playfair Display SemiBold"/>
              </a:rPr>
              <a:t>Dieu pour les siècles des siècles.</a:t>
            </a:r>
            <a:endParaRPr sz="3600">
              <a:solidFill>
                <a:srgbClr val="1155CC"/>
              </a:solidFill>
              <a:latin typeface="Playfair Display SemiBold"/>
              <a:ea typeface="Playfair Display SemiBold"/>
              <a:cs typeface="Playfair Display SemiBold"/>
              <a:sym typeface="Playfair Display SemiBold"/>
            </a:endParaRPr>
          </a:p>
          <a:p>
            <a:pPr indent="0" lvl="0" marL="0" rtl="0" algn="just">
              <a:spcBef>
                <a:spcPts val="0"/>
              </a:spcBef>
              <a:spcAft>
                <a:spcPts val="0"/>
              </a:spcAft>
              <a:buClr>
                <a:srgbClr val="000000"/>
              </a:buClr>
              <a:buSzPts val="430"/>
              <a:buFont typeface="Arial"/>
              <a:buNone/>
            </a:pPr>
            <a:r>
              <a:t/>
            </a:r>
            <a:endParaRPr b="1" sz="3600">
              <a:solidFill>
                <a:srgbClr val="1155CC"/>
              </a:solidFill>
              <a:latin typeface="Playfair Display"/>
              <a:ea typeface="Playfair Display"/>
              <a:cs typeface="Playfair Display"/>
              <a:sym typeface="Playfair Display"/>
            </a:endParaRPr>
          </a:p>
          <a:p>
            <a:pPr indent="0" lvl="0" marL="0" rtl="0" algn="just">
              <a:spcBef>
                <a:spcPts val="0"/>
              </a:spcBef>
              <a:spcAft>
                <a:spcPts val="0"/>
              </a:spcAft>
              <a:buClr>
                <a:srgbClr val="000000"/>
              </a:buClr>
              <a:buSzPts val="430"/>
              <a:buFont typeface="Arial"/>
              <a:buNone/>
            </a:pPr>
            <a:r>
              <a:rPr b="1" lang="fr" sz="4240">
                <a:solidFill>
                  <a:srgbClr val="1155CC"/>
                </a:solidFill>
                <a:latin typeface="Playfair Display"/>
                <a:ea typeface="Playfair Display"/>
                <a:cs typeface="Playfair Display"/>
                <a:sym typeface="Playfair Display"/>
              </a:rPr>
              <a:t>Tous/ Amen</a:t>
            </a:r>
            <a:endParaRPr b="1" sz="2700">
              <a:solidFill>
                <a:srgbClr val="4E67C8"/>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222" name="Google Shape;222;p32"/>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6" name="Shape 226"/>
        <p:cNvGrpSpPr/>
        <p:nvPr/>
      </p:nvGrpSpPr>
      <p:grpSpPr>
        <a:xfrm>
          <a:off x="0" y="0"/>
          <a:ext cx="0" cy="0"/>
          <a:chOff x="0" y="0"/>
          <a:chExt cx="0" cy="0"/>
        </a:xfrm>
      </p:grpSpPr>
      <p:sp>
        <p:nvSpPr>
          <p:cNvPr id="227" name="Google Shape;227;p33"/>
          <p:cNvSpPr txBox="1"/>
          <p:nvPr>
            <p:ph type="title"/>
          </p:nvPr>
        </p:nvSpPr>
        <p:spPr>
          <a:xfrm>
            <a:off x="311700" y="169600"/>
            <a:ext cx="8520600" cy="641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asseoir pour écouter les lectures</a:t>
            </a:r>
            <a:endParaRPr>
              <a:solidFill>
                <a:srgbClr val="4E67C8"/>
              </a:solidFill>
            </a:endParaRPr>
          </a:p>
        </p:txBody>
      </p:sp>
      <p:pic>
        <p:nvPicPr>
          <p:cNvPr id="228" name="Google Shape;228;p33"/>
          <p:cNvPicPr preferRelativeResize="0"/>
          <p:nvPr/>
        </p:nvPicPr>
        <p:blipFill>
          <a:blip r:embed="rId3">
            <a:alphaModFix/>
          </a:blip>
          <a:stretch>
            <a:fillRect/>
          </a:stretch>
        </p:blipFill>
        <p:spPr>
          <a:xfrm>
            <a:off x="420975" y="1117325"/>
            <a:ext cx="4382975" cy="3506375"/>
          </a:xfrm>
          <a:prstGeom prst="rect">
            <a:avLst/>
          </a:prstGeom>
          <a:noFill/>
          <a:ln>
            <a:noFill/>
          </a:ln>
        </p:spPr>
      </p:pic>
      <p:pic>
        <p:nvPicPr>
          <p:cNvPr id="229" name="Google Shape;229;p33"/>
          <p:cNvPicPr preferRelativeResize="0"/>
          <p:nvPr/>
        </p:nvPicPr>
        <p:blipFill>
          <a:blip r:embed="rId4">
            <a:alphaModFix/>
          </a:blip>
          <a:stretch>
            <a:fillRect/>
          </a:stretch>
        </p:blipFill>
        <p:spPr>
          <a:xfrm>
            <a:off x="4910425" y="1730613"/>
            <a:ext cx="4035250" cy="22798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3" name="Shape 233"/>
        <p:cNvGrpSpPr/>
        <p:nvPr/>
      </p:nvGrpSpPr>
      <p:grpSpPr>
        <a:xfrm>
          <a:off x="0" y="0"/>
          <a:ext cx="0" cy="0"/>
          <a:chOff x="0" y="0"/>
          <a:chExt cx="0" cy="0"/>
        </a:xfrm>
      </p:grpSpPr>
      <p:sp>
        <p:nvSpPr>
          <p:cNvPr id="234" name="Google Shape;234;p34"/>
          <p:cNvSpPr txBox="1"/>
          <p:nvPr>
            <p:ph type="title"/>
          </p:nvPr>
        </p:nvSpPr>
        <p:spPr>
          <a:xfrm>
            <a:off x="383550" y="109250"/>
            <a:ext cx="8701800" cy="64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577">
                <a:solidFill>
                  <a:srgbClr val="4E67C8"/>
                </a:solidFill>
              </a:rPr>
              <a:t>Lecture </a:t>
            </a:r>
            <a:r>
              <a:rPr lang="fr" sz="2533">
                <a:solidFill>
                  <a:srgbClr val="4E67C8"/>
                </a:solidFill>
              </a:rPr>
              <a:t>de la lettre de saint Paul apôtre aux Colossiens</a:t>
            </a:r>
            <a:r>
              <a:rPr b="0" lang="fr" sz="3377">
                <a:solidFill>
                  <a:srgbClr val="762EB1"/>
                </a:solidFill>
                <a:latin typeface="Arial"/>
                <a:ea typeface="Arial"/>
                <a:cs typeface="Arial"/>
                <a:sym typeface="Arial"/>
              </a:rPr>
              <a:t> </a:t>
            </a:r>
            <a:r>
              <a:rPr lang="fr" sz="1888">
                <a:solidFill>
                  <a:srgbClr val="980000"/>
                </a:solidFill>
                <a:latin typeface="Arial"/>
                <a:ea typeface="Arial"/>
                <a:cs typeface="Arial"/>
                <a:sym typeface="Arial"/>
              </a:rPr>
              <a:t>(3, 12-17)</a:t>
            </a:r>
            <a:r>
              <a:rPr lang="fr" sz="2000"/>
              <a:t> </a:t>
            </a:r>
            <a:endParaRPr sz="2000"/>
          </a:p>
        </p:txBody>
      </p:sp>
      <p:sp>
        <p:nvSpPr>
          <p:cNvPr id="235" name="Google Shape;235;p34"/>
          <p:cNvSpPr txBox="1"/>
          <p:nvPr>
            <p:ph idx="1" type="body"/>
          </p:nvPr>
        </p:nvSpPr>
        <p:spPr>
          <a:xfrm>
            <a:off x="440550" y="1018000"/>
            <a:ext cx="8587800" cy="389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Frères et soeurs, </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puisque vous avez été choisis par Dieu, que vous êtes sanctifiés, aimés par lui,</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revêtez-vous de tendresse et de compassion, de bonté, d’humilité, de douceur et de patience.</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Supportez-vous les uns les autres, et pardonnez-vous mutuellement si vous avez des reproches à vous faire.</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Le Seigneur vous a pardonné: faites de même.</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t/>
            </a:r>
            <a:endParaRPr sz="800">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Par-dessus tout cela, ayez l’amour, qui est le lien le plus parfait.</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Et que, dans vos coeurs, règne la paix du Christ à laquelle vous avez été appelés, vous qui formez un seul corps. </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Vivez dans l’action de grâce. Que la parole du Christ habite en vous dans toute sa richesse ; </a:t>
            </a:r>
            <a:endParaRPr>
              <a:solidFill>
                <a:srgbClr val="1155CC"/>
              </a:solidFill>
              <a:latin typeface="Playfair Display SemiBold"/>
              <a:ea typeface="Playfair Display SemiBold"/>
              <a:cs typeface="Playfair Display SemiBold"/>
              <a:sym typeface="Playfair Display SemiBold"/>
            </a:endParaRPr>
          </a:p>
        </p:txBody>
      </p:sp>
      <p:pic>
        <p:nvPicPr>
          <p:cNvPr id="236" name="Google Shape;236;p34"/>
          <p:cNvPicPr preferRelativeResize="0"/>
          <p:nvPr/>
        </p:nvPicPr>
        <p:blipFill>
          <a:blip r:embed="rId3">
            <a:alphaModFix/>
          </a:blip>
          <a:stretch>
            <a:fillRect/>
          </a:stretch>
        </p:blipFill>
        <p:spPr>
          <a:xfrm>
            <a:off x="7977376" y="4615375"/>
            <a:ext cx="1166624" cy="528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17"/>
          <p:cNvSpPr txBox="1"/>
          <p:nvPr>
            <p:ph type="title"/>
          </p:nvPr>
        </p:nvSpPr>
        <p:spPr>
          <a:xfrm>
            <a:off x="169125" y="0"/>
            <a:ext cx="86724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4E67C8"/>
              </a:buClr>
              <a:buSzPct val="109090"/>
              <a:buFont typeface="Arial Rounded"/>
              <a:buNone/>
            </a:pPr>
            <a:r>
              <a:rPr lang="fr" sz="3666">
                <a:solidFill>
                  <a:srgbClr val="073763"/>
                </a:solidFill>
              </a:rPr>
              <a:t>Jésus nous a dit: Quand deux ou trois sont réunis en mon nom,</a:t>
            </a:r>
            <a:r>
              <a:rPr lang="fr" sz="3666">
                <a:solidFill>
                  <a:srgbClr val="1C4587"/>
                </a:solidFill>
              </a:rPr>
              <a:t> je suis au milieu d’eux.</a:t>
            </a:r>
            <a:r>
              <a:rPr lang="fr" sz="3666"/>
              <a:t> </a:t>
            </a:r>
            <a:endParaRPr sz="3666"/>
          </a:p>
          <a:p>
            <a:pPr indent="0" lvl="0" marL="0" rtl="0" algn="ctr">
              <a:spcBef>
                <a:spcPts val="0"/>
              </a:spcBef>
              <a:spcAft>
                <a:spcPts val="0"/>
              </a:spcAft>
              <a:buClr>
                <a:srgbClr val="4E67C8"/>
              </a:buClr>
              <a:buSzPct val="125000"/>
              <a:buFont typeface="Arial Rounded"/>
              <a:buNone/>
            </a:pPr>
            <a:r>
              <a:t/>
            </a:r>
            <a:endParaRPr/>
          </a:p>
        </p:txBody>
      </p:sp>
      <p:sp>
        <p:nvSpPr>
          <p:cNvPr id="125" name="Google Shape;125;p17"/>
          <p:cNvSpPr txBox="1"/>
          <p:nvPr/>
        </p:nvSpPr>
        <p:spPr>
          <a:xfrm>
            <a:off x="4373550" y="1285225"/>
            <a:ext cx="4310100" cy="35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4E67C8"/>
              </a:buClr>
              <a:buSzPts val="4000"/>
              <a:buFont typeface="Arial Rounded"/>
              <a:buNone/>
            </a:pPr>
            <a:r>
              <a:rPr b="1" lang="fr" sz="3800">
                <a:solidFill>
                  <a:srgbClr val="1C4587"/>
                </a:solidFill>
                <a:latin typeface="Playfair Display"/>
                <a:ea typeface="Playfair Display"/>
                <a:cs typeface="Playfair Display"/>
                <a:sym typeface="Playfair Display"/>
              </a:rPr>
              <a:t>Prenons un moment pour </a:t>
            </a:r>
            <a:r>
              <a:rPr b="1" lang="fr" sz="3800">
                <a:solidFill>
                  <a:schemeClr val="dk1"/>
                </a:solidFill>
                <a:latin typeface="Playfair Display"/>
                <a:ea typeface="Playfair Display"/>
                <a:cs typeface="Playfair Display"/>
                <a:sym typeface="Playfair Display"/>
              </a:rPr>
              <a:t>nous rappeler que</a:t>
            </a:r>
            <a:r>
              <a:rPr b="1" lang="fr" sz="3800">
                <a:solidFill>
                  <a:srgbClr val="FEFFFF"/>
                </a:solidFill>
                <a:latin typeface="Playfair Display"/>
                <a:ea typeface="Playfair Display"/>
                <a:cs typeface="Playfair Display"/>
                <a:sym typeface="Playfair Display"/>
              </a:rPr>
              <a:t> Dieu est là, avec nous, maintenant et toujours.</a:t>
            </a:r>
            <a:endParaRPr sz="1200">
              <a:solidFill>
                <a:srgbClr val="FEFFFF"/>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0" name="Shape 240"/>
        <p:cNvGrpSpPr/>
        <p:nvPr/>
      </p:nvGrpSpPr>
      <p:grpSpPr>
        <a:xfrm>
          <a:off x="0" y="0"/>
          <a:ext cx="0" cy="0"/>
          <a:chOff x="0" y="0"/>
          <a:chExt cx="0" cy="0"/>
        </a:xfrm>
      </p:grpSpPr>
      <p:sp>
        <p:nvSpPr>
          <p:cNvPr id="241" name="Google Shape;241;p35"/>
          <p:cNvSpPr txBox="1"/>
          <p:nvPr>
            <p:ph type="title"/>
          </p:nvPr>
        </p:nvSpPr>
        <p:spPr>
          <a:xfrm>
            <a:off x="269700" y="109250"/>
            <a:ext cx="8815500" cy="778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577">
                <a:solidFill>
                  <a:srgbClr val="4E67C8"/>
                </a:solidFill>
              </a:rPr>
              <a:t>Lecture </a:t>
            </a:r>
            <a:r>
              <a:rPr lang="fr" sz="2533">
                <a:solidFill>
                  <a:srgbClr val="4E67C8"/>
                </a:solidFill>
              </a:rPr>
              <a:t>de la lettre de saint Paul apôtre aux Colossiens </a:t>
            </a:r>
            <a:r>
              <a:rPr lang="fr" sz="2933"/>
              <a:t> </a:t>
            </a:r>
            <a:r>
              <a:rPr b="0" lang="fr" sz="3377">
                <a:solidFill>
                  <a:srgbClr val="762EB1"/>
                </a:solidFill>
                <a:latin typeface="Arial"/>
                <a:ea typeface="Arial"/>
                <a:cs typeface="Arial"/>
                <a:sym typeface="Arial"/>
              </a:rPr>
              <a:t> </a:t>
            </a:r>
            <a:r>
              <a:rPr lang="fr" sz="1888">
                <a:solidFill>
                  <a:srgbClr val="980000"/>
                </a:solidFill>
                <a:latin typeface="Arial"/>
                <a:ea typeface="Arial"/>
                <a:cs typeface="Arial"/>
                <a:sym typeface="Arial"/>
              </a:rPr>
              <a:t>(3, 12-17)</a:t>
            </a:r>
            <a:endParaRPr sz="2000"/>
          </a:p>
        </p:txBody>
      </p:sp>
      <p:sp>
        <p:nvSpPr>
          <p:cNvPr id="242" name="Google Shape;242;p35"/>
          <p:cNvSpPr txBox="1"/>
          <p:nvPr>
            <p:ph idx="1" type="body"/>
          </p:nvPr>
        </p:nvSpPr>
        <p:spPr>
          <a:xfrm>
            <a:off x="296400" y="1071550"/>
            <a:ext cx="8762100" cy="358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600">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instruisez-vous et reprenez-vous les uns les autres en toute sagesse ; par des psaumes, des hymnes et des chants inspirés, chantez à Dieu, dans vos coeurs, votre reconnaissance.</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rPr lang="fr">
                <a:solidFill>
                  <a:srgbClr val="1155CC"/>
                </a:solidFill>
                <a:latin typeface="Playfair Display SemiBold"/>
                <a:ea typeface="Playfair Display SemiBold"/>
                <a:cs typeface="Playfair Display SemiBold"/>
                <a:sym typeface="Playfair Display SemiBold"/>
              </a:rPr>
              <a:t>Et tout ce que vous dites, tout ce que vous faites, que ce soit toujours au nom du Seigneur Jésus, en offrant par lui votre action de grâce à Dieu le Père. </a:t>
            </a:r>
            <a:endParaRPr>
              <a:solidFill>
                <a:srgbClr val="1155CC"/>
              </a:solidFill>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None/>
            </a:pPr>
            <a:r>
              <a:t/>
            </a:r>
            <a:endParaRPr>
              <a:solidFill>
                <a:srgbClr val="1155CC"/>
              </a:solidFill>
              <a:latin typeface="Playfair Display SemiBold"/>
              <a:ea typeface="Playfair Display SemiBold"/>
              <a:cs typeface="Playfair Display SemiBold"/>
              <a:sym typeface="Playfair Display SemiBold"/>
            </a:endParaRPr>
          </a:p>
          <a:p>
            <a:pPr indent="-355600" lvl="0" marL="457200" rtl="0" algn="l">
              <a:spcBef>
                <a:spcPts val="0"/>
              </a:spcBef>
              <a:spcAft>
                <a:spcPts val="0"/>
              </a:spcAft>
              <a:buClr>
                <a:srgbClr val="4E67C8"/>
              </a:buClr>
              <a:buSzPts val="2000"/>
              <a:buFont typeface="Playfair Display SemiBold"/>
              <a:buChar char="-"/>
            </a:pPr>
            <a:r>
              <a:rPr lang="fr" sz="2000">
                <a:solidFill>
                  <a:srgbClr val="4E67C8"/>
                </a:solidFill>
                <a:latin typeface="Playfair Display SemiBold"/>
                <a:ea typeface="Playfair Display SemiBold"/>
                <a:cs typeface="Playfair Display SemiBold"/>
                <a:sym typeface="Playfair Display SemiBold"/>
              </a:rPr>
              <a:t>Parole du Seigneur</a:t>
            </a:r>
            <a:endParaRPr sz="2000">
              <a:solidFill>
                <a:srgbClr val="4E67C8"/>
              </a:solidFill>
              <a:latin typeface="Playfair Display SemiBold"/>
              <a:ea typeface="Playfair Display SemiBold"/>
              <a:cs typeface="Playfair Display SemiBold"/>
              <a:sym typeface="Playfair Display SemiBold"/>
            </a:endParaRPr>
          </a:p>
          <a:p>
            <a:pPr indent="0" lvl="0" marL="0" rtl="0" algn="l">
              <a:lnSpc>
                <a:spcPct val="100000"/>
              </a:lnSpc>
              <a:spcBef>
                <a:spcPts val="800"/>
              </a:spcBef>
              <a:spcAft>
                <a:spcPts val="0"/>
              </a:spcAft>
              <a:buNone/>
            </a:pPr>
            <a:r>
              <a:rPr b="1" lang="fr" sz="2200">
                <a:solidFill>
                  <a:srgbClr val="4E67C8"/>
                </a:solidFill>
                <a:latin typeface="Playfair Display"/>
                <a:ea typeface="Playfair Display"/>
                <a:cs typeface="Playfair Display"/>
                <a:sym typeface="Playfair Display"/>
              </a:rPr>
              <a:t>R/ Nous rendons grâce à Dieu</a:t>
            </a:r>
            <a:br>
              <a:rPr lang="fr" sz="2000">
                <a:solidFill>
                  <a:srgbClr val="1155CC"/>
                </a:solidFill>
                <a:latin typeface="Playfair Display SemiBold"/>
                <a:ea typeface="Playfair Display SemiBold"/>
                <a:cs typeface="Playfair Display SemiBold"/>
                <a:sym typeface="Playfair Display SemiBold"/>
              </a:rPr>
            </a:br>
            <a:br>
              <a:rPr lang="fr" sz="2000">
                <a:solidFill>
                  <a:srgbClr val="1155CC"/>
                </a:solidFill>
                <a:latin typeface="Playfair Display SemiBold"/>
                <a:ea typeface="Playfair Display SemiBold"/>
                <a:cs typeface="Playfair Display SemiBold"/>
                <a:sym typeface="Playfair Display SemiBold"/>
              </a:rPr>
            </a:br>
            <a:br>
              <a:rPr lang="fr" sz="2000">
                <a:solidFill>
                  <a:srgbClr val="1155CC"/>
                </a:solidFill>
                <a:latin typeface="Playfair Display SemiBold"/>
                <a:ea typeface="Playfair Display SemiBold"/>
                <a:cs typeface="Playfair Display SemiBold"/>
                <a:sym typeface="Playfair Display SemiBold"/>
              </a:rPr>
            </a:br>
            <a:r>
              <a:rPr lang="fr" sz="1000">
                <a:solidFill>
                  <a:srgbClr val="333333"/>
                </a:solidFill>
                <a:latin typeface="Open Sans"/>
                <a:ea typeface="Open Sans"/>
                <a:cs typeface="Open Sans"/>
                <a:sym typeface="Open Sans"/>
              </a:rPr>
              <a:t>   </a:t>
            </a:r>
            <a:endParaRPr b="1" sz="1900">
              <a:solidFill>
                <a:srgbClr val="4E67C8"/>
              </a:solidFill>
              <a:latin typeface="Playfair Display"/>
              <a:ea typeface="Playfair Display"/>
              <a:cs typeface="Playfair Display"/>
              <a:sym typeface="Playfair Display"/>
            </a:endParaRPr>
          </a:p>
          <a:p>
            <a:pPr indent="0" lvl="0" marL="0" rtl="0" algn="l">
              <a:spcBef>
                <a:spcPts val="0"/>
              </a:spcBef>
              <a:spcAft>
                <a:spcPts val="0"/>
              </a:spcAft>
              <a:buNone/>
            </a:pPr>
            <a:r>
              <a:rPr b="1" lang="fr" sz="2100">
                <a:solidFill>
                  <a:srgbClr val="4E67C8"/>
                </a:solidFill>
                <a:latin typeface="Playfair Display"/>
                <a:ea typeface="Playfair Display"/>
                <a:cs typeface="Playfair Display"/>
                <a:sym typeface="Playfair Display"/>
              </a:rPr>
              <a:t>   </a:t>
            </a:r>
            <a:endParaRPr b="1" sz="2100">
              <a:solidFill>
                <a:srgbClr val="4E67C8"/>
              </a:solidFill>
              <a:latin typeface="Playfair Display"/>
              <a:ea typeface="Playfair Display"/>
              <a:cs typeface="Playfair Display"/>
              <a:sym typeface="Playfair Display"/>
            </a:endParaRPr>
          </a:p>
        </p:txBody>
      </p:sp>
      <p:pic>
        <p:nvPicPr>
          <p:cNvPr id="243" name="Google Shape;243;p35"/>
          <p:cNvPicPr preferRelativeResize="0"/>
          <p:nvPr/>
        </p:nvPicPr>
        <p:blipFill>
          <a:blip r:embed="rId3">
            <a:alphaModFix/>
          </a:blip>
          <a:stretch>
            <a:fillRect/>
          </a:stretch>
        </p:blipFill>
        <p:spPr>
          <a:xfrm>
            <a:off x="7971225" y="4513075"/>
            <a:ext cx="1172774" cy="530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7" name="Shape 247"/>
        <p:cNvGrpSpPr/>
        <p:nvPr/>
      </p:nvGrpSpPr>
      <p:grpSpPr>
        <a:xfrm>
          <a:off x="0" y="0"/>
          <a:ext cx="0" cy="0"/>
          <a:chOff x="0" y="0"/>
          <a:chExt cx="0" cy="0"/>
        </a:xfrm>
      </p:grpSpPr>
      <p:sp>
        <p:nvSpPr>
          <p:cNvPr id="248" name="Google Shape;248;p36"/>
          <p:cNvSpPr txBox="1"/>
          <p:nvPr>
            <p:ph type="title"/>
          </p:nvPr>
        </p:nvSpPr>
        <p:spPr>
          <a:xfrm>
            <a:off x="281075" y="1737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33</a:t>
            </a:r>
            <a:endParaRPr>
              <a:solidFill>
                <a:srgbClr val="4E67C8"/>
              </a:solidFill>
            </a:endParaRPr>
          </a:p>
        </p:txBody>
      </p:sp>
      <p:sp>
        <p:nvSpPr>
          <p:cNvPr id="249" name="Google Shape;249;p36"/>
          <p:cNvSpPr txBox="1"/>
          <p:nvPr>
            <p:ph idx="1" type="body"/>
          </p:nvPr>
        </p:nvSpPr>
        <p:spPr>
          <a:xfrm>
            <a:off x="531000" y="1178725"/>
            <a:ext cx="8520600" cy="33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4E67C8"/>
                </a:solidFill>
                <a:latin typeface="Playfair Display SemiBold"/>
                <a:ea typeface="Playfair Display SemiBold"/>
                <a:cs typeface="Playfair Display SemiBold"/>
                <a:sym typeface="Playfair Display SemiBold"/>
              </a:rPr>
              <a:t>R/Je bénirai le Seigneur en tout temps</a:t>
            </a:r>
            <a:r>
              <a:rPr lang="fr" sz="2600">
                <a:solidFill>
                  <a:srgbClr val="4E67C8"/>
                </a:solidFill>
                <a:latin typeface="Playfair Display SemiBold"/>
                <a:ea typeface="Playfair Display SemiBold"/>
                <a:cs typeface="Playfair Display SemiBold"/>
                <a:sym typeface="Playfair Display SemiBold"/>
              </a:rPr>
              <a:t> </a:t>
            </a:r>
            <a:endParaRPr sz="2600">
              <a:solidFill>
                <a:srgbClr val="4E67C8"/>
              </a:solidFill>
              <a:latin typeface="Playfair Display SemiBold"/>
              <a:ea typeface="Playfair Display SemiBold"/>
              <a:cs typeface="Playfair Display SemiBold"/>
              <a:sym typeface="Playfair Display SemiBold"/>
            </a:endParaRPr>
          </a:p>
          <a:p>
            <a:pPr indent="-393700" lvl="0" marL="457200" rtl="0" algn="l">
              <a:spcBef>
                <a:spcPts val="1200"/>
              </a:spcBef>
              <a:spcAft>
                <a:spcPts val="0"/>
              </a:spcAft>
              <a:buClr>
                <a:srgbClr val="4E67C8"/>
              </a:buClr>
              <a:buSzPts val="2600"/>
              <a:buFont typeface="Playfair Display SemiBold"/>
              <a:buAutoNum type="arabicPeriod"/>
            </a:pPr>
            <a:r>
              <a:rPr lang="fr" sz="2600">
                <a:solidFill>
                  <a:srgbClr val="4E67C8"/>
                </a:solidFill>
                <a:latin typeface="Playfair Display SemiBold"/>
                <a:ea typeface="Playfair Display SemiBold"/>
                <a:cs typeface="Playfair Display SemiBold"/>
                <a:sym typeface="Playfair Display SemiBold"/>
              </a:rPr>
              <a:t>Je bénirai le Seigneur en tout temps,</a:t>
            </a:r>
            <a:endParaRPr sz="2600">
              <a:solidFill>
                <a:srgbClr val="4E67C8"/>
              </a:solidFill>
              <a:latin typeface="Playfair Display SemiBold"/>
              <a:ea typeface="Playfair Display SemiBold"/>
              <a:cs typeface="Playfair Display SemiBold"/>
              <a:sym typeface="Playfair Display SemiBold"/>
            </a:endParaRPr>
          </a:p>
          <a:p>
            <a:pPr indent="0" lvl="0" marL="45720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sa louange sans cesse à mes lèvres.</a:t>
            </a:r>
            <a:endParaRPr sz="2600">
              <a:solidFill>
                <a:srgbClr val="4E67C8"/>
              </a:solidFill>
              <a:latin typeface="Playfair Display SemiBold"/>
              <a:ea typeface="Playfair Display SemiBold"/>
              <a:cs typeface="Playfair Display SemiBold"/>
              <a:sym typeface="Playfair Display SemiBold"/>
            </a:endParaRPr>
          </a:p>
          <a:p>
            <a:pPr indent="0" lvl="0" marL="45720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Je me glorifierai dans le Seigneur:</a:t>
            </a:r>
            <a:endParaRPr sz="2600">
              <a:solidFill>
                <a:srgbClr val="4E67C8"/>
              </a:solidFill>
              <a:latin typeface="Playfair Display SemiBold"/>
              <a:ea typeface="Playfair Display SemiBold"/>
              <a:cs typeface="Playfair Display SemiBold"/>
              <a:sym typeface="Playfair Display SemiBold"/>
            </a:endParaRPr>
          </a:p>
          <a:p>
            <a:pPr indent="0" lvl="0" marL="45720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que les pauvres m’entendent et soient en fête !</a:t>
            </a:r>
            <a:endParaRPr sz="2700">
              <a:solidFill>
                <a:srgbClr val="4E67C8"/>
              </a:solidFill>
              <a:latin typeface="Playfair Display SemiBold"/>
              <a:ea typeface="Playfair Display SemiBold"/>
              <a:cs typeface="Playfair Display SemiBold"/>
              <a:sym typeface="Playfair Display SemiBold"/>
            </a:endParaRPr>
          </a:p>
          <a:p>
            <a:pPr indent="-387350" lvl="0" marL="457200" rtl="0" algn="l">
              <a:spcBef>
                <a:spcPts val="12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3" name="Shape 253"/>
        <p:cNvGrpSpPr/>
        <p:nvPr/>
      </p:nvGrpSpPr>
      <p:grpSpPr>
        <a:xfrm>
          <a:off x="0" y="0"/>
          <a:ext cx="0" cy="0"/>
          <a:chOff x="0" y="0"/>
          <a:chExt cx="0" cy="0"/>
        </a:xfrm>
      </p:grpSpPr>
      <p:sp>
        <p:nvSpPr>
          <p:cNvPr id="254" name="Google Shape;254;p37"/>
          <p:cNvSpPr txBox="1"/>
          <p:nvPr>
            <p:ph type="title"/>
          </p:nvPr>
        </p:nvSpPr>
        <p:spPr>
          <a:xfrm>
            <a:off x="311700" y="8757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33</a:t>
            </a:r>
            <a:endParaRPr sz="3755">
              <a:solidFill>
                <a:srgbClr val="4E67C8"/>
              </a:solidFill>
            </a:endParaRPr>
          </a:p>
          <a:p>
            <a:pPr indent="0" lvl="0" marL="0" rtl="0" algn="l">
              <a:spcBef>
                <a:spcPts val="0"/>
              </a:spcBef>
              <a:spcAft>
                <a:spcPts val="0"/>
              </a:spcAft>
              <a:buNone/>
            </a:pPr>
            <a:r>
              <a:t/>
            </a:r>
            <a:endParaRPr sz="2866">
              <a:solidFill>
                <a:srgbClr val="31479F"/>
              </a:solidFill>
            </a:endParaRPr>
          </a:p>
          <a:p>
            <a:pPr indent="0" lvl="0" marL="0" rtl="0" algn="l">
              <a:spcBef>
                <a:spcPts val="0"/>
              </a:spcBef>
              <a:spcAft>
                <a:spcPts val="0"/>
              </a:spcAft>
              <a:buNone/>
            </a:pPr>
            <a:r>
              <a:rPr b="0" lang="fr" sz="2866">
                <a:solidFill>
                  <a:srgbClr val="31479F"/>
                </a:solidFill>
                <a:latin typeface="Playfair Display SemiBold"/>
                <a:ea typeface="Playfair Display SemiBold"/>
                <a:cs typeface="Playfair Display SemiBold"/>
                <a:sym typeface="Playfair Display SemiBold"/>
              </a:rPr>
              <a:t>Pour le refrain, vous pouvez choisir de le chanter en reprenant le refrain chanté du Psaume 33 par Glorious.</a:t>
            </a:r>
            <a:r>
              <a:rPr b="0" lang="fr">
                <a:solidFill>
                  <a:srgbClr val="31479F"/>
                </a:solidFill>
                <a:latin typeface="Playfair Display SemiBold"/>
                <a:ea typeface="Playfair Display SemiBold"/>
                <a:cs typeface="Playfair Display SemiBold"/>
                <a:sym typeface="Playfair Display SemiBold"/>
              </a:rPr>
              <a:t> </a:t>
            </a:r>
            <a:endParaRPr b="0">
              <a:solidFill>
                <a:srgbClr val="31479F"/>
              </a:solidFill>
              <a:latin typeface="Playfair Display SemiBold"/>
              <a:ea typeface="Playfair Display SemiBold"/>
              <a:cs typeface="Playfair Display SemiBold"/>
              <a:sym typeface="Playfair Display SemiBold"/>
            </a:endParaRPr>
          </a:p>
        </p:txBody>
      </p:sp>
      <p:pic>
        <p:nvPicPr>
          <p:cNvPr descr="Provided to YouTube by Yozik&#10;&#10;Je bénirai · Glorious&#10;&#10;Glorious&#10;&#10;℗ Glorious&#10;&#10;Released on: 2002-12-08&#10;&#10;Contributor: Glorious&#10;Composer: Glorious&#10;Producer: Rejoyce&#10;&#10;Auto-generated by YouTube." id="255" name="Google Shape;255;p37" title="Je bénirai">
            <a:hlinkClick r:id="rId3"/>
          </p:cNvPr>
          <p:cNvPicPr preferRelativeResize="0"/>
          <p:nvPr/>
        </p:nvPicPr>
        <p:blipFill>
          <a:blip r:embed="rId4">
            <a:alphaModFix/>
          </a:blip>
          <a:stretch>
            <a:fillRect/>
          </a:stretch>
        </p:blipFill>
        <p:spPr>
          <a:xfrm>
            <a:off x="2382025" y="2133675"/>
            <a:ext cx="4890625" cy="2750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9" name="Shape 259"/>
        <p:cNvGrpSpPr/>
        <p:nvPr/>
      </p:nvGrpSpPr>
      <p:grpSpPr>
        <a:xfrm>
          <a:off x="0" y="0"/>
          <a:ext cx="0" cy="0"/>
          <a:chOff x="0" y="0"/>
          <a:chExt cx="0" cy="0"/>
        </a:xfrm>
      </p:grpSpPr>
      <p:sp>
        <p:nvSpPr>
          <p:cNvPr id="260" name="Google Shape;260;p38"/>
          <p:cNvSpPr txBox="1"/>
          <p:nvPr>
            <p:ph type="title"/>
          </p:nvPr>
        </p:nvSpPr>
        <p:spPr>
          <a:xfrm>
            <a:off x="281075" y="1737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33</a:t>
            </a:r>
            <a:endParaRPr>
              <a:solidFill>
                <a:srgbClr val="4E67C8"/>
              </a:solidFill>
            </a:endParaRPr>
          </a:p>
        </p:txBody>
      </p:sp>
      <p:sp>
        <p:nvSpPr>
          <p:cNvPr id="261" name="Google Shape;261;p38"/>
          <p:cNvSpPr txBox="1"/>
          <p:nvPr>
            <p:ph idx="1" type="body"/>
          </p:nvPr>
        </p:nvSpPr>
        <p:spPr>
          <a:xfrm>
            <a:off x="531000" y="1178725"/>
            <a:ext cx="8520600" cy="33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4E67C8"/>
                </a:solidFill>
                <a:latin typeface="Playfair Display SemiBold"/>
                <a:ea typeface="Playfair Display SemiBold"/>
                <a:cs typeface="Playfair Display SemiBold"/>
                <a:sym typeface="Playfair Display SemiBold"/>
              </a:rPr>
              <a:t>R/Je bénirai le Seigneur en tout temps</a:t>
            </a:r>
            <a:endParaRPr sz="28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2.   Magnifiez avec moi le Seigneur,</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exaltons tous ensemble son nom.</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Je cherche le Seigneur, il me répond:</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de toutes frayeurs, il me délivre. </a:t>
            </a:r>
            <a:endParaRPr sz="2800">
              <a:solidFill>
                <a:srgbClr val="4E67C8"/>
              </a:solidFill>
              <a:latin typeface="Playfair Display SemiBold"/>
              <a:ea typeface="Playfair Display SemiBold"/>
              <a:cs typeface="Playfair Display SemiBold"/>
              <a:sym typeface="Playfair Display SemiBold"/>
            </a:endParaRPr>
          </a:p>
          <a:p>
            <a:pPr indent="-387350" lvl="0" marL="457200" rtl="0" algn="l">
              <a:spcBef>
                <a:spcPts val="12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sp>
        <p:nvSpPr>
          <p:cNvPr id="266" name="Google Shape;266;p39"/>
          <p:cNvSpPr txBox="1"/>
          <p:nvPr>
            <p:ph type="title"/>
          </p:nvPr>
        </p:nvSpPr>
        <p:spPr>
          <a:xfrm>
            <a:off x="281075" y="1737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4E67C8"/>
                </a:solidFill>
              </a:rPr>
              <a:t>Psaume 33</a:t>
            </a:r>
            <a:endParaRPr>
              <a:solidFill>
                <a:srgbClr val="4E67C8"/>
              </a:solidFill>
            </a:endParaRPr>
          </a:p>
        </p:txBody>
      </p:sp>
      <p:sp>
        <p:nvSpPr>
          <p:cNvPr id="267" name="Google Shape;267;p39"/>
          <p:cNvSpPr txBox="1"/>
          <p:nvPr>
            <p:ph idx="1" type="body"/>
          </p:nvPr>
        </p:nvSpPr>
        <p:spPr>
          <a:xfrm>
            <a:off x="531000" y="1178725"/>
            <a:ext cx="8520600" cy="33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4E67C8"/>
                </a:solidFill>
                <a:latin typeface="Playfair Display SemiBold"/>
                <a:ea typeface="Playfair Display SemiBold"/>
                <a:cs typeface="Playfair Display SemiBold"/>
                <a:sym typeface="Playfair Display SemiBold"/>
              </a:rPr>
              <a:t>R/Je bénirai le Seigneur en tout temps</a:t>
            </a:r>
            <a:endParaRPr sz="28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3.   Qui regarde vers lui resplendira,</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sans ombre ni trouble au visage.</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Un pauvre crie ; le Seigneur entend:</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il le sauve de toutes ses angoisses. </a:t>
            </a:r>
            <a:endParaRPr sz="2600">
              <a:solidFill>
                <a:srgbClr val="4E67C8"/>
              </a:solidFill>
              <a:latin typeface="Playfair Display SemiBold"/>
              <a:ea typeface="Playfair Display SemiBold"/>
              <a:cs typeface="Playfair Display SemiBold"/>
              <a:sym typeface="Playfair Display SemiBold"/>
            </a:endParaRPr>
          </a:p>
          <a:p>
            <a:pPr indent="0" lvl="0" marL="0" rtl="0" algn="l">
              <a:spcBef>
                <a:spcPts val="1200"/>
              </a:spcBef>
              <a:spcAft>
                <a:spcPts val="0"/>
              </a:spcAft>
              <a:buNone/>
            </a:pPr>
            <a:r>
              <a:rPr lang="fr" sz="2600">
                <a:solidFill>
                  <a:srgbClr val="4E67C8"/>
                </a:solidFill>
                <a:latin typeface="Playfair Display SemiBold"/>
                <a:ea typeface="Playfair Display SemiBold"/>
                <a:cs typeface="Playfair Display SemiBold"/>
                <a:sym typeface="Playfair Display SemiBold"/>
              </a:rPr>
              <a:t> </a:t>
            </a:r>
            <a:endParaRPr sz="2800">
              <a:solidFill>
                <a:srgbClr val="4E67C8"/>
              </a:solidFill>
              <a:latin typeface="Playfair Display SemiBold"/>
              <a:ea typeface="Playfair Display SemiBold"/>
              <a:cs typeface="Playfair Display SemiBold"/>
              <a:sym typeface="Playfair Display SemiBold"/>
            </a:endParaRPr>
          </a:p>
          <a:p>
            <a:pPr indent="-387350" lvl="0" marL="457200" rtl="0" algn="l">
              <a:spcBef>
                <a:spcPts val="12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1" name="Shape 271"/>
        <p:cNvGrpSpPr/>
        <p:nvPr/>
      </p:nvGrpSpPr>
      <p:grpSpPr>
        <a:xfrm>
          <a:off x="0" y="0"/>
          <a:ext cx="0" cy="0"/>
          <a:chOff x="0" y="0"/>
          <a:chExt cx="0" cy="0"/>
        </a:xfrm>
      </p:grpSpPr>
      <p:sp>
        <p:nvSpPr>
          <p:cNvPr id="272" name="Google Shape;272;p40"/>
          <p:cNvSpPr txBox="1"/>
          <p:nvPr>
            <p:ph type="title"/>
          </p:nvPr>
        </p:nvSpPr>
        <p:spPr>
          <a:xfrm>
            <a:off x="311700" y="169600"/>
            <a:ext cx="8520600" cy="641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lever pour la proclamation de l’Évangile</a:t>
            </a:r>
            <a:endParaRPr>
              <a:solidFill>
                <a:srgbClr val="4E67C8"/>
              </a:solidFill>
            </a:endParaRPr>
          </a:p>
        </p:txBody>
      </p:sp>
      <p:pic>
        <p:nvPicPr>
          <p:cNvPr id="273" name="Google Shape;273;p40"/>
          <p:cNvPicPr preferRelativeResize="0"/>
          <p:nvPr/>
        </p:nvPicPr>
        <p:blipFill>
          <a:blip r:embed="rId3">
            <a:alphaModFix/>
          </a:blip>
          <a:stretch>
            <a:fillRect/>
          </a:stretch>
        </p:blipFill>
        <p:spPr>
          <a:xfrm>
            <a:off x="494075" y="1185700"/>
            <a:ext cx="5192175" cy="3337826"/>
          </a:xfrm>
          <a:prstGeom prst="rect">
            <a:avLst/>
          </a:prstGeom>
          <a:noFill/>
          <a:ln>
            <a:noFill/>
          </a:ln>
        </p:spPr>
      </p:pic>
      <p:pic>
        <p:nvPicPr>
          <p:cNvPr id="274" name="Google Shape;274;p40"/>
          <p:cNvPicPr preferRelativeResize="0"/>
          <p:nvPr/>
        </p:nvPicPr>
        <p:blipFill>
          <a:blip r:embed="rId4">
            <a:alphaModFix/>
          </a:blip>
          <a:stretch>
            <a:fillRect/>
          </a:stretch>
        </p:blipFill>
        <p:spPr>
          <a:xfrm>
            <a:off x="5935325" y="1666475"/>
            <a:ext cx="2508700" cy="250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8" name="Shape 278"/>
        <p:cNvGrpSpPr/>
        <p:nvPr/>
      </p:nvGrpSpPr>
      <p:grpSpPr>
        <a:xfrm>
          <a:off x="0" y="0"/>
          <a:ext cx="0" cy="0"/>
          <a:chOff x="0" y="0"/>
          <a:chExt cx="0" cy="0"/>
        </a:xfrm>
      </p:grpSpPr>
      <p:sp>
        <p:nvSpPr>
          <p:cNvPr id="279" name="Google Shape;279;p41"/>
          <p:cNvSpPr txBox="1"/>
          <p:nvPr>
            <p:ph type="title"/>
          </p:nvPr>
        </p:nvSpPr>
        <p:spPr>
          <a:xfrm>
            <a:off x="286650" y="136375"/>
            <a:ext cx="8570700" cy="645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fr" sz="3000">
                <a:solidFill>
                  <a:srgbClr val="4E67C8"/>
                </a:solidFill>
              </a:rPr>
              <a:t>ACCLAMATION</a:t>
            </a:r>
            <a:endParaRPr sz="3000">
              <a:solidFill>
                <a:srgbClr val="4E67C8"/>
              </a:solidFill>
            </a:endParaRPr>
          </a:p>
        </p:txBody>
      </p:sp>
      <p:sp>
        <p:nvSpPr>
          <p:cNvPr id="280" name="Google Shape;280;p41"/>
          <p:cNvSpPr txBox="1"/>
          <p:nvPr>
            <p:ph idx="1" type="body"/>
          </p:nvPr>
        </p:nvSpPr>
        <p:spPr>
          <a:xfrm>
            <a:off x="470000" y="987963"/>
            <a:ext cx="8520600" cy="795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fr" sz="4000">
                <a:solidFill>
                  <a:srgbClr val="4E67C8"/>
                </a:solidFill>
                <a:latin typeface="Playfair Display"/>
                <a:ea typeface="Playfair Display"/>
                <a:cs typeface="Playfair Display"/>
                <a:sym typeface="Playfair Display"/>
              </a:rPr>
              <a:t>Alléluia, </a:t>
            </a:r>
            <a:r>
              <a:rPr b="1" lang="fr" sz="4000">
                <a:solidFill>
                  <a:srgbClr val="4E67C8"/>
                </a:solidFill>
                <a:latin typeface="Playfair Display"/>
                <a:ea typeface="Playfair Display"/>
                <a:cs typeface="Playfair Display"/>
                <a:sym typeface="Playfair Display"/>
              </a:rPr>
              <a:t>Alléluia</a:t>
            </a:r>
            <a:endParaRPr b="1" sz="4000">
              <a:solidFill>
                <a:srgbClr val="4E67C8"/>
              </a:solidFill>
              <a:latin typeface="Playfair Display"/>
              <a:ea typeface="Playfair Display"/>
              <a:cs typeface="Playfair Display"/>
              <a:sym typeface="Playfair Display"/>
            </a:endParaRPr>
          </a:p>
        </p:txBody>
      </p:sp>
      <p:sp>
        <p:nvSpPr>
          <p:cNvPr id="281" name="Google Shape;281;p41"/>
          <p:cNvSpPr txBox="1"/>
          <p:nvPr/>
        </p:nvSpPr>
        <p:spPr>
          <a:xfrm>
            <a:off x="105900" y="1989550"/>
            <a:ext cx="8932200" cy="646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fr" sz="3000">
                <a:solidFill>
                  <a:srgbClr val="4E67C8"/>
                </a:solidFill>
                <a:latin typeface="Playfair Display"/>
                <a:ea typeface="Playfair Display"/>
                <a:cs typeface="Playfair Display"/>
                <a:sym typeface="Playfair Display"/>
              </a:rPr>
              <a:t>« Ne vous faites pas de souci pour demain »</a:t>
            </a:r>
            <a:endParaRPr b="1" sz="3000">
              <a:solidFill>
                <a:srgbClr val="4E67C8"/>
              </a:solidFill>
              <a:latin typeface="Playfair Display"/>
              <a:ea typeface="Playfair Display"/>
              <a:cs typeface="Playfair Display"/>
              <a:sym typeface="Playfair Display"/>
            </a:endParaRPr>
          </a:p>
        </p:txBody>
      </p:sp>
      <p:sp>
        <p:nvSpPr>
          <p:cNvPr id="282" name="Google Shape;282;p41"/>
          <p:cNvSpPr txBox="1"/>
          <p:nvPr/>
        </p:nvSpPr>
        <p:spPr>
          <a:xfrm>
            <a:off x="502675" y="3558950"/>
            <a:ext cx="8317500" cy="80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fr" sz="4000">
                <a:solidFill>
                  <a:srgbClr val="4E67C8"/>
                </a:solidFill>
                <a:latin typeface="Playfair Display"/>
                <a:ea typeface="Playfair Display"/>
                <a:cs typeface="Playfair Display"/>
                <a:sym typeface="Playfair Display"/>
              </a:rPr>
              <a:t>Alléluia</a:t>
            </a:r>
            <a:endParaRPr sz="4000">
              <a:solidFill>
                <a:srgbClr val="4E67C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6" name="Shape 286"/>
        <p:cNvGrpSpPr/>
        <p:nvPr/>
      </p:nvGrpSpPr>
      <p:grpSpPr>
        <a:xfrm>
          <a:off x="0" y="0"/>
          <a:ext cx="0" cy="0"/>
          <a:chOff x="0" y="0"/>
          <a:chExt cx="0" cy="0"/>
        </a:xfrm>
      </p:grpSpPr>
      <p:sp>
        <p:nvSpPr>
          <p:cNvPr id="287" name="Google Shape;287;p42"/>
          <p:cNvSpPr txBox="1"/>
          <p:nvPr>
            <p:ph type="title"/>
          </p:nvPr>
        </p:nvSpPr>
        <p:spPr>
          <a:xfrm>
            <a:off x="276000" y="114375"/>
            <a:ext cx="85920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644">
                <a:solidFill>
                  <a:srgbClr val="1155CC"/>
                </a:solidFill>
              </a:rPr>
              <a:t>Présidence: Avant de proclamer l’Évangile, nous allons faire un geste: 3 petites croix sur le front, la bouche et le coeur.</a:t>
            </a:r>
            <a:r>
              <a:rPr lang="fr">
                <a:solidFill>
                  <a:srgbClr val="1155CC"/>
                </a:solidFill>
              </a:rPr>
              <a:t> </a:t>
            </a:r>
            <a:endParaRPr>
              <a:solidFill>
                <a:srgbClr val="1155CC"/>
              </a:solidFill>
            </a:endParaRPr>
          </a:p>
        </p:txBody>
      </p:sp>
      <p:sp>
        <p:nvSpPr>
          <p:cNvPr id="288" name="Google Shape;288;p42"/>
          <p:cNvSpPr txBox="1"/>
          <p:nvPr>
            <p:ph idx="1" type="body"/>
          </p:nvPr>
        </p:nvSpPr>
        <p:spPr>
          <a:xfrm>
            <a:off x="68875" y="1167275"/>
            <a:ext cx="5694600" cy="369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solidFill>
                  <a:srgbClr val="1155CC"/>
                </a:solidFill>
              </a:rPr>
              <a:t>Présidence</a:t>
            </a:r>
            <a:r>
              <a:rPr lang="fr">
                <a:solidFill>
                  <a:srgbClr val="1155CC"/>
                </a:solidFill>
              </a:rPr>
              <a:t>: Évangile de Jésus-Christ selon St Matthieu</a:t>
            </a:r>
            <a:endParaRPr>
              <a:solidFill>
                <a:srgbClr val="1155CC"/>
              </a:solidFill>
            </a:endParaRPr>
          </a:p>
          <a:p>
            <a:pPr indent="0" lvl="0" marL="0" rtl="0" algn="l">
              <a:spcBef>
                <a:spcPts val="1200"/>
              </a:spcBef>
              <a:spcAft>
                <a:spcPts val="0"/>
              </a:spcAft>
              <a:buNone/>
            </a:pPr>
            <a:r>
              <a:rPr lang="fr">
                <a:solidFill>
                  <a:srgbClr val="1155CC"/>
                </a:solidFill>
              </a:rPr>
              <a:t>En traçant 3 petites croix, on réponds: </a:t>
            </a:r>
            <a:endParaRPr>
              <a:solidFill>
                <a:srgbClr val="1155CC"/>
              </a:solidFill>
            </a:endParaRPr>
          </a:p>
          <a:p>
            <a:pPr indent="0" lvl="0" marL="0" rtl="0" algn="l">
              <a:spcBef>
                <a:spcPts val="1200"/>
              </a:spcBef>
              <a:spcAft>
                <a:spcPts val="0"/>
              </a:spcAft>
              <a:buNone/>
            </a:pPr>
            <a:r>
              <a:t/>
            </a:r>
            <a:endParaRPr/>
          </a:p>
          <a:p>
            <a:pPr indent="0" lvl="0" marL="0" rtl="0" algn="l">
              <a:lnSpc>
                <a:spcPct val="100000"/>
              </a:lnSpc>
              <a:spcBef>
                <a:spcPts val="1200"/>
              </a:spcBef>
              <a:spcAft>
                <a:spcPts val="0"/>
              </a:spcAft>
              <a:buNone/>
            </a:pPr>
            <a:r>
              <a:t/>
            </a:r>
            <a:endParaRPr b="1" sz="2800"/>
          </a:p>
          <a:p>
            <a:pPr indent="0" lvl="0" marL="0" rtl="0" algn="l">
              <a:lnSpc>
                <a:spcPct val="100000"/>
              </a:lnSpc>
              <a:spcBef>
                <a:spcPts val="0"/>
              </a:spcBef>
              <a:spcAft>
                <a:spcPts val="0"/>
              </a:spcAft>
              <a:buNone/>
            </a:pPr>
            <a:r>
              <a:t/>
            </a:r>
            <a:endParaRPr b="1" sz="2800"/>
          </a:p>
          <a:p>
            <a:pPr indent="0" lvl="0" marL="0" rtl="0" algn="l">
              <a:lnSpc>
                <a:spcPct val="100000"/>
              </a:lnSpc>
              <a:spcBef>
                <a:spcPts val="0"/>
              </a:spcBef>
              <a:spcAft>
                <a:spcPts val="0"/>
              </a:spcAft>
              <a:buNone/>
            </a:pPr>
            <a:r>
              <a:t/>
            </a:r>
            <a:endParaRPr b="1" sz="2800"/>
          </a:p>
        </p:txBody>
      </p:sp>
      <p:sp>
        <p:nvSpPr>
          <p:cNvPr id="289" name="Google Shape;289;p42"/>
          <p:cNvSpPr txBox="1"/>
          <p:nvPr/>
        </p:nvSpPr>
        <p:spPr>
          <a:xfrm>
            <a:off x="5838600" y="1167275"/>
            <a:ext cx="3132000" cy="3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dk1"/>
                </a:solidFill>
                <a:latin typeface="Lato"/>
                <a:ea typeface="Lato"/>
                <a:cs typeface="Lato"/>
                <a:sym typeface="Lato"/>
              </a:rPr>
              <a:t> </a:t>
            </a:r>
            <a:r>
              <a:rPr b="1" lang="fr" sz="1800">
                <a:solidFill>
                  <a:srgbClr val="1155CC"/>
                </a:solidFill>
                <a:latin typeface="Lato"/>
                <a:ea typeface="Lato"/>
                <a:cs typeface="Lato"/>
                <a:sym typeface="Lato"/>
              </a:rPr>
              <a:t>Signification</a:t>
            </a:r>
            <a:r>
              <a:rPr lang="fr" sz="1800">
                <a:solidFill>
                  <a:srgbClr val="1155CC"/>
                </a:solidFill>
                <a:latin typeface="Lato"/>
                <a:ea typeface="Lato"/>
                <a:cs typeface="Lato"/>
                <a:sym typeface="Lato"/>
              </a:rPr>
              <a:t>:</a:t>
            </a:r>
            <a:endParaRPr sz="1800">
              <a:solidFill>
                <a:srgbClr val="1155CC"/>
              </a:solidFill>
              <a:latin typeface="Lato"/>
              <a:ea typeface="Lato"/>
              <a:cs typeface="Lato"/>
              <a:sym typeface="Lato"/>
            </a:endParaRPr>
          </a:p>
          <a:p>
            <a:pPr indent="0" lvl="0" marL="0" rtl="0" algn="l">
              <a:spcBef>
                <a:spcPts val="0"/>
              </a:spcBef>
              <a:spcAft>
                <a:spcPts val="0"/>
              </a:spcAft>
              <a:buNone/>
            </a:pPr>
            <a:r>
              <a:t/>
            </a:r>
            <a:endParaRPr sz="1800">
              <a:solidFill>
                <a:srgbClr val="1155CC"/>
              </a:solidFill>
              <a:latin typeface="Lato"/>
              <a:ea typeface="Lato"/>
              <a:cs typeface="Lato"/>
              <a:sym typeface="Lato"/>
            </a:endParaRPr>
          </a:p>
          <a:p>
            <a:pPr indent="0" lvl="0" marL="0" rtl="0" algn="l">
              <a:spcBef>
                <a:spcPts val="0"/>
              </a:spcBef>
              <a:spcAft>
                <a:spcPts val="0"/>
              </a:spcAft>
              <a:buNone/>
            </a:pPr>
            <a:r>
              <a:rPr lang="fr" sz="1800">
                <a:solidFill>
                  <a:srgbClr val="1155CC"/>
                </a:solidFill>
                <a:latin typeface="Lato"/>
                <a:ea typeface="Lato"/>
                <a:cs typeface="Lato"/>
                <a:sym typeface="Lato"/>
              </a:rPr>
              <a:t>Seigneur, ouvre mon intelligence pour que que je comprenne ta Parole, </a:t>
            </a:r>
            <a:endParaRPr sz="1800">
              <a:solidFill>
                <a:srgbClr val="1155CC"/>
              </a:solidFill>
              <a:latin typeface="Lato"/>
              <a:ea typeface="Lato"/>
              <a:cs typeface="Lato"/>
              <a:sym typeface="Lato"/>
            </a:endParaRPr>
          </a:p>
          <a:p>
            <a:pPr indent="0" lvl="0" marL="0" rtl="0" algn="l">
              <a:spcBef>
                <a:spcPts val="0"/>
              </a:spcBef>
              <a:spcAft>
                <a:spcPts val="0"/>
              </a:spcAft>
              <a:buNone/>
            </a:pPr>
            <a:r>
              <a:rPr lang="fr" sz="1800">
                <a:solidFill>
                  <a:srgbClr val="1155CC"/>
                </a:solidFill>
                <a:latin typeface="Lato"/>
                <a:ea typeface="Lato"/>
                <a:cs typeface="Lato"/>
                <a:sym typeface="Lato"/>
              </a:rPr>
              <a:t>ouvre ma bouche pour que je la partage, </a:t>
            </a:r>
            <a:endParaRPr sz="1800">
              <a:solidFill>
                <a:srgbClr val="1155CC"/>
              </a:solidFill>
              <a:latin typeface="Lato"/>
              <a:ea typeface="Lato"/>
              <a:cs typeface="Lato"/>
              <a:sym typeface="Lato"/>
            </a:endParaRPr>
          </a:p>
          <a:p>
            <a:pPr indent="0" lvl="0" marL="0" rtl="0" algn="l">
              <a:spcBef>
                <a:spcPts val="0"/>
              </a:spcBef>
              <a:spcAft>
                <a:spcPts val="0"/>
              </a:spcAft>
              <a:buNone/>
            </a:pPr>
            <a:r>
              <a:rPr lang="fr" sz="1800">
                <a:solidFill>
                  <a:srgbClr val="1155CC"/>
                </a:solidFill>
                <a:latin typeface="Lato"/>
                <a:ea typeface="Lato"/>
                <a:cs typeface="Lato"/>
                <a:sym typeface="Lato"/>
              </a:rPr>
              <a:t>et ouvre mon coeur, pour que je l’aime et que je la vive ! </a:t>
            </a:r>
            <a:endParaRPr sz="1800">
              <a:solidFill>
                <a:srgbClr val="1155CC"/>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pic>
        <p:nvPicPr>
          <p:cNvPr id="290" name="Google Shape;290;p42"/>
          <p:cNvPicPr preferRelativeResize="0"/>
          <p:nvPr/>
        </p:nvPicPr>
        <p:blipFill>
          <a:blip r:embed="rId3">
            <a:alphaModFix/>
          </a:blip>
          <a:stretch>
            <a:fillRect/>
          </a:stretch>
        </p:blipFill>
        <p:spPr>
          <a:xfrm>
            <a:off x="699550" y="2215025"/>
            <a:ext cx="4704650" cy="24686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4" name="Shape 294"/>
        <p:cNvGrpSpPr/>
        <p:nvPr/>
      </p:nvGrpSpPr>
      <p:grpSpPr>
        <a:xfrm>
          <a:off x="0" y="0"/>
          <a:ext cx="0" cy="0"/>
          <a:chOff x="0" y="0"/>
          <a:chExt cx="0" cy="0"/>
        </a:xfrm>
      </p:grpSpPr>
      <p:sp>
        <p:nvSpPr>
          <p:cNvPr id="295" name="Google Shape;295;p43"/>
          <p:cNvSpPr txBox="1"/>
          <p:nvPr>
            <p:ph type="title"/>
          </p:nvPr>
        </p:nvSpPr>
        <p:spPr>
          <a:xfrm>
            <a:off x="221975" y="76575"/>
            <a:ext cx="89220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4E67C8"/>
                </a:solidFill>
              </a:rPr>
              <a:t>Évangile de Jésus-Christ selon saint Matthieu</a:t>
            </a:r>
            <a:r>
              <a:rPr lang="fr"/>
              <a:t> </a:t>
            </a:r>
            <a:r>
              <a:rPr lang="fr" sz="2200">
                <a:solidFill>
                  <a:srgbClr val="980000"/>
                </a:solidFill>
              </a:rPr>
              <a:t>(6, 31-34)</a:t>
            </a:r>
            <a:r>
              <a:rPr lang="fr" sz="2200"/>
              <a:t> </a:t>
            </a:r>
            <a:endParaRPr sz="2200"/>
          </a:p>
        </p:txBody>
      </p:sp>
      <p:sp>
        <p:nvSpPr>
          <p:cNvPr id="296" name="Google Shape;296;p43"/>
          <p:cNvSpPr txBox="1"/>
          <p:nvPr>
            <p:ph idx="1" type="body"/>
          </p:nvPr>
        </p:nvSpPr>
        <p:spPr>
          <a:xfrm>
            <a:off x="394525" y="905000"/>
            <a:ext cx="8638200" cy="40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En ce temps-là,</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Jésus disait à ses disciples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 Ne vous faites donc pas tant de souci ; ne dites pas: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Qu’allons-nous manger ? ou bien : Qu’allons-nous boire ?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ou encore : Avec quoi nous habiller ?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Tout cela, les païens le recherchent.</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Mais votre Père céleste sait que vous en avez besoin.</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Cherchez d’abord le royaume de Dieu et sa justice, </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et tout cela vous sera donné par surcroît.</a:t>
            </a:r>
            <a:endParaRPr sz="2000">
              <a:solidFill>
                <a:srgbClr val="1155CC"/>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1155CC"/>
                </a:solidFill>
                <a:latin typeface="Playfair Display SemiBold"/>
                <a:ea typeface="Playfair Display SemiBold"/>
                <a:cs typeface="Playfair Display SemiBold"/>
                <a:sym typeface="Playfair Display SemiBold"/>
              </a:rPr>
              <a:t>Ne vous faites pas de souci pour demain: demain aura souci de lui-même ; à chaque jour suffit sa peine ».</a:t>
            </a:r>
            <a:endParaRPr sz="20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0" name="Shape 300"/>
        <p:cNvGrpSpPr/>
        <p:nvPr/>
      </p:nvGrpSpPr>
      <p:grpSpPr>
        <a:xfrm>
          <a:off x="0" y="0"/>
          <a:ext cx="0" cy="0"/>
          <a:chOff x="0" y="0"/>
          <a:chExt cx="0" cy="0"/>
        </a:xfrm>
      </p:grpSpPr>
      <p:sp>
        <p:nvSpPr>
          <p:cNvPr id="301" name="Google Shape;301;p44"/>
          <p:cNvSpPr txBox="1"/>
          <p:nvPr/>
        </p:nvSpPr>
        <p:spPr>
          <a:xfrm>
            <a:off x="1019989" y="361433"/>
            <a:ext cx="7104000" cy="546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1" i="0" lang="fr" sz="3100" u="none" cap="none" strike="noStrike">
                <a:solidFill>
                  <a:srgbClr val="4E67C8"/>
                </a:solidFill>
                <a:latin typeface="Playfair Display"/>
                <a:ea typeface="Playfair Display"/>
                <a:cs typeface="Playfair Display"/>
                <a:sym typeface="Playfair Display"/>
              </a:rPr>
              <a:t>Acclamons la Parole de Dieu.</a:t>
            </a:r>
            <a:endParaRPr b="1" i="0" sz="1500" u="none" cap="none" strike="noStrike">
              <a:solidFill>
                <a:srgbClr val="4E67C8"/>
              </a:solidFill>
              <a:latin typeface="Playfair Display"/>
              <a:ea typeface="Playfair Display"/>
              <a:cs typeface="Playfair Display"/>
              <a:sym typeface="Playfair Display"/>
            </a:endParaRPr>
          </a:p>
        </p:txBody>
      </p:sp>
      <p:sp>
        <p:nvSpPr>
          <p:cNvPr id="302" name="Google Shape;302;p44"/>
          <p:cNvSpPr txBox="1"/>
          <p:nvPr/>
        </p:nvSpPr>
        <p:spPr>
          <a:xfrm>
            <a:off x="1580188" y="4092437"/>
            <a:ext cx="6300000" cy="561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1" lang="fr" sz="3200">
                <a:solidFill>
                  <a:srgbClr val="4E67C8"/>
                </a:solidFill>
                <a:latin typeface="Playfair Display"/>
                <a:ea typeface="Playfair Display"/>
                <a:cs typeface="Playfair Display"/>
                <a:sym typeface="Playfair Display"/>
              </a:rPr>
              <a:t>R/ </a:t>
            </a:r>
            <a:r>
              <a:rPr b="1" i="0" lang="fr" sz="3200" u="none" cap="none" strike="noStrike">
                <a:solidFill>
                  <a:srgbClr val="4E67C8"/>
                </a:solidFill>
                <a:latin typeface="Playfair Display"/>
                <a:ea typeface="Playfair Display"/>
                <a:cs typeface="Playfair Display"/>
                <a:sym typeface="Playfair Display"/>
              </a:rPr>
              <a:t>Louange à toi, Seigneur Jésus!</a:t>
            </a:r>
            <a:endParaRPr b="1" i="0" sz="1600" u="none" cap="none" strike="noStrike">
              <a:solidFill>
                <a:srgbClr val="4E67C8"/>
              </a:solidFill>
              <a:latin typeface="Playfair Display"/>
              <a:ea typeface="Playfair Display"/>
              <a:cs typeface="Playfair Display"/>
              <a:sym typeface="Playfair Display"/>
            </a:endParaRPr>
          </a:p>
        </p:txBody>
      </p:sp>
      <p:pic>
        <p:nvPicPr>
          <p:cNvPr id="303" name="Google Shape;303;p44"/>
          <p:cNvPicPr preferRelativeResize="0"/>
          <p:nvPr/>
        </p:nvPicPr>
        <p:blipFill>
          <a:blip r:embed="rId3">
            <a:alphaModFix/>
          </a:blip>
          <a:stretch>
            <a:fillRect/>
          </a:stretch>
        </p:blipFill>
        <p:spPr>
          <a:xfrm>
            <a:off x="6100025" y="1232375"/>
            <a:ext cx="2874275" cy="2148600"/>
          </a:xfrm>
          <a:prstGeom prst="rect">
            <a:avLst/>
          </a:prstGeom>
          <a:noFill/>
          <a:ln>
            <a:noFill/>
          </a:ln>
        </p:spPr>
      </p:pic>
      <p:pic>
        <p:nvPicPr>
          <p:cNvPr id="304" name="Google Shape;304;p44"/>
          <p:cNvPicPr preferRelativeResize="0"/>
          <p:nvPr/>
        </p:nvPicPr>
        <p:blipFill>
          <a:blip r:embed="rId4">
            <a:alphaModFix/>
          </a:blip>
          <a:stretch>
            <a:fillRect/>
          </a:stretch>
        </p:blipFill>
        <p:spPr>
          <a:xfrm>
            <a:off x="137325" y="1314275"/>
            <a:ext cx="2974875" cy="1984800"/>
          </a:xfrm>
          <a:prstGeom prst="rect">
            <a:avLst/>
          </a:prstGeom>
          <a:noFill/>
          <a:ln>
            <a:noFill/>
          </a:ln>
        </p:spPr>
      </p:pic>
      <p:pic>
        <p:nvPicPr>
          <p:cNvPr id="305" name="Google Shape;305;p44"/>
          <p:cNvPicPr preferRelativeResize="0"/>
          <p:nvPr/>
        </p:nvPicPr>
        <p:blipFill>
          <a:blip r:embed="rId5">
            <a:alphaModFix/>
          </a:blip>
          <a:stretch>
            <a:fillRect/>
          </a:stretch>
        </p:blipFill>
        <p:spPr>
          <a:xfrm>
            <a:off x="3317650" y="1153650"/>
            <a:ext cx="2508700" cy="250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18"/>
          <p:cNvSpPr txBox="1"/>
          <p:nvPr>
            <p:ph type="title"/>
          </p:nvPr>
        </p:nvSpPr>
        <p:spPr>
          <a:xfrm>
            <a:off x="311700" y="21920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t>Reconnaissance des territoires</a:t>
            </a:r>
            <a:endParaRPr sz="3980"/>
          </a:p>
        </p:txBody>
      </p:sp>
      <p:sp>
        <p:nvSpPr>
          <p:cNvPr id="131" name="Google Shape;131;p18"/>
          <p:cNvSpPr txBox="1"/>
          <p:nvPr>
            <p:ph idx="1" type="body"/>
          </p:nvPr>
        </p:nvSpPr>
        <p:spPr>
          <a:xfrm>
            <a:off x="311700" y="1768725"/>
            <a:ext cx="8520600" cy="3150900"/>
          </a:xfrm>
          <a:prstGeom prst="rect">
            <a:avLst/>
          </a:prstGeom>
        </p:spPr>
        <p:txBody>
          <a:bodyPr anchorCtr="0" anchor="t" bIns="91425" lIns="91425" spcFirstLastPara="1" rIns="91425" wrap="square" tIns="91425">
            <a:normAutofit fontScale="77500" lnSpcReduction="20000"/>
          </a:bodyPr>
          <a:lstStyle/>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Dans l’esprit de la réconciliation, les Conseils scolaires francophones de l’Alberta reconnaissent que nous apprenons et travaillons sur les terres ancestrales des Traités 6, 7 et 8 et des Métis, le lieu de rassemblement de nombreux peuples autochtones.</a:t>
            </a:r>
            <a:endParaRPr b="1" sz="3600">
              <a:latin typeface="Playfair Display"/>
              <a:ea typeface="Playfair Display"/>
              <a:cs typeface="Playfair Display"/>
              <a:sym typeface="Playfair Display"/>
            </a:endParaRPr>
          </a:p>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C'est là que nous nous efforcerons d'honorer et de transformer nos relations les uns avec les autres.</a:t>
            </a:r>
            <a:endParaRPr>
              <a:latin typeface="Playfair Display"/>
              <a:ea typeface="Playfair Display"/>
              <a:cs typeface="Playfair Display"/>
              <a:sym typeface="Playfair Displ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9" name="Shape 309"/>
        <p:cNvGrpSpPr/>
        <p:nvPr/>
      </p:nvGrpSpPr>
      <p:grpSpPr>
        <a:xfrm>
          <a:off x="0" y="0"/>
          <a:ext cx="0" cy="0"/>
          <a:chOff x="0" y="0"/>
          <a:chExt cx="0" cy="0"/>
        </a:xfrm>
      </p:grpSpPr>
      <p:sp>
        <p:nvSpPr>
          <p:cNvPr id="310" name="Google Shape;310;p4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280"/>
              <a:t>HOMÉLIE / RÉFLEXION</a:t>
            </a:r>
            <a:endParaRPr sz="328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4" name="Shape 314"/>
        <p:cNvGrpSpPr/>
        <p:nvPr/>
      </p:nvGrpSpPr>
      <p:grpSpPr>
        <a:xfrm>
          <a:off x="0" y="0"/>
          <a:ext cx="0" cy="0"/>
          <a:chOff x="0" y="0"/>
          <a:chExt cx="0" cy="0"/>
        </a:xfrm>
      </p:grpSpPr>
      <p:sp>
        <p:nvSpPr>
          <p:cNvPr id="315" name="Google Shape;315;p46"/>
          <p:cNvSpPr txBox="1"/>
          <p:nvPr>
            <p:ph type="title"/>
          </p:nvPr>
        </p:nvSpPr>
        <p:spPr>
          <a:xfrm>
            <a:off x="311700" y="169600"/>
            <a:ext cx="8520600" cy="641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asseoir pour écouter l’homélie ou la réflexion en l’absence de prêtre</a:t>
            </a:r>
            <a:endParaRPr>
              <a:solidFill>
                <a:srgbClr val="4E67C8"/>
              </a:solidFill>
            </a:endParaRPr>
          </a:p>
        </p:txBody>
      </p:sp>
      <p:pic>
        <p:nvPicPr>
          <p:cNvPr id="316" name="Google Shape;316;p46"/>
          <p:cNvPicPr preferRelativeResize="0"/>
          <p:nvPr/>
        </p:nvPicPr>
        <p:blipFill>
          <a:blip r:embed="rId3">
            <a:alphaModFix/>
          </a:blip>
          <a:stretch>
            <a:fillRect/>
          </a:stretch>
        </p:blipFill>
        <p:spPr>
          <a:xfrm>
            <a:off x="1802875" y="1340279"/>
            <a:ext cx="5444726" cy="3076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0" name="Shape 320"/>
        <p:cNvGrpSpPr/>
        <p:nvPr/>
      </p:nvGrpSpPr>
      <p:grpSpPr>
        <a:xfrm>
          <a:off x="0" y="0"/>
          <a:ext cx="0" cy="0"/>
          <a:chOff x="0" y="0"/>
          <a:chExt cx="0" cy="0"/>
        </a:xfrm>
      </p:grpSpPr>
      <p:sp>
        <p:nvSpPr>
          <p:cNvPr id="321" name="Google Shape;321;p47"/>
          <p:cNvSpPr txBox="1"/>
          <p:nvPr>
            <p:ph type="title"/>
          </p:nvPr>
        </p:nvSpPr>
        <p:spPr>
          <a:xfrm>
            <a:off x="339900" y="85850"/>
            <a:ext cx="8756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E67C8"/>
                </a:solidFill>
              </a:rPr>
              <a:t>Réflexion en l’absence de prêtre</a:t>
            </a:r>
            <a:endParaRPr sz="2880">
              <a:solidFill>
                <a:srgbClr val="4E67C8"/>
              </a:solidFill>
            </a:endParaRPr>
          </a:p>
        </p:txBody>
      </p:sp>
      <p:sp>
        <p:nvSpPr>
          <p:cNvPr id="322" name="Google Shape;322;p47"/>
          <p:cNvSpPr txBox="1"/>
          <p:nvPr>
            <p:ph idx="1" type="body"/>
          </p:nvPr>
        </p:nvSpPr>
        <p:spPr>
          <a:xfrm>
            <a:off x="203225" y="1025650"/>
            <a:ext cx="8676300" cy="39570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300">
                <a:solidFill>
                  <a:srgbClr val="4E67C8"/>
                </a:solidFill>
                <a:latin typeface="Playfair Display"/>
                <a:ea typeface="Playfair Display"/>
                <a:cs typeface="Playfair Display"/>
                <a:sym typeface="Playfair Display"/>
              </a:rPr>
              <a:t>En cette fête de l’Action de Grâce, le chant d’entrée et les lectures d’aujourd’hui nous invitent à remercier Dieu pour tout ce que nous avons dans notre vie ! </a:t>
            </a:r>
            <a:endParaRPr b="1" sz="23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8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300">
                <a:solidFill>
                  <a:srgbClr val="4E67C8"/>
                </a:solidFill>
                <a:latin typeface="Playfair Display"/>
                <a:ea typeface="Playfair Display"/>
                <a:cs typeface="Playfair Display"/>
                <a:sym typeface="Playfair Display"/>
              </a:rPr>
              <a:t>Notre famille qui prend soin de nous, notre</a:t>
            </a:r>
            <a:r>
              <a:rPr b="1" lang="fr" sz="2300">
                <a:solidFill>
                  <a:srgbClr val="4E67C8"/>
                </a:solidFill>
                <a:latin typeface="Playfair Display"/>
                <a:ea typeface="Playfair Display"/>
                <a:cs typeface="Playfair Display"/>
                <a:sym typeface="Playfair Display"/>
              </a:rPr>
              <a:t> maison où nous nous sentons en sécurité et où nous pouvons nous reposer, la nourriture que nous mangeons chaque jour, l’eau dont nous avons tant besoin pour nous hydrater, cuisiner et nous laver, mais aussi les enseignants qui veillent à notre réussite et les médecins que nous pouvons consulter quand nous sommes malades. Vraiment, nous sommes très chanceux ! </a:t>
            </a:r>
            <a:endParaRPr b="1" sz="23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r>
              <a:rPr b="1" lang="fr" sz="2200">
                <a:latin typeface="Playfair Display"/>
                <a:ea typeface="Playfair Display"/>
                <a:cs typeface="Playfair Display"/>
                <a:sym typeface="Playfair Display"/>
              </a:rPr>
              <a:t> </a:t>
            </a:r>
            <a:endParaRPr b="1" sz="22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6" name="Shape 326"/>
        <p:cNvGrpSpPr/>
        <p:nvPr/>
      </p:nvGrpSpPr>
      <p:grpSpPr>
        <a:xfrm>
          <a:off x="0" y="0"/>
          <a:ext cx="0" cy="0"/>
          <a:chOff x="0" y="0"/>
          <a:chExt cx="0" cy="0"/>
        </a:xfrm>
      </p:grpSpPr>
      <p:sp>
        <p:nvSpPr>
          <p:cNvPr id="327" name="Google Shape;327;p48"/>
          <p:cNvSpPr txBox="1"/>
          <p:nvPr>
            <p:ph idx="1" type="body"/>
          </p:nvPr>
        </p:nvSpPr>
        <p:spPr>
          <a:xfrm>
            <a:off x="241500" y="114825"/>
            <a:ext cx="8744400" cy="46995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Si nous sommes aussi chanceux au Canada, c’est parce que comme citoyens, nous choisissons d’avoir une société qui agit en faveur du Bien Commun.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8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Savez-vous ce qu’est le Bien Commun ? C’est un principe que l’on retrouve dans l’enseignement social de l’Église. L’Église, comme Jésus dans les Évangiles, nous demande de ne pas vivre seulement pour nous-même et de faire ce qui est bon pour nous. Parce que ce qui est bon pour nous peut être nuisible, mauvais pour les autres. Par exemple, si nous ne respectons pas l’environnement, nos enfants et nos petits-enfants vont en subir les conséquences négatives. Agir en fonction du Bien Commun signifie que nous devons aussi agir pour le bien de tous les êtres humains et pour la planète.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r>
              <a:rPr b="1" lang="fr" sz="2200">
                <a:solidFill>
                  <a:srgbClr val="4E67C8"/>
                </a:solidFill>
                <a:latin typeface="Playfair Display"/>
                <a:ea typeface="Playfair Display"/>
                <a:cs typeface="Playfair Display"/>
                <a:sym typeface="Playfair Display"/>
              </a:rPr>
              <a:t>   </a:t>
            </a:r>
            <a:r>
              <a:rPr b="1" lang="fr" sz="2200">
                <a:latin typeface="Playfair Display"/>
                <a:ea typeface="Playfair Display"/>
                <a:cs typeface="Playfair Display"/>
                <a:sym typeface="Playfair Display"/>
              </a:rPr>
              <a:t> </a:t>
            </a:r>
            <a:endParaRPr b="1" sz="22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1" name="Shape 331"/>
        <p:cNvGrpSpPr/>
        <p:nvPr/>
      </p:nvGrpSpPr>
      <p:grpSpPr>
        <a:xfrm>
          <a:off x="0" y="0"/>
          <a:ext cx="0" cy="0"/>
          <a:chOff x="0" y="0"/>
          <a:chExt cx="0" cy="0"/>
        </a:xfrm>
      </p:grpSpPr>
      <p:sp>
        <p:nvSpPr>
          <p:cNvPr id="332" name="Google Shape;332;p49"/>
          <p:cNvSpPr txBox="1"/>
          <p:nvPr>
            <p:ph idx="1" type="body"/>
          </p:nvPr>
        </p:nvSpPr>
        <p:spPr>
          <a:xfrm>
            <a:off x="241500" y="114825"/>
            <a:ext cx="8744400" cy="46995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Une société qui agit en faveur du Bien Commun s’assure que tout le monde ait accès à la nourriture, l’eau potable, un logement, la santé, l’éducation et de la formation pour pouvoir travailler. Pour nous, au Canada, cela paraît normal, mais dans beaucoup de pays dans le monde, c’est très différents. Il y a de la pauvreté ; les gens ont de la difficulté à accéder à de l’eau potable, à se nourrir, des </a:t>
            </a:r>
            <a:r>
              <a:rPr b="1" lang="fr" sz="2200">
                <a:solidFill>
                  <a:srgbClr val="4E67C8"/>
                </a:solidFill>
                <a:latin typeface="Playfair Display"/>
                <a:ea typeface="Playfair Display"/>
                <a:cs typeface="Playfair Display"/>
                <a:sym typeface="Playfair Display"/>
              </a:rPr>
              <a:t>gouvernements</a:t>
            </a:r>
            <a:r>
              <a:rPr b="1" lang="fr" sz="2200">
                <a:solidFill>
                  <a:srgbClr val="4E67C8"/>
                </a:solidFill>
                <a:latin typeface="Playfair Display"/>
                <a:ea typeface="Playfair Display"/>
                <a:cs typeface="Playfair Display"/>
                <a:sym typeface="Playfair Display"/>
              </a:rPr>
              <a:t> sont corrompus et ne donne pas d’accès à l’éducation ou la santé.</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8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Comme chrétiens, Dieu nous appelle à contribuer au Bien Commun, pas seulement à notre bien-être personnel. Nous pouvons le faire en faisant du bénévolat auprès d’associations ou simplement en étant toujours disponibles pour aider les personnes dans le besoin.</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      </a:t>
            </a:r>
            <a:r>
              <a:rPr b="1" lang="fr" sz="2200">
                <a:latin typeface="Playfair Display"/>
                <a:ea typeface="Playfair Display"/>
                <a:cs typeface="Playfair Display"/>
                <a:sym typeface="Playfair Display"/>
              </a:rPr>
              <a:t> </a:t>
            </a:r>
            <a:endParaRPr b="1" sz="22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300">
              <a:latin typeface="Playfair Display"/>
              <a:ea typeface="Playfair Display"/>
              <a:cs typeface="Playfair Display"/>
              <a:sym typeface="Playfair Displ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6" name="Shape 336"/>
        <p:cNvGrpSpPr/>
        <p:nvPr/>
      </p:nvGrpSpPr>
      <p:grpSpPr>
        <a:xfrm>
          <a:off x="0" y="0"/>
          <a:ext cx="0" cy="0"/>
          <a:chOff x="0" y="0"/>
          <a:chExt cx="0" cy="0"/>
        </a:xfrm>
      </p:grpSpPr>
      <p:sp>
        <p:nvSpPr>
          <p:cNvPr id="337" name="Google Shape;337;p50"/>
          <p:cNvSpPr txBox="1"/>
          <p:nvPr>
            <p:ph idx="1" type="body"/>
          </p:nvPr>
        </p:nvSpPr>
        <p:spPr>
          <a:xfrm>
            <a:off x="233850" y="168550"/>
            <a:ext cx="8676300" cy="47994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Pour terminer, il y a encore autre chose que nous pouvons comprendre aujourd’hui: oui, la plupart du temps, les êtres humains, vos parents, tous, nous travaillons pour notre bien-être et celui de notre famille. Nous travaillons aussi en faveur d’un monde meilleur, pour le bien commun.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8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Mais regarde ce que Jésus nous dit dans </a:t>
            </a:r>
            <a:r>
              <a:rPr b="1" lang="fr" sz="2200">
                <a:solidFill>
                  <a:srgbClr val="4E67C8"/>
                </a:solidFill>
                <a:latin typeface="Playfair Display"/>
                <a:ea typeface="Playfair Display"/>
                <a:cs typeface="Playfair Display"/>
                <a:sym typeface="Playfair Display"/>
              </a:rPr>
              <a:t>le passage d’évangile que nous avons lu : cherchez d’abord le Royaume, le reste vous sera donné !  Cela veut dire: travaille d’abord pour le bien commun et tu auras dans ta vie tout ce dont tu as besoin car Dieu sait ce dont tu as besoin.</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8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Travailler au Bien Commun, c’est ce qu’il y a de plus important et pour le reste, ne t’inquiète pas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200">
                <a:solidFill>
                  <a:srgbClr val="4E67C8"/>
                </a:solidFill>
                <a:latin typeface="Playfair Display"/>
                <a:ea typeface="Playfair Display"/>
                <a:cs typeface="Playfair Display"/>
                <a:sym typeface="Playfair Display"/>
              </a:rPr>
              <a:t>Et toi, qu’as-tu envie de faire pour bâtir un monde meilleur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solidFill>
                <a:srgbClr val="4E67C8"/>
              </a:solidFill>
              <a:latin typeface="Playfair Display"/>
              <a:ea typeface="Playfair Display"/>
              <a:cs typeface="Playfair Display"/>
              <a:sym typeface="Playfair Displa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1" name="Shape 341"/>
        <p:cNvGrpSpPr/>
        <p:nvPr/>
      </p:nvGrpSpPr>
      <p:grpSpPr>
        <a:xfrm>
          <a:off x="0" y="0"/>
          <a:ext cx="0" cy="0"/>
          <a:chOff x="0" y="0"/>
          <a:chExt cx="0" cy="0"/>
        </a:xfrm>
      </p:grpSpPr>
      <p:sp>
        <p:nvSpPr>
          <p:cNvPr id="342" name="Google Shape;342;p51"/>
          <p:cNvSpPr txBox="1"/>
          <p:nvPr>
            <p:ph type="title"/>
          </p:nvPr>
        </p:nvSpPr>
        <p:spPr>
          <a:xfrm>
            <a:off x="157800" y="158425"/>
            <a:ext cx="8893200" cy="989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SzPts val="990"/>
              <a:buNone/>
            </a:pPr>
            <a:r>
              <a:rPr lang="fr" sz="2300">
                <a:solidFill>
                  <a:srgbClr val="4E67C8"/>
                </a:solidFill>
              </a:rPr>
              <a:t>Prenons maintenant un temps de méditation pour réfléchir à ce que je fais et ce que j’aimerais faire pour bâtir un monde meilleur. </a:t>
            </a:r>
            <a:endParaRPr sz="2300">
              <a:solidFill>
                <a:srgbClr val="4E67C8"/>
              </a:solidFill>
            </a:endParaRPr>
          </a:p>
          <a:p>
            <a:pPr indent="0" lvl="0" marL="0" rtl="0" algn="ctr">
              <a:spcBef>
                <a:spcPts val="0"/>
              </a:spcBef>
              <a:spcAft>
                <a:spcPts val="0"/>
              </a:spcAft>
              <a:buSzPts val="990"/>
              <a:buNone/>
            </a:pPr>
            <a:r>
              <a:t/>
            </a:r>
            <a:endParaRPr sz="2300">
              <a:solidFill>
                <a:srgbClr val="4E67C8"/>
              </a:solidFill>
            </a:endParaRPr>
          </a:p>
          <a:p>
            <a:pPr indent="0" lvl="0" marL="0" rtl="0" algn="ctr">
              <a:spcBef>
                <a:spcPts val="0"/>
              </a:spcBef>
              <a:spcAft>
                <a:spcPts val="0"/>
              </a:spcAft>
              <a:buSzPts val="990"/>
              <a:buNone/>
            </a:pPr>
            <a:r>
              <a:rPr lang="fr" sz="1200">
                <a:solidFill>
                  <a:srgbClr val="4E67C8"/>
                </a:solidFill>
              </a:rPr>
              <a:t>Glorious - Ruah</a:t>
            </a:r>
            <a:endParaRPr sz="1200">
              <a:solidFill>
                <a:srgbClr val="4E67C8"/>
              </a:solidFill>
            </a:endParaRPr>
          </a:p>
          <a:p>
            <a:pPr indent="0" lvl="0" marL="0" rtl="0" algn="ctr">
              <a:spcBef>
                <a:spcPts val="0"/>
              </a:spcBef>
              <a:spcAft>
                <a:spcPts val="0"/>
              </a:spcAft>
              <a:buSzPts val="990"/>
              <a:buNone/>
            </a:pPr>
            <a:r>
              <a:t/>
            </a:r>
            <a:endParaRPr sz="2300">
              <a:solidFill>
                <a:srgbClr val="4E67C8"/>
              </a:solidFill>
            </a:endParaRPr>
          </a:p>
          <a:p>
            <a:pPr indent="0" lvl="0" marL="0" rtl="0" algn="ctr">
              <a:spcBef>
                <a:spcPts val="0"/>
              </a:spcBef>
              <a:spcAft>
                <a:spcPts val="0"/>
              </a:spcAft>
              <a:buSzPts val="990"/>
              <a:buNone/>
            </a:pPr>
            <a:r>
              <a:t/>
            </a:r>
            <a:endParaRPr sz="1600">
              <a:solidFill>
                <a:srgbClr val="4E67C8"/>
              </a:solidFill>
            </a:endParaRPr>
          </a:p>
          <a:p>
            <a:pPr indent="0" lvl="0" marL="0" rtl="0" algn="ctr">
              <a:spcBef>
                <a:spcPts val="0"/>
              </a:spcBef>
              <a:spcAft>
                <a:spcPts val="0"/>
              </a:spcAft>
              <a:buNone/>
            </a:pPr>
            <a:r>
              <a:t/>
            </a:r>
            <a:endParaRPr sz="2300">
              <a:solidFill>
                <a:srgbClr val="000000"/>
              </a:solidFill>
            </a:endParaRPr>
          </a:p>
          <a:p>
            <a:pPr indent="0" lvl="0" marL="0" rtl="0" algn="ctr">
              <a:spcBef>
                <a:spcPts val="0"/>
              </a:spcBef>
              <a:spcAft>
                <a:spcPts val="0"/>
              </a:spcAft>
              <a:buSzPts val="990"/>
              <a:buNone/>
            </a:pPr>
            <a:r>
              <a:t/>
            </a:r>
            <a:endParaRPr sz="2300">
              <a:solidFill>
                <a:srgbClr val="4E67C8"/>
              </a:solidFill>
            </a:endParaRPr>
          </a:p>
          <a:p>
            <a:pPr indent="0" lvl="0" marL="0" rtl="0" algn="l">
              <a:spcBef>
                <a:spcPts val="0"/>
              </a:spcBef>
              <a:spcAft>
                <a:spcPts val="0"/>
              </a:spcAft>
              <a:buSzPts val="990"/>
              <a:buNone/>
            </a:pPr>
            <a:r>
              <a:t/>
            </a:r>
            <a:endParaRPr sz="2580"/>
          </a:p>
          <a:p>
            <a:pPr indent="0" lvl="0" marL="0" rtl="0" algn="l">
              <a:spcBef>
                <a:spcPts val="0"/>
              </a:spcBef>
              <a:spcAft>
                <a:spcPts val="0"/>
              </a:spcAft>
              <a:buSzPts val="990"/>
              <a:buNone/>
            </a:pPr>
            <a:r>
              <a:t/>
            </a:r>
            <a:endParaRPr sz="1480"/>
          </a:p>
          <a:p>
            <a:pPr indent="0" lvl="0" marL="0" rtl="0" algn="l">
              <a:spcBef>
                <a:spcPts val="0"/>
              </a:spcBef>
              <a:spcAft>
                <a:spcPts val="0"/>
              </a:spcAft>
              <a:buSzPts val="990"/>
              <a:buNone/>
            </a:pPr>
            <a:r>
              <a:rPr lang="fr" sz="2580"/>
              <a:t>        </a:t>
            </a:r>
            <a:endParaRPr sz="2580"/>
          </a:p>
          <a:p>
            <a:pPr indent="0" lvl="0" marL="0" rtl="0" algn="l">
              <a:spcBef>
                <a:spcPts val="0"/>
              </a:spcBef>
              <a:spcAft>
                <a:spcPts val="0"/>
              </a:spcAft>
              <a:buSzPts val="990"/>
              <a:buNone/>
            </a:pPr>
            <a:r>
              <a:t/>
            </a:r>
            <a:endParaRPr sz="2580"/>
          </a:p>
        </p:txBody>
      </p:sp>
      <p:pic>
        <p:nvPicPr>
          <p:cNvPr descr="Commandez et téléchargez le nouvel album de #louange https://glorious.fr/cd/117-ruah.html&#10;&#10;Ruah signifie « vent », « souffle » ou « esprit » en Hébreu. Le mot grec correspondant est pneuma. Ces deux mots sont couramment utilisés dans les passages faisant référence au Saint-Esprit. L'œuvre de l'Esprit est de nous donner la vie, d'implanter l'espoir, de rendre la liberté, de témoigner du Christ en nous, de nous guider dans toute la vérité, de nous enseigner toutes choses et de nous réconforter.&#10;……………………………………………..………………………………………&#10;Extrait de l’album : RUAH        &#10;Paroles et Musique : Thomas Pouzin / Benjamin Pouzin&#10;&#10;Ruah Ruah  &#10;Ruah je T’appelle    &#10;&#10;Tu bénis Tu guéris Tu viens redonner la vie &#10;Je T’appelle Je T’appelle &#10;Tu relèves Tu restaures Tu fais revivre les morts &#10;Je T’appelle Je T’appelle &#10;        &#10;Viens à Lui n’aie plus peur, Il vient restaurer ton coeur   &#10;Il t’appelle Il t’appelle &#10;Si tu crois tu verras dans l’Esprit tu revivras &#10;Il t’appelle Il t’appelle&#10;&#10;© 2023 Glorious Pop Édition. Album disponible sur www.glorious.fr. &#10;Paroles et Musique Thomas Pouzin / Benjamin Pouzin&#10;&#10;Musiciens :&#10;Batteurs : Pierre Philippe Joly - Nathan Faure&#10;Basse : Obed Rajaiah&#10;Clavier : Mika Andrianavalona&#10;Guitare electrique : Benjamin Pouzin - Jéremie Thomas&#10;Guitare acoustique : Thomas Pouzin&#10;Violon : Camille Dubois&#10;Violoncelle : Marie Anna Itan&#10;Choeurs : Marie Cazenave - Alizée Eyer - Marine Pouzin - Benjamin Pouzin&#10;Chant lead : Thomas Pouzin&#10;&#10;Vidéo &#10;Réalisateur : Joël Thomas&#10;Cadreurs : Vincent Drisch - Emmanuel Massou - Guillaume Cail - Noé Mercier - Thomas Vannieu - Martin Delbeke - Jonathan Nguyen&#10;Assistant cab cam : Adrien Geulin&#10;&#10;Management &amp; Lumière : Maxime Froger&#10;&#10;Directeur Technique : Remi Daniel&#10;&#10;Enregistrement  : Oriana Ferreira&#10;&#10;Photos : Ecole Pierre - Marie-Nathanaëlle Bougeant - Anaïs Voeffray - Ophelie Poulenas" id="343" name="Google Shape;343;p51" title="Glorious - Ruah (Souffle) #louange">
            <a:hlinkClick r:id="rId3"/>
          </p:cNvPr>
          <p:cNvPicPr preferRelativeResize="0"/>
          <p:nvPr/>
        </p:nvPicPr>
        <p:blipFill>
          <a:blip r:embed="rId4">
            <a:alphaModFix/>
          </a:blip>
          <a:stretch>
            <a:fillRect/>
          </a:stretch>
        </p:blipFill>
        <p:spPr>
          <a:xfrm>
            <a:off x="2058250" y="1974075"/>
            <a:ext cx="4722850" cy="265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7" name="Shape 347"/>
        <p:cNvGrpSpPr/>
        <p:nvPr/>
      </p:nvGrpSpPr>
      <p:grpSpPr>
        <a:xfrm>
          <a:off x="0" y="0"/>
          <a:ext cx="0" cy="0"/>
          <a:chOff x="0" y="0"/>
          <a:chExt cx="0" cy="0"/>
        </a:xfrm>
      </p:grpSpPr>
      <p:sp>
        <p:nvSpPr>
          <p:cNvPr id="348" name="Google Shape;348;p52"/>
          <p:cNvSpPr txBox="1"/>
          <p:nvPr>
            <p:ph type="title"/>
          </p:nvPr>
        </p:nvSpPr>
        <p:spPr>
          <a:xfrm>
            <a:off x="311700" y="223200"/>
            <a:ext cx="8520600" cy="641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2966">
                <a:solidFill>
                  <a:srgbClr val="4E67C8"/>
                </a:solidFill>
                <a:latin typeface="EB Garamond ExtraBold"/>
                <a:ea typeface="EB Garamond ExtraBold"/>
                <a:cs typeface="EB Garamond ExtraBold"/>
                <a:sym typeface="EB Garamond ExtraBold"/>
              </a:rPr>
              <a:t>Merci de vous lever et de rester debout jusqu’à la fin de la célébration</a:t>
            </a:r>
            <a:endParaRPr>
              <a:solidFill>
                <a:srgbClr val="4E67C8"/>
              </a:solidFill>
            </a:endParaRPr>
          </a:p>
        </p:txBody>
      </p:sp>
      <p:pic>
        <p:nvPicPr>
          <p:cNvPr id="349" name="Google Shape;349;p52"/>
          <p:cNvPicPr preferRelativeResize="0"/>
          <p:nvPr/>
        </p:nvPicPr>
        <p:blipFill>
          <a:blip r:embed="rId3">
            <a:alphaModFix/>
          </a:blip>
          <a:stretch>
            <a:fillRect/>
          </a:stretch>
        </p:blipFill>
        <p:spPr>
          <a:xfrm>
            <a:off x="2218975" y="1346375"/>
            <a:ext cx="4845675" cy="32316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3" name="Shape 353"/>
        <p:cNvGrpSpPr/>
        <p:nvPr/>
      </p:nvGrpSpPr>
      <p:grpSpPr>
        <a:xfrm>
          <a:off x="0" y="0"/>
          <a:ext cx="0" cy="0"/>
          <a:chOff x="0" y="0"/>
          <a:chExt cx="0" cy="0"/>
        </a:xfrm>
      </p:grpSpPr>
      <p:sp>
        <p:nvSpPr>
          <p:cNvPr id="354" name="Google Shape;354;p53"/>
          <p:cNvSpPr txBox="1"/>
          <p:nvPr>
            <p:ph type="title"/>
          </p:nvPr>
        </p:nvSpPr>
        <p:spPr>
          <a:xfrm>
            <a:off x="311700" y="252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Intentions de prières universelles</a:t>
            </a:r>
            <a:endParaRPr sz="3380">
              <a:solidFill>
                <a:srgbClr val="1155CC"/>
              </a:solidFill>
            </a:endParaRPr>
          </a:p>
        </p:txBody>
      </p:sp>
      <p:sp>
        <p:nvSpPr>
          <p:cNvPr id="355" name="Google Shape;355;p53"/>
          <p:cNvSpPr txBox="1"/>
          <p:nvPr>
            <p:ph idx="1" type="body"/>
          </p:nvPr>
        </p:nvSpPr>
        <p:spPr>
          <a:xfrm>
            <a:off x="311700" y="1185475"/>
            <a:ext cx="8694600" cy="37191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fr" sz="2300">
                <a:solidFill>
                  <a:srgbClr val="1155CC"/>
                </a:solidFill>
                <a:highlight>
                  <a:srgbClr val="00FFFF"/>
                </a:highlight>
                <a:latin typeface="Playfair Display"/>
                <a:ea typeface="Playfair Display"/>
                <a:cs typeface="Playfair Display"/>
                <a:sym typeface="Playfair Display"/>
              </a:rPr>
              <a:t>Présidence</a:t>
            </a:r>
            <a:r>
              <a:rPr b="1" lang="fr" sz="2300">
                <a:solidFill>
                  <a:srgbClr val="1155CC"/>
                </a:solidFill>
                <a:latin typeface="Playfair Display"/>
                <a:ea typeface="Playfair Display"/>
                <a:cs typeface="Playfair Display"/>
                <a:sym typeface="Playfair Display"/>
              </a:rPr>
              <a:t>: Notre Seigneur Jésus nous invite à mettre le service des autres au centre de notre foi. En communion avec nos soeurs et nos frères de toute la Terre, présentons à Dieu avec confiance les besoins de notre monde et de l’Église</a:t>
            </a:r>
            <a:r>
              <a:rPr lang="fr" sz="2300">
                <a:solidFill>
                  <a:srgbClr val="1155CC"/>
                </a:solidFill>
                <a:latin typeface="Playfair Display Medium"/>
                <a:ea typeface="Playfair Display Medium"/>
                <a:cs typeface="Playfair Display Medium"/>
                <a:sym typeface="Playfair Display Medium"/>
              </a:rPr>
              <a:t>:</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15000"/>
              </a:lnSpc>
              <a:spcBef>
                <a:spcPts val="1200"/>
              </a:spcBef>
              <a:spcAft>
                <a:spcPts val="0"/>
              </a:spcAft>
              <a:buNone/>
            </a:pPr>
            <a:r>
              <a:rPr lang="fr" sz="2300">
                <a:solidFill>
                  <a:srgbClr val="1155CC"/>
                </a:solidFill>
                <a:latin typeface="Playfair Display Medium"/>
                <a:ea typeface="Playfair Display Medium"/>
                <a:cs typeface="Playfair Display Medium"/>
                <a:sym typeface="Playfair Display Medium"/>
              </a:rPr>
              <a:t>Pour les millions de personnes dans le monde qui sont dans la peur, l’insécurité ou l’isolement, afin qu’elles trouvent sur leur chemin </a:t>
            </a:r>
            <a:r>
              <a:rPr lang="fr" sz="2300">
                <a:solidFill>
                  <a:srgbClr val="1155CC"/>
                </a:solidFill>
                <a:latin typeface="Playfair Display Medium"/>
                <a:ea typeface="Playfair Display Medium"/>
                <a:cs typeface="Playfair Display Medium"/>
                <a:sym typeface="Playfair Display Medium"/>
              </a:rPr>
              <a:t>des personnes attentives à leurs besoins, prions</a:t>
            </a:r>
            <a:r>
              <a:rPr lang="fr" sz="2300">
                <a:solidFill>
                  <a:srgbClr val="1155CC"/>
                </a:solidFill>
                <a:latin typeface="Playfair Display Medium"/>
                <a:ea typeface="Playfair Display Medium"/>
                <a:cs typeface="Playfair Display Medium"/>
                <a:sym typeface="Playfair Display Medium"/>
              </a:rPr>
              <a:t>. </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 </a:t>
            </a:r>
            <a:endParaRPr b="1" sz="2300">
              <a:solidFill>
                <a:srgbClr val="1155CC"/>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1500">
              <a:solidFill>
                <a:srgbClr val="1155CC"/>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Pour les organisations humanitaires qui viennent en aide aux personnes appauvries et marginalisées ; afin qu’elles gardent toujours l’Espérance d’un monde plus juste, prions.</a:t>
            </a:r>
            <a:r>
              <a:rPr lang="fr" sz="2300">
                <a:solidFill>
                  <a:srgbClr val="1155CC"/>
                </a:solidFill>
                <a:latin typeface="Playfair Display Medium"/>
                <a:ea typeface="Playfair Display Medium"/>
                <a:cs typeface="Playfair Display Medium"/>
                <a:sym typeface="Playfair Display Medium"/>
              </a:rPr>
              <a:t> </a:t>
            </a:r>
            <a:endParaRPr sz="2300">
              <a:solidFill>
                <a:srgbClr val="1155CC"/>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a:t>
            </a:r>
            <a:endParaRPr b="1" sz="2300">
              <a:solidFill>
                <a:srgbClr val="1155CC"/>
              </a:solidFill>
              <a:latin typeface="Playfair Display"/>
              <a:ea typeface="Playfair Display"/>
              <a:cs typeface="Playfair Display"/>
              <a:sym typeface="Playfair Displ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59" name="Shape 359"/>
        <p:cNvGrpSpPr/>
        <p:nvPr/>
      </p:nvGrpSpPr>
      <p:grpSpPr>
        <a:xfrm>
          <a:off x="0" y="0"/>
          <a:ext cx="0" cy="0"/>
          <a:chOff x="0" y="0"/>
          <a:chExt cx="0" cy="0"/>
        </a:xfrm>
      </p:grpSpPr>
      <p:sp>
        <p:nvSpPr>
          <p:cNvPr id="360" name="Google Shape;360;p54"/>
          <p:cNvSpPr txBox="1"/>
          <p:nvPr>
            <p:ph type="title"/>
          </p:nvPr>
        </p:nvSpPr>
        <p:spPr>
          <a:xfrm>
            <a:off x="311700" y="2673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Intentions de prières universelles</a:t>
            </a:r>
            <a:endParaRPr sz="3380"/>
          </a:p>
        </p:txBody>
      </p:sp>
      <p:sp>
        <p:nvSpPr>
          <p:cNvPr id="361" name="Google Shape;361;p54"/>
          <p:cNvSpPr txBox="1"/>
          <p:nvPr>
            <p:ph idx="1" type="body"/>
          </p:nvPr>
        </p:nvSpPr>
        <p:spPr>
          <a:xfrm>
            <a:off x="311700" y="1264275"/>
            <a:ext cx="8520600" cy="3708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Pour les responsables politiques et économiques de toutes les nations ; afin que leurs décisions soient inspirées par l’amour et la fraternité, prions.</a:t>
            </a:r>
            <a:r>
              <a:rPr lang="fr" sz="2300">
                <a:solidFill>
                  <a:srgbClr val="1155CC"/>
                </a:solidFill>
                <a:latin typeface="Playfair Display Medium"/>
                <a:ea typeface="Playfair Display Medium"/>
                <a:cs typeface="Playfair Display Medium"/>
                <a:sym typeface="Playfair Display Medium"/>
              </a:rPr>
              <a:t> </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 </a:t>
            </a:r>
            <a:r>
              <a:rPr b="1" lang="fr" sz="2300"/>
              <a:t> </a:t>
            </a:r>
            <a:endParaRPr b="1" sz="2300"/>
          </a:p>
          <a:p>
            <a:pPr indent="0" lvl="0" marL="0" rtl="0" algn="l">
              <a:lnSpc>
                <a:spcPct val="100000"/>
              </a:lnSpc>
              <a:spcBef>
                <a:spcPts val="0"/>
              </a:spcBef>
              <a:spcAft>
                <a:spcPts val="0"/>
              </a:spcAft>
              <a:buNone/>
            </a:pPr>
            <a:r>
              <a:t/>
            </a:r>
            <a:endParaRPr b="1" sz="2300">
              <a:solidFill>
                <a:srgbClr val="1155CC"/>
              </a:solidFill>
            </a:endParaRPr>
          </a:p>
          <a:p>
            <a:pPr indent="0" lvl="0" marL="0" rtl="0" algn="l">
              <a:lnSpc>
                <a:spcPct val="100000"/>
              </a:lnSpc>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Pour notre Église, afin qu’elle continue de s’engager en faveur du bien commun par le dialogue, la réconciliation, la paix et la guérison spirituelle, prions</a:t>
            </a:r>
            <a:r>
              <a:rPr lang="fr" sz="2300">
                <a:solidFill>
                  <a:srgbClr val="1155CC"/>
                </a:solidFill>
                <a:latin typeface="Playfair Display Medium"/>
                <a:ea typeface="Playfair Display Medium"/>
                <a:cs typeface="Playfair Display Medium"/>
                <a:sym typeface="Playfair Display Medium"/>
              </a:rPr>
              <a:t>.</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1155CC"/>
                </a:solidFill>
                <a:highlight>
                  <a:schemeClr val="dk1"/>
                </a:highlight>
                <a:latin typeface="Playfair Display"/>
                <a:ea typeface="Playfair Display"/>
                <a:cs typeface="Playfair Display"/>
                <a:sym typeface="Playfair Display"/>
              </a:rPr>
              <a:t>R/ Entends, Seigneur, la prière qui monte de nos coeurs</a:t>
            </a:r>
            <a:r>
              <a:rPr b="1" lang="fr" sz="2300">
                <a:latin typeface="Playfair Display"/>
                <a:ea typeface="Playfair Display"/>
                <a:cs typeface="Playfair Display"/>
                <a:sym typeface="Playfair Display"/>
              </a:rPr>
              <a:t> </a:t>
            </a:r>
            <a:endParaRPr b="1" sz="2300">
              <a:solidFill>
                <a:srgbClr val="9900FF"/>
              </a:solidFill>
              <a:highlight>
                <a:srgbClr val="EAD1DC"/>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 name="Shape 135"/>
        <p:cNvGrpSpPr/>
        <p:nvPr/>
      </p:nvGrpSpPr>
      <p:grpSpPr>
        <a:xfrm>
          <a:off x="0" y="0"/>
          <a:ext cx="0" cy="0"/>
          <a:chOff x="0" y="0"/>
          <a:chExt cx="0" cy="0"/>
        </a:xfrm>
      </p:grpSpPr>
      <p:sp>
        <p:nvSpPr>
          <p:cNvPr id="136" name="Google Shape;136;p19"/>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4E67C8"/>
                </a:solidFill>
              </a:rPr>
              <a:t>Mot d’accueil avant la célébration</a:t>
            </a:r>
            <a:endParaRPr sz="3680">
              <a:solidFill>
                <a:srgbClr val="4E67C8"/>
              </a:solidFill>
            </a:endParaRPr>
          </a:p>
        </p:txBody>
      </p:sp>
      <p:sp>
        <p:nvSpPr>
          <p:cNvPr id="137" name="Google Shape;137;p19"/>
          <p:cNvSpPr txBox="1"/>
          <p:nvPr>
            <p:ph idx="1" type="body"/>
          </p:nvPr>
        </p:nvSpPr>
        <p:spPr>
          <a:xfrm>
            <a:off x="415575" y="1820175"/>
            <a:ext cx="8520600" cy="3061500"/>
          </a:xfrm>
          <a:prstGeom prst="rect">
            <a:avLst/>
          </a:prstGeom>
        </p:spPr>
        <p:txBody>
          <a:bodyPr anchorCtr="0" anchor="t" bIns="91425" lIns="91425" spcFirstLastPara="1" rIns="91425" wrap="square" tIns="91425">
            <a:normAutofit/>
          </a:bodyPr>
          <a:lstStyle/>
          <a:p>
            <a:pPr indent="-342900" lvl="0" marL="342900" rtl="0" algn="ctr">
              <a:lnSpc>
                <a:spcPct val="100000"/>
              </a:lnSpc>
              <a:spcBef>
                <a:spcPts val="1000"/>
              </a:spcBef>
              <a:spcAft>
                <a:spcPts val="0"/>
              </a:spcAft>
              <a:buClr>
                <a:srgbClr val="000000"/>
              </a:buClr>
              <a:buSzPts val="3600"/>
              <a:buFont typeface="Arial"/>
              <a:buNone/>
            </a:pPr>
            <a:r>
              <a:rPr b="1" lang="fr" sz="3600">
                <a:solidFill>
                  <a:srgbClr val="4E67C8"/>
                </a:solidFill>
                <a:latin typeface="Playfair Display"/>
                <a:ea typeface="Playfair Display"/>
                <a:cs typeface="Playfair Display"/>
                <a:sym typeface="Playfair Display"/>
              </a:rPr>
              <a:t>Le prêtre, la direction d’école, un enseignant ou l’animatrice de Vie spirituelle de votre conseil</a:t>
            </a:r>
            <a:endParaRPr b="1" sz="3600">
              <a:solidFill>
                <a:srgbClr val="4E67C8"/>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138" name="Google Shape;138;p19"/>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5" name="Shape 365"/>
        <p:cNvGrpSpPr/>
        <p:nvPr/>
      </p:nvGrpSpPr>
      <p:grpSpPr>
        <a:xfrm>
          <a:off x="0" y="0"/>
          <a:ext cx="0" cy="0"/>
          <a:chOff x="0" y="0"/>
          <a:chExt cx="0" cy="0"/>
        </a:xfrm>
      </p:grpSpPr>
      <p:sp>
        <p:nvSpPr>
          <p:cNvPr id="366" name="Google Shape;366;p55"/>
          <p:cNvSpPr txBox="1"/>
          <p:nvPr>
            <p:ph type="title"/>
          </p:nvPr>
        </p:nvSpPr>
        <p:spPr>
          <a:xfrm>
            <a:off x="311700" y="252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Intentions de prières universelles</a:t>
            </a:r>
            <a:endParaRPr sz="3380">
              <a:solidFill>
                <a:srgbClr val="1155CC"/>
              </a:solidFill>
            </a:endParaRPr>
          </a:p>
        </p:txBody>
      </p:sp>
      <p:sp>
        <p:nvSpPr>
          <p:cNvPr id="367" name="Google Shape;367;p55"/>
          <p:cNvSpPr txBox="1"/>
          <p:nvPr>
            <p:ph idx="1" type="body"/>
          </p:nvPr>
        </p:nvSpPr>
        <p:spPr>
          <a:xfrm>
            <a:off x="311700" y="1094525"/>
            <a:ext cx="8520600" cy="38559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fr" sz="2300">
                <a:solidFill>
                  <a:srgbClr val="1155CC"/>
                </a:solidFill>
                <a:latin typeface="Playfair Display Medium"/>
                <a:ea typeface="Playfair Display Medium"/>
                <a:cs typeface="Playfair Display Medium"/>
                <a:sym typeface="Playfair Display Medium"/>
              </a:rPr>
              <a:t>Pour les membres de notre communauté ; afin qu’ils agissent en solidarité pour préserver la planète, notre maison commune, et fassent la promotion de la fraternité, la justice et la paix, prions.</a:t>
            </a:r>
            <a:r>
              <a:rPr lang="fr" sz="2300">
                <a:solidFill>
                  <a:srgbClr val="1155CC"/>
                </a:solidFill>
                <a:latin typeface="Playfair Display Medium"/>
                <a:ea typeface="Playfair Display Medium"/>
                <a:cs typeface="Playfair Display Medium"/>
                <a:sym typeface="Playfair Display Medium"/>
              </a:rPr>
              <a:t> </a:t>
            </a:r>
            <a:endParaRPr sz="2300">
              <a:solidFill>
                <a:srgbClr val="1155CC"/>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1155CC"/>
                </a:solidFill>
                <a:latin typeface="Playfair Display"/>
                <a:ea typeface="Playfair Display"/>
                <a:cs typeface="Playfair Display"/>
                <a:sym typeface="Playfair Display"/>
              </a:rPr>
              <a:t>R/ Entends, Seigneur, la prière qui monte de nos coeurs</a:t>
            </a:r>
            <a:r>
              <a:rPr b="1" lang="fr" sz="2300">
                <a:latin typeface="Playfair Display"/>
                <a:ea typeface="Playfair Display"/>
                <a:cs typeface="Playfair Display"/>
                <a:sym typeface="Playfair Display"/>
              </a:rPr>
              <a:t> </a:t>
            </a:r>
            <a:endParaRPr b="1" sz="2300">
              <a:solidFill>
                <a:srgbClr val="9900FF"/>
              </a:solidFill>
              <a:highlight>
                <a:srgbClr val="EAD1DC"/>
              </a:highlight>
            </a:endParaRPr>
          </a:p>
          <a:p>
            <a:pPr indent="0" lvl="0" marL="0" rtl="0" algn="l">
              <a:lnSpc>
                <a:spcPct val="100000"/>
              </a:lnSpc>
              <a:spcBef>
                <a:spcPts val="0"/>
              </a:spcBef>
              <a:spcAft>
                <a:spcPts val="0"/>
              </a:spcAft>
              <a:buNone/>
            </a:pPr>
            <a:r>
              <a:t/>
            </a:r>
            <a:endParaRPr b="1" sz="1350"/>
          </a:p>
          <a:p>
            <a:pPr indent="0" lvl="0" marL="0" rtl="0" algn="l">
              <a:lnSpc>
                <a:spcPct val="100000"/>
              </a:lnSpc>
              <a:spcBef>
                <a:spcPts val="0"/>
              </a:spcBef>
              <a:spcAft>
                <a:spcPts val="0"/>
              </a:spcAft>
              <a:buNone/>
            </a:pPr>
            <a:r>
              <a:t/>
            </a:r>
            <a:endParaRPr b="1" sz="1350"/>
          </a:p>
          <a:p>
            <a:pPr indent="0" lvl="0" marL="0" rtl="0" algn="l">
              <a:lnSpc>
                <a:spcPct val="100000"/>
              </a:lnSpc>
              <a:spcBef>
                <a:spcPts val="0"/>
              </a:spcBef>
              <a:spcAft>
                <a:spcPts val="0"/>
              </a:spcAft>
              <a:buNone/>
            </a:pPr>
            <a:r>
              <a:rPr b="1" lang="fr" sz="2300">
                <a:solidFill>
                  <a:srgbClr val="1155CC"/>
                </a:solidFill>
                <a:highlight>
                  <a:srgbClr val="00FFFF"/>
                </a:highlight>
                <a:latin typeface="Playfair Display"/>
                <a:ea typeface="Playfair Display"/>
                <a:cs typeface="Playfair Display"/>
                <a:sym typeface="Playfair Display"/>
              </a:rPr>
              <a:t>Présidence</a:t>
            </a:r>
            <a:r>
              <a:rPr b="1" lang="fr" sz="2300">
                <a:solidFill>
                  <a:srgbClr val="1155CC"/>
                </a:solidFill>
                <a:latin typeface="Playfair Display"/>
                <a:ea typeface="Playfair Display"/>
                <a:cs typeface="Playfair Display"/>
                <a:sym typeface="Playfair Display"/>
              </a:rPr>
              <a:t>: Dieu notre Père</a:t>
            </a:r>
            <a:r>
              <a:rPr b="1" lang="fr" sz="2300">
                <a:solidFill>
                  <a:srgbClr val="1155CC"/>
                </a:solidFill>
                <a:latin typeface="Playfair Display"/>
                <a:ea typeface="Playfair Display"/>
                <a:cs typeface="Playfair Display"/>
                <a:sym typeface="Playfair Display"/>
              </a:rPr>
              <a:t>, reçois nos prières afin qu’ensemble nous puissions construire ton royaume d’amour, de paix et de justice. Nous te le demandons par ton Fils Jésus, le Christ, qui vit et règne avec toi dans l’unité du Saint-Esprit pour les siècles des siècles !</a:t>
            </a:r>
            <a:endParaRPr b="1" sz="2300">
              <a:solidFill>
                <a:srgbClr val="1155CC"/>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b="1" sz="1366">
              <a:solidFill>
                <a:srgbClr val="1155CC"/>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300">
                <a:solidFill>
                  <a:srgbClr val="1155CC"/>
                </a:solidFill>
                <a:latin typeface="Playfair Display"/>
                <a:ea typeface="Playfair Display"/>
                <a:cs typeface="Playfair Display"/>
                <a:sym typeface="Playfair Display"/>
              </a:rPr>
              <a:t>R/ AMEN</a:t>
            </a:r>
            <a:r>
              <a:rPr b="1" lang="fr" sz="2200">
                <a:solidFill>
                  <a:srgbClr val="1155CC"/>
                </a:solidFill>
                <a:latin typeface="Playfair Display"/>
                <a:ea typeface="Playfair Display"/>
                <a:cs typeface="Playfair Display"/>
                <a:sym typeface="Playfair Display"/>
              </a:rPr>
              <a:t> </a:t>
            </a:r>
            <a:endParaRPr b="1" sz="2200">
              <a:solidFill>
                <a:srgbClr val="1155CC"/>
              </a:solidFill>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1" name="Shape 371"/>
        <p:cNvGrpSpPr/>
        <p:nvPr/>
      </p:nvGrpSpPr>
      <p:grpSpPr>
        <a:xfrm>
          <a:off x="0" y="0"/>
          <a:ext cx="0" cy="0"/>
          <a:chOff x="0" y="0"/>
          <a:chExt cx="0" cy="0"/>
        </a:xfrm>
      </p:grpSpPr>
      <p:sp>
        <p:nvSpPr>
          <p:cNvPr id="372" name="Google Shape;372;p56"/>
          <p:cNvSpPr txBox="1"/>
          <p:nvPr>
            <p:ph type="title"/>
          </p:nvPr>
        </p:nvSpPr>
        <p:spPr>
          <a:xfrm>
            <a:off x="311700" y="384000"/>
            <a:ext cx="4260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4E67C8"/>
                </a:solidFill>
              </a:rPr>
              <a:t>NOTRE PÈRE</a:t>
            </a:r>
            <a:endParaRPr>
              <a:solidFill>
                <a:srgbClr val="4E67C8"/>
              </a:solidFill>
            </a:endParaRPr>
          </a:p>
        </p:txBody>
      </p:sp>
      <p:sp>
        <p:nvSpPr>
          <p:cNvPr id="373" name="Google Shape;373;p56"/>
          <p:cNvSpPr txBox="1"/>
          <p:nvPr>
            <p:ph idx="1" type="body"/>
          </p:nvPr>
        </p:nvSpPr>
        <p:spPr>
          <a:xfrm>
            <a:off x="311700" y="1339450"/>
            <a:ext cx="3540000" cy="32295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fr" sz="3000">
                <a:solidFill>
                  <a:srgbClr val="1155CC"/>
                </a:solidFill>
                <a:latin typeface="Arial"/>
                <a:ea typeface="Arial"/>
                <a:cs typeface="Arial"/>
                <a:sym typeface="Arial"/>
              </a:rPr>
              <a:t>Après avoir prié pour les besoins du monde, unis dans le même esprit, nous pouvons dire avec confiance, la prière que nous avons reçue du Sauveur:</a:t>
            </a:r>
            <a:endParaRPr b="1" sz="3000">
              <a:solidFill>
                <a:srgbClr val="1155CC"/>
              </a:solidFill>
              <a:latin typeface="Arial"/>
              <a:ea typeface="Arial"/>
              <a:cs typeface="Arial"/>
              <a:sym typeface="Arial"/>
            </a:endParaRPr>
          </a:p>
          <a:p>
            <a:pPr indent="0" lvl="0" marL="0" rtl="0" algn="l">
              <a:spcBef>
                <a:spcPts val="0"/>
              </a:spcBef>
              <a:spcAft>
                <a:spcPts val="0"/>
              </a:spcAft>
              <a:buNone/>
            </a:pPr>
            <a:r>
              <a:t/>
            </a:r>
            <a:endParaRPr b="1" sz="3000">
              <a:solidFill>
                <a:srgbClr val="4E67C8"/>
              </a:solidFill>
              <a:latin typeface="Arial"/>
              <a:ea typeface="Arial"/>
              <a:cs typeface="Arial"/>
              <a:sym typeface="Arial"/>
            </a:endParaRPr>
          </a:p>
          <a:p>
            <a:pPr indent="0" lvl="0" marL="0" rtl="0" algn="l">
              <a:spcBef>
                <a:spcPts val="0"/>
              </a:spcBef>
              <a:spcAft>
                <a:spcPts val="1200"/>
              </a:spcAft>
              <a:buNone/>
            </a:pPr>
            <a:r>
              <a:t/>
            </a:r>
            <a:endParaRPr/>
          </a:p>
        </p:txBody>
      </p:sp>
      <p:pic>
        <p:nvPicPr>
          <p:cNvPr id="374" name="Google Shape;374;p56"/>
          <p:cNvPicPr preferRelativeResize="0"/>
          <p:nvPr/>
        </p:nvPicPr>
        <p:blipFill>
          <a:blip r:embed="rId3">
            <a:alphaModFix/>
          </a:blip>
          <a:stretch>
            <a:fillRect/>
          </a:stretch>
        </p:blipFill>
        <p:spPr>
          <a:xfrm>
            <a:off x="4724400" y="152400"/>
            <a:ext cx="4002461" cy="48387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8" name="Shape 378"/>
        <p:cNvGrpSpPr/>
        <p:nvPr/>
      </p:nvGrpSpPr>
      <p:grpSpPr>
        <a:xfrm>
          <a:off x="0" y="0"/>
          <a:ext cx="0" cy="0"/>
          <a:chOff x="0" y="0"/>
          <a:chExt cx="0" cy="0"/>
        </a:xfrm>
      </p:grpSpPr>
      <p:sp>
        <p:nvSpPr>
          <p:cNvPr id="379" name="Google Shape;379;p57"/>
          <p:cNvSpPr txBox="1"/>
          <p:nvPr>
            <p:ph type="title"/>
          </p:nvPr>
        </p:nvSpPr>
        <p:spPr>
          <a:xfrm>
            <a:off x="323450" y="278300"/>
            <a:ext cx="82515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a:solidFill>
                  <a:srgbClr val="1155CC"/>
                </a:solidFill>
                <a:latin typeface="Lato"/>
                <a:ea typeface="Lato"/>
                <a:cs typeface="Lato"/>
                <a:sym typeface="Lato"/>
              </a:rPr>
              <a:t>Échange de la paix</a:t>
            </a:r>
            <a:endParaRPr>
              <a:solidFill>
                <a:srgbClr val="1155CC"/>
              </a:solidFill>
              <a:latin typeface="Lato"/>
              <a:ea typeface="Lato"/>
              <a:cs typeface="Lato"/>
              <a:sym typeface="Lato"/>
            </a:endParaRPr>
          </a:p>
        </p:txBody>
      </p:sp>
      <p:sp>
        <p:nvSpPr>
          <p:cNvPr id="380" name="Google Shape;380;p57"/>
          <p:cNvSpPr txBox="1"/>
          <p:nvPr>
            <p:ph idx="1" type="body"/>
          </p:nvPr>
        </p:nvSpPr>
        <p:spPr>
          <a:xfrm>
            <a:off x="624750" y="1801400"/>
            <a:ext cx="3947400" cy="301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fr" sz="3000">
                <a:solidFill>
                  <a:srgbClr val="1155CC"/>
                </a:solidFill>
                <a:latin typeface="Arial"/>
                <a:ea typeface="Arial"/>
                <a:cs typeface="Arial"/>
                <a:sym typeface="Arial"/>
              </a:rPr>
              <a:t>Confirmons notre prière et dans la charité du Christ, échangeons un geste de paix </a:t>
            </a:r>
            <a:endParaRPr b="1" sz="3000">
              <a:solidFill>
                <a:srgbClr val="1155CC"/>
              </a:solidFill>
              <a:latin typeface="Arial"/>
              <a:ea typeface="Arial"/>
              <a:cs typeface="Arial"/>
              <a:sym typeface="Arial"/>
            </a:endParaRPr>
          </a:p>
          <a:p>
            <a:pPr indent="0" lvl="0" marL="0" rtl="0" algn="l">
              <a:spcBef>
                <a:spcPts val="0"/>
              </a:spcBef>
              <a:spcAft>
                <a:spcPts val="1200"/>
              </a:spcAft>
              <a:buNone/>
            </a:pPr>
            <a:r>
              <a:t/>
            </a:r>
            <a:endParaRPr/>
          </a:p>
        </p:txBody>
      </p:sp>
      <p:pic>
        <p:nvPicPr>
          <p:cNvPr id="381" name="Google Shape;381;p57"/>
          <p:cNvPicPr preferRelativeResize="0"/>
          <p:nvPr/>
        </p:nvPicPr>
        <p:blipFill>
          <a:blip r:embed="rId3">
            <a:alphaModFix/>
          </a:blip>
          <a:stretch>
            <a:fillRect/>
          </a:stretch>
        </p:blipFill>
        <p:spPr>
          <a:xfrm>
            <a:off x="4419225" y="1369275"/>
            <a:ext cx="4267050" cy="2841855"/>
          </a:xfrm>
          <a:prstGeom prst="rect">
            <a:avLst/>
          </a:prstGeom>
          <a:noFill/>
          <a:ln>
            <a:noFill/>
          </a:ln>
        </p:spPr>
      </p:pic>
      <p:pic>
        <p:nvPicPr>
          <p:cNvPr id="382" name="Google Shape;382;p57"/>
          <p:cNvPicPr preferRelativeResize="0"/>
          <p:nvPr/>
        </p:nvPicPr>
        <p:blipFill>
          <a:blip r:embed="rId4">
            <a:alphaModFix/>
          </a:blip>
          <a:stretch>
            <a:fillRect/>
          </a:stretch>
        </p:blipFill>
        <p:spPr>
          <a:xfrm>
            <a:off x="253650" y="178350"/>
            <a:ext cx="1615850" cy="14652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6" name="Shape 386"/>
        <p:cNvGrpSpPr/>
        <p:nvPr/>
      </p:nvGrpSpPr>
      <p:grpSpPr>
        <a:xfrm>
          <a:off x="0" y="0"/>
          <a:ext cx="0" cy="0"/>
          <a:chOff x="0" y="0"/>
          <a:chExt cx="0" cy="0"/>
        </a:xfrm>
      </p:grpSpPr>
      <p:sp>
        <p:nvSpPr>
          <p:cNvPr id="387" name="Google Shape;387;p58"/>
          <p:cNvSpPr txBox="1"/>
          <p:nvPr>
            <p:ph type="title"/>
          </p:nvPr>
        </p:nvSpPr>
        <p:spPr>
          <a:xfrm>
            <a:off x="104400" y="113875"/>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800">
                <a:solidFill>
                  <a:srgbClr val="1155CC"/>
                </a:solidFill>
              </a:rPr>
              <a:t>Nous allons maintenant recevoir la bénédiction finale </a:t>
            </a:r>
            <a:endParaRPr sz="2800">
              <a:solidFill>
                <a:srgbClr val="1155CC"/>
              </a:solidFill>
            </a:endParaRPr>
          </a:p>
          <a:p>
            <a:pPr indent="0" lvl="0" marL="0" rtl="0" algn="ctr">
              <a:spcBef>
                <a:spcPts val="0"/>
              </a:spcBef>
              <a:spcAft>
                <a:spcPts val="0"/>
              </a:spcAft>
              <a:buSzPts val="990"/>
              <a:buNone/>
            </a:pPr>
            <a:r>
              <a:rPr lang="fr" sz="2800">
                <a:solidFill>
                  <a:srgbClr val="1155CC"/>
                </a:solidFill>
              </a:rPr>
              <a:t>Prions</a:t>
            </a:r>
            <a:r>
              <a:rPr lang="fr" sz="3380">
                <a:solidFill>
                  <a:srgbClr val="1155CC"/>
                </a:solidFill>
              </a:rPr>
              <a:t> </a:t>
            </a:r>
            <a:endParaRPr sz="3380">
              <a:solidFill>
                <a:srgbClr val="1155CC"/>
              </a:solidFill>
            </a:endParaRPr>
          </a:p>
          <a:p>
            <a:pPr indent="0" lvl="0" marL="0" rtl="0" algn="ctr">
              <a:spcBef>
                <a:spcPts val="0"/>
              </a:spcBef>
              <a:spcAft>
                <a:spcPts val="0"/>
              </a:spcAft>
              <a:buSzPts val="990"/>
              <a:buNone/>
            </a:pPr>
            <a:r>
              <a:t/>
            </a:r>
            <a:endParaRPr sz="3280">
              <a:solidFill>
                <a:srgbClr val="4E67C8"/>
              </a:solidFill>
            </a:endParaRPr>
          </a:p>
        </p:txBody>
      </p:sp>
      <p:sp>
        <p:nvSpPr>
          <p:cNvPr id="388" name="Google Shape;388;p58"/>
          <p:cNvSpPr txBox="1"/>
          <p:nvPr>
            <p:ph idx="1" type="body"/>
          </p:nvPr>
        </p:nvSpPr>
        <p:spPr>
          <a:xfrm>
            <a:off x="213900" y="1253275"/>
            <a:ext cx="8716200" cy="38178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Clr>
                <a:srgbClr val="000000"/>
              </a:buClr>
              <a:buSzPts val="770"/>
              <a:buFont typeface="Arial"/>
              <a:buNone/>
            </a:pPr>
            <a:r>
              <a:rPr lang="fr" sz="2520">
                <a:solidFill>
                  <a:srgbClr val="4E67C8"/>
                </a:solidFill>
                <a:latin typeface="Playfair Display"/>
                <a:ea typeface="Playfair Display"/>
                <a:cs typeface="Playfair Display"/>
                <a:sym typeface="Playfair Display"/>
              </a:rPr>
              <a:t>Que le Seigneur vous bénisse et vous garde. </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4E67C8"/>
                </a:solidFill>
                <a:latin typeface="Playfair Display"/>
                <a:ea typeface="Playfair Display"/>
                <a:cs typeface="Playfair Display"/>
                <a:sym typeface="Playfair Display"/>
              </a:rPr>
              <a:t>Tous : AMEN</a:t>
            </a:r>
            <a:endParaRPr b="1"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4E67C8"/>
                </a:solidFill>
                <a:latin typeface="Playfair Display"/>
                <a:ea typeface="Playfair Display"/>
                <a:cs typeface="Playfair Display"/>
                <a:sym typeface="Playfair Display"/>
              </a:rPr>
              <a:t>Que le Seigneur fasse resplendir sur vous son visage.</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4E67C8"/>
                </a:solidFill>
                <a:latin typeface="Playfair Display"/>
                <a:ea typeface="Playfair Display"/>
                <a:cs typeface="Playfair Display"/>
                <a:sym typeface="Playfair Display"/>
              </a:rPr>
              <a:t>Tous : AMEN</a:t>
            </a:r>
            <a:endParaRPr b="1"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4E67C8"/>
                </a:solidFill>
                <a:latin typeface="Playfair Display"/>
                <a:ea typeface="Playfair Display"/>
                <a:cs typeface="Playfair Display"/>
                <a:sym typeface="Playfair Display"/>
              </a:rPr>
              <a:t>Que le Seigneur vous accorde la paix. </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4E67C8"/>
                </a:solidFill>
                <a:latin typeface="Playfair Display"/>
                <a:ea typeface="Playfair Display"/>
                <a:cs typeface="Playfair Display"/>
                <a:sym typeface="Playfair Display"/>
              </a:rPr>
              <a:t>Tous : AMEN</a:t>
            </a:r>
            <a:endParaRPr b="1"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4E67C8"/>
                </a:solidFill>
                <a:latin typeface="Playfair Display"/>
                <a:ea typeface="Playfair Display"/>
                <a:cs typeface="Playfair Display"/>
                <a:sym typeface="Playfair Display"/>
              </a:rPr>
              <a:t>Et que Dieu tout-puissant nous bénisse, le Père, le Fils et </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4E67C8"/>
                </a:solidFill>
                <a:latin typeface="Playfair Display"/>
                <a:ea typeface="Playfair Display"/>
                <a:cs typeface="Playfair Display"/>
                <a:sym typeface="Playfair Display"/>
              </a:rPr>
              <a:t>le saint-Esprit (faire le signe de croix)</a:t>
            </a:r>
            <a:endParaRPr sz="2520">
              <a:solidFill>
                <a:srgbClr val="4E67C8"/>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2520">
                <a:solidFill>
                  <a:srgbClr val="4E67C8"/>
                </a:solidFill>
                <a:latin typeface="Playfair Display"/>
                <a:ea typeface="Playfair Display"/>
                <a:cs typeface="Playfair Display"/>
                <a:sym typeface="Playfair Display"/>
              </a:rPr>
              <a:t>Tous: AMEN</a:t>
            </a:r>
            <a:endParaRPr b="1" sz="2520">
              <a:solidFill>
                <a:srgbClr val="4E67C8"/>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latin typeface="Playfair Display"/>
              <a:ea typeface="Playfair Display"/>
              <a:cs typeface="Playfair Display"/>
              <a:sym typeface="Playfair Displ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2" name="Shape 392"/>
        <p:cNvGrpSpPr/>
        <p:nvPr/>
      </p:nvGrpSpPr>
      <p:grpSpPr>
        <a:xfrm>
          <a:off x="0" y="0"/>
          <a:ext cx="0" cy="0"/>
          <a:chOff x="0" y="0"/>
          <a:chExt cx="0" cy="0"/>
        </a:xfrm>
      </p:grpSpPr>
      <p:sp>
        <p:nvSpPr>
          <p:cNvPr id="393" name="Google Shape;393;p59"/>
          <p:cNvSpPr txBox="1"/>
          <p:nvPr>
            <p:ph type="title"/>
          </p:nvPr>
        </p:nvSpPr>
        <p:spPr>
          <a:xfrm>
            <a:off x="104400" y="60300"/>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400">
                <a:solidFill>
                  <a:srgbClr val="1155CC"/>
                </a:solidFill>
              </a:rPr>
              <a:t>Envoi</a:t>
            </a:r>
            <a:r>
              <a:rPr lang="fr" sz="3000">
                <a:solidFill>
                  <a:srgbClr val="1155CC"/>
                </a:solidFill>
              </a:rPr>
              <a:t> </a:t>
            </a:r>
            <a:endParaRPr sz="3000">
              <a:solidFill>
                <a:srgbClr val="1155CC"/>
              </a:solidFill>
            </a:endParaRPr>
          </a:p>
        </p:txBody>
      </p:sp>
      <p:sp>
        <p:nvSpPr>
          <p:cNvPr id="394" name="Google Shape;394;p59"/>
          <p:cNvSpPr txBox="1"/>
          <p:nvPr>
            <p:ph idx="1" type="body"/>
          </p:nvPr>
        </p:nvSpPr>
        <p:spPr>
          <a:xfrm>
            <a:off x="553450" y="1347100"/>
            <a:ext cx="8432400" cy="33753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770"/>
              <a:buNone/>
            </a:pPr>
            <a:r>
              <a:rPr lang="fr" sz="3020">
                <a:solidFill>
                  <a:srgbClr val="1155CC"/>
                </a:solidFill>
                <a:latin typeface="Playfair Display"/>
                <a:ea typeface="Playfair Display"/>
                <a:cs typeface="Playfair Display"/>
                <a:sym typeface="Playfair Display"/>
              </a:rPr>
              <a:t>Allons dans la paix du Christ, porter l’Évangile du Seigneur.</a:t>
            </a:r>
            <a:endParaRPr sz="3020">
              <a:solidFill>
                <a:srgbClr val="1155CC"/>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t/>
            </a:r>
            <a:endParaRPr sz="3020">
              <a:solidFill>
                <a:srgbClr val="1155CC"/>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3020">
                <a:solidFill>
                  <a:srgbClr val="1155CC"/>
                </a:solidFill>
                <a:latin typeface="Playfair Display"/>
                <a:ea typeface="Playfair Display"/>
                <a:cs typeface="Playfair Display"/>
                <a:sym typeface="Playfair Display"/>
              </a:rPr>
              <a:t>Tous: Nous rendons grâce à Dieu. </a:t>
            </a:r>
            <a:endParaRPr b="1" sz="3020">
              <a:solidFill>
                <a:srgbClr val="1155CC"/>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solidFill>
                <a:srgbClr val="1155CC"/>
              </a:solidFill>
              <a:latin typeface="Playfair Display"/>
              <a:ea typeface="Playfair Display"/>
              <a:cs typeface="Playfair Display"/>
              <a:sym typeface="Playfair Displ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8" name="Shape 398"/>
        <p:cNvGrpSpPr/>
        <p:nvPr/>
      </p:nvGrpSpPr>
      <p:grpSpPr>
        <a:xfrm>
          <a:off x="0" y="0"/>
          <a:ext cx="0" cy="0"/>
          <a:chOff x="0" y="0"/>
          <a:chExt cx="0" cy="0"/>
        </a:xfrm>
      </p:grpSpPr>
      <p:sp>
        <p:nvSpPr>
          <p:cNvPr id="399" name="Google Shape;399;p60"/>
          <p:cNvSpPr txBox="1"/>
          <p:nvPr>
            <p:ph type="title"/>
          </p:nvPr>
        </p:nvSpPr>
        <p:spPr>
          <a:xfrm>
            <a:off x="157800" y="250250"/>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Regardez les oiseaux du ciel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rPr lang="fr" sz="1879" u="sng">
                <a:solidFill>
                  <a:schemeClr val="hlink"/>
                </a:solidFill>
                <a:hlinkClick r:id="rId3"/>
              </a:rPr>
              <a:t>Regardez les oiseaux du ciel - Robert Lebel</a:t>
            </a:r>
            <a:endParaRPr sz="1879">
              <a:solidFill>
                <a:srgbClr val="1155CC"/>
              </a:solidFill>
            </a:endParaRPr>
          </a:p>
        </p:txBody>
      </p:sp>
      <p:pic>
        <p:nvPicPr>
          <p:cNvPr descr="Regardez les oiseaux du ciel - Robert Lebel (Mise à jour) &#10; &#10;1. Regardez les oiseaux du ciel : &#10;Ils ne sèment ni ne moissonnent, &#10;Et pourtant, mon Père leur donne &#10;Aussi bien le grain que le miel. &#10;  &#10;Cherchez d'abord le Royaume &#10;Et la justice de Dieu; &#10;Cherchez d'abord le Royaume, &#10;Le reste vous sera donné! &#10;  &#10;2. Et regardez les fleurs des champs &#10;Qui ne travaillent ni ne filent... &#10;Pourtant, mon Père les habille &#10;De ses plus riches vêtements. &#10;  &#10;3. Pourquoi surcharger vos greniers &#10;De trésors vides et futiles &#10;En espérant qu'ils soient utiles, &#10;Alors qu'ils vont bientôt rouiller... &#10;  &#10;4. Pourquoi craignez-vous pour demain &#10;Quand demain prend soin de lui-même? &#10;À chaque jour suffit sa peine; &#10;Et Dieu vous porte dans sa main!" id="400" name="Google Shape;400;p60" title="Regardez les oiseaux du ciel - Robert Lebel">
            <a:hlinkClick r:id="rId4"/>
          </p:cNvPr>
          <p:cNvPicPr preferRelativeResize="0"/>
          <p:nvPr/>
        </p:nvPicPr>
        <p:blipFill>
          <a:blip r:embed="rId5">
            <a:alphaModFix/>
          </a:blip>
          <a:stretch>
            <a:fillRect/>
          </a:stretch>
        </p:blipFill>
        <p:spPr>
          <a:xfrm>
            <a:off x="2303175" y="1813050"/>
            <a:ext cx="4981900" cy="2802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4" name="Shape 404"/>
        <p:cNvGrpSpPr/>
        <p:nvPr/>
      </p:nvGrpSpPr>
      <p:grpSpPr>
        <a:xfrm>
          <a:off x="0" y="0"/>
          <a:ext cx="0" cy="0"/>
          <a:chOff x="0" y="0"/>
          <a:chExt cx="0" cy="0"/>
        </a:xfrm>
      </p:grpSpPr>
      <p:sp>
        <p:nvSpPr>
          <p:cNvPr id="405" name="Google Shape;405;p61"/>
          <p:cNvSpPr txBox="1"/>
          <p:nvPr>
            <p:ph type="title"/>
          </p:nvPr>
        </p:nvSpPr>
        <p:spPr>
          <a:xfrm>
            <a:off x="157800" y="250250"/>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Regardez les oiseaux du ciel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06" name="Google Shape;406;p61"/>
          <p:cNvSpPr txBox="1"/>
          <p:nvPr/>
        </p:nvSpPr>
        <p:spPr>
          <a:xfrm>
            <a:off x="711825" y="1163400"/>
            <a:ext cx="3918900" cy="3421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E67C8"/>
              </a:buClr>
              <a:buSzPts val="1800"/>
              <a:buFont typeface="Playfair Display SemiBold"/>
              <a:buAutoNum type="arabicPeriod"/>
            </a:pPr>
            <a:r>
              <a:rPr lang="fr" sz="1800">
                <a:solidFill>
                  <a:srgbClr val="4E67C8"/>
                </a:solidFill>
                <a:latin typeface="Playfair Display SemiBold"/>
                <a:ea typeface="Playfair Display SemiBold"/>
                <a:cs typeface="Playfair Display SemiBold"/>
                <a:sym typeface="Playfair Display SemiBold"/>
              </a:rPr>
              <a:t>Regardez les oiseaux du ciel, Ils ne sèment ni ne moissonnent</a:t>
            </a:r>
            <a:endParaRPr sz="1800">
              <a:solidFill>
                <a:srgbClr val="4E67C8"/>
              </a:solidFill>
              <a:latin typeface="Playfair Display SemiBold"/>
              <a:ea typeface="Playfair Display SemiBold"/>
              <a:cs typeface="Playfair Display SemiBold"/>
              <a:sym typeface="Playfair Display SemiBold"/>
            </a:endParaRPr>
          </a:p>
          <a:p>
            <a:pPr indent="0" lvl="0" marL="4572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Et pourtant mon Père leur donne, aussi bien le grain que le miel</a:t>
            </a:r>
            <a:endParaRPr sz="1800">
              <a:solidFill>
                <a:srgbClr val="4E67C8"/>
              </a:solidFill>
              <a:latin typeface="Playfair Display SemiBold"/>
              <a:ea typeface="Playfair Display SemiBold"/>
              <a:cs typeface="Playfair Display SemiBold"/>
              <a:sym typeface="Playfair Display SemiBold"/>
            </a:endParaRPr>
          </a:p>
          <a:p>
            <a:pPr indent="0" lvl="0" marL="45720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la justice de Dieu</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reste vous sera donné</a:t>
            </a:r>
            <a:endParaRPr sz="1800">
              <a:solidFill>
                <a:srgbClr val="4E67C8"/>
              </a:solidFill>
              <a:latin typeface="Playfair Display SemiBold"/>
              <a:ea typeface="Playfair Display SemiBold"/>
              <a:cs typeface="Playfair Display SemiBold"/>
              <a:sym typeface="Playfair Display SemiBold"/>
            </a:endParaRPr>
          </a:p>
        </p:txBody>
      </p:sp>
      <p:sp>
        <p:nvSpPr>
          <p:cNvPr id="407" name="Google Shape;407;p61"/>
          <p:cNvSpPr txBox="1"/>
          <p:nvPr/>
        </p:nvSpPr>
        <p:spPr>
          <a:xfrm>
            <a:off x="4760800" y="1163400"/>
            <a:ext cx="4095000" cy="3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2. Et regardez les fleurs des champs</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Qui ne travaillent ni ne filent</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Pourtant mon Père les habille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De ses plus riches vêtements</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la justice de Dieu</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reste vous sera donné</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1" name="Shape 411"/>
        <p:cNvGrpSpPr/>
        <p:nvPr/>
      </p:nvGrpSpPr>
      <p:grpSpPr>
        <a:xfrm>
          <a:off x="0" y="0"/>
          <a:ext cx="0" cy="0"/>
          <a:chOff x="0" y="0"/>
          <a:chExt cx="0" cy="0"/>
        </a:xfrm>
      </p:grpSpPr>
      <p:sp>
        <p:nvSpPr>
          <p:cNvPr id="412" name="Google Shape;412;p62"/>
          <p:cNvSpPr txBox="1"/>
          <p:nvPr>
            <p:ph type="title"/>
          </p:nvPr>
        </p:nvSpPr>
        <p:spPr>
          <a:xfrm>
            <a:off x="157800" y="250250"/>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Regardez les oiseaux du ciel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13" name="Google Shape;413;p62"/>
          <p:cNvSpPr txBox="1"/>
          <p:nvPr/>
        </p:nvSpPr>
        <p:spPr>
          <a:xfrm>
            <a:off x="711825" y="1163400"/>
            <a:ext cx="3918900" cy="34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3. Pourquoi surcharger vos greniers</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De trésors vides et futiles</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En espérant qu’ils soient utiles</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Alors qu’ils vont bientôt rouiller</a:t>
            </a:r>
            <a:endParaRPr sz="1800">
              <a:solidFill>
                <a:srgbClr val="4E67C8"/>
              </a:solidFill>
              <a:latin typeface="Playfair Display SemiBold"/>
              <a:ea typeface="Playfair Display SemiBold"/>
              <a:cs typeface="Playfair Display SemiBold"/>
              <a:sym typeface="Playfair Display SemiBold"/>
            </a:endParaRPr>
          </a:p>
          <a:p>
            <a:pPr indent="0" lvl="0" marL="45720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45720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la justice de Dieu</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reste vous sera donné</a:t>
            </a:r>
            <a:endParaRPr sz="1800">
              <a:solidFill>
                <a:srgbClr val="4E67C8"/>
              </a:solidFill>
              <a:latin typeface="Playfair Display SemiBold"/>
              <a:ea typeface="Playfair Display SemiBold"/>
              <a:cs typeface="Playfair Display SemiBold"/>
              <a:sym typeface="Playfair Display SemiBold"/>
            </a:endParaRPr>
          </a:p>
        </p:txBody>
      </p:sp>
      <p:sp>
        <p:nvSpPr>
          <p:cNvPr id="414" name="Google Shape;414;p62"/>
          <p:cNvSpPr txBox="1"/>
          <p:nvPr/>
        </p:nvSpPr>
        <p:spPr>
          <a:xfrm>
            <a:off x="4760800" y="1163400"/>
            <a:ext cx="4095000" cy="3352500"/>
          </a:xfrm>
          <a:prstGeom prst="rect">
            <a:avLst/>
          </a:prstGeom>
          <a:noFill/>
          <a:ln>
            <a:noFill/>
          </a:ln>
        </p:spPr>
        <p:txBody>
          <a:bodyPr anchorCtr="0" anchor="t" bIns="91425" lIns="91425" spcFirstLastPara="1" rIns="91425" wrap="square" tIns="91425">
            <a:noAutofit/>
          </a:bodyPr>
          <a:lstStyle/>
          <a:p>
            <a:pPr indent="-269999"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4</a:t>
            </a:r>
            <a:r>
              <a:rPr lang="fr" sz="1800">
                <a:solidFill>
                  <a:srgbClr val="4E67C8"/>
                </a:solidFill>
                <a:latin typeface="Playfair Display SemiBold"/>
                <a:ea typeface="Playfair Display SemiBold"/>
                <a:cs typeface="Playfair Display SemiBold"/>
                <a:sym typeface="Playfair Display SemiBold"/>
              </a:rPr>
              <a:t>. Pourquoi craignez-vous pour   </a:t>
            </a:r>
            <a:r>
              <a:rPr lang="fr" sz="1800">
                <a:solidFill>
                  <a:srgbClr val="4E67C8"/>
                </a:solidFill>
                <a:latin typeface="Playfair Display SemiBold"/>
                <a:ea typeface="Playfair Display SemiBold"/>
                <a:cs typeface="Playfair Display SemiBold"/>
                <a:sym typeface="Playfair Display SemiBold"/>
              </a:rPr>
              <a:t>demain</a:t>
            </a:r>
            <a:endParaRPr sz="1800">
              <a:solidFill>
                <a:srgbClr val="4E67C8"/>
              </a:solidFill>
              <a:latin typeface="Playfair Display SemiBold"/>
              <a:ea typeface="Playfair Display SemiBold"/>
              <a:cs typeface="Playfair Display SemiBold"/>
              <a:sym typeface="Playfair Display SemiBold"/>
            </a:endParaRPr>
          </a:p>
          <a:p>
            <a:pPr indent="-269999"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Quand demain prend soin de lui-même</a:t>
            </a:r>
            <a:endParaRPr sz="1800">
              <a:solidFill>
                <a:srgbClr val="4E67C8"/>
              </a:solidFill>
              <a:latin typeface="Playfair Display SemiBold"/>
              <a:ea typeface="Playfair Display SemiBold"/>
              <a:cs typeface="Playfair Display SemiBold"/>
              <a:sym typeface="Playfair Display SemiBold"/>
            </a:endParaRPr>
          </a:p>
          <a:p>
            <a:pPr indent="-269999"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À chaque jour suffit sa peine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Dieu vous porte dans sa main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la justice de Dieu</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Cherchez d’abord le Royaume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reste vous sera donné</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8" name="Shape 418"/>
        <p:cNvGrpSpPr/>
        <p:nvPr/>
      </p:nvGrpSpPr>
      <p:grpSpPr>
        <a:xfrm>
          <a:off x="0" y="0"/>
          <a:ext cx="0" cy="0"/>
          <a:chOff x="0" y="0"/>
          <a:chExt cx="0" cy="0"/>
        </a:xfrm>
      </p:grpSpPr>
      <p:sp>
        <p:nvSpPr>
          <p:cNvPr id="419" name="Google Shape;419;p63"/>
          <p:cNvSpPr txBox="1"/>
          <p:nvPr>
            <p:ph type="title"/>
          </p:nvPr>
        </p:nvSpPr>
        <p:spPr>
          <a:xfrm>
            <a:off x="157800" y="250250"/>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Tous ensemble</a:t>
            </a:r>
            <a:r>
              <a:rPr lang="fr" sz="3380">
                <a:solidFill>
                  <a:srgbClr val="1155CC"/>
                </a:solidFill>
              </a:rPr>
              <a:t>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rPr lang="fr" sz="1879" u="sng">
                <a:solidFill>
                  <a:schemeClr val="hlink"/>
                </a:solidFill>
                <a:hlinkClick r:id="rId3"/>
              </a:rPr>
              <a:t>TOUS ENSEMBLE (Vidéo 2020) Robert Lebel, Éditions Pontbriand</a:t>
            </a:r>
            <a:endParaRPr sz="1879">
              <a:solidFill>
                <a:srgbClr val="1155CC"/>
              </a:solidFill>
            </a:endParaRPr>
          </a:p>
        </p:txBody>
      </p:sp>
      <p:pic>
        <p:nvPicPr>
          <p:cNvPr descr="En un monde dont le visage change constamment,&#10;les mots et les images de cette vidéo ont quelque chose à dire!!!&#10;Cette chanson, lancée à St-Hyacinthe il y bientôt 30 ans,&#10;affirme encore aujourd’hui… et plus que jamais, que la beauté des différences crée une harmonie&#10;capable de changer le monde, de jour en jour, de cœur en cœur.&#10; &#10;Robert Lebel" id="420" name="Google Shape;420;p63" title="TOUS ENSEMBLE (Vidéo 2020) Robert Lebel, Éditions Pontbriand">
            <a:hlinkClick r:id="rId4"/>
          </p:cNvPr>
          <p:cNvPicPr preferRelativeResize="0"/>
          <p:nvPr/>
        </p:nvPicPr>
        <p:blipFill>
          <a:blip r:embed="rId5">
            <a:alphaModFix/>
          </a:blip>
          <a:stretch>
            <a:fillRect/>
          </a:stretch>
        </p:blipFill>
        <p:spPr>
          <a:xfrm>
            <a:off x="1706150" y="1820700"/>
            <a:ext cx="5304925" cy="2984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4" name="Shape 424"/>
        <p:cNvGrpSpPr/>
        <p:nvPr/>
      </p:nvGrpSpPr>
      <p:grpSpPr>
        <a:xfrm>
          <a:off x="0" y="0"/>
          <a:ext cx="0" cy="0"/>
          <a:chOff x="0" y="0"/>
          <a:chExt cx="0" cy="0"/>
        </a:xfrm>
      </p:grpSpPr>
      <p:sp>
        <p:nvSpPr>
          <p:cNvPr id="425" name="Google Shape;425;p64"/>
          <p:cNvSpPr txBox="1"/>
          <p:nvPr>
            <p:ph type="title"/>
          </p:nvPr>
        </p:nvSpPr>
        <p:spPr>
          <a:xfrm>
            <a:off x="157800" y="1354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Tous ensemble</a:t>
            </a:r>
            <a:r>
              <a:rPr lang="fr" sz="3380">
                <a:solidFill>
                  <a:srgbClr val="1155CC"/>
                </a:solidFill>
              </a:rPr>
              <a:t>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26" name="Google Shape;426;p64"/>
          <p:cNvSpPr txBox="1"/>
          <p:nvPr/>
        </p:nvSpPr>
        <p:spPr>
          <a:xfrm>
            <a:off x="826625" y="1010325"/>
            <a:ext cx="7707600" cy="3980100"/>
          </a:xfrm>
          <a:prstGeom prst="rect">
            <a:avLst/>
          </a:prstGeom>
          <a:noFill/>
          <a:ln>
            <a:noFill/>
          </a:ln>
        </p:spPr>
        <p:txBody>
          <a:bodyPr anchorCtr="0" anchor="t" bIns="91425" lIns="180000" spcFirstLastPara="1" rIns="91425" wrap="square" tIns="91425">
            <a:noAutofit/>
          </a:bodyPr>
          <a:lstStyle/>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De jour en jour, de coeur en  coeur par des gestes d’amour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a:t>
            </a:r>
            <a:r>
              <a:rPr lang="fr" sz="1800">
                <a:solidFill>
                  <a:srgbClr val="4E67C8"/>
                </a:solidFill>
                <a:latin typeface="Playfair Display SemiBold"/>
                <a:ea typeface="Playfair Display SemiBold"/>
                <a:cs typeface="Playfair Display SemiBold"/>
                <a:sym typeface="Playfair Display SemiBold"/>
              </a:rPr>
              <a:t>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En changeant tout d’abord son  coeur</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1.  Mais pour cela, ne faut-il pas tant de fois, apprendre encore à être vrai.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Apprendre à se connaître ; être avant de paraître,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S’aimer soi-même comme on est</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Garder les pieds sur terre et fuir l’imaginaire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Des tops modèles bien trop parfaites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2" name="Shape 142"/>
        <p:cNvGrpSpPr/>
        <p:nvPr/>
      </p:nvGrpSpPr>
      <p:grpSpPr>
        <a:xfrm>
          <a:off x="0" y="0"/>
          <a:ext cx="0" cy="0"/>
          <a:chOff x="0" y="0"/>
          <a:chExt cx="0" cy="0"/>
        </a:xfrm>
      </p:grpSpPr>
      <p:sp>
        <p:nvSpPr>
          <p:cNvPr id="143" name="Google Shape;143;p20"/>
          <p:cNvSpPr txBox="1"/>
          <p:nvPr>
            <p:ph type="title"/>
          </p:nvPr>
        </p:nvSpPr>
        <p:spPr>
          <a:xfrm>
            <a:off x="311700" y="38275"/>
            <a:ext cx="8520600" cy="6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3680">
                <a:solidFill>
                  <a:srgbClr val="4E67C8"/>
                </a:solidFill>
              </a:rPr>
              <a:t>M</a:t>
            </a:r>
            <a:r>
              <a:rPr lang="fr" sz="3680">
                <a:solidFill>
                  <a:srgbClr val="4E67C8"/>
                </a:solidFill>
              </a:rPr>
              <a:t>ot d’accueil avant la célébration</a:t>
            </a:r>
            <a:endParaRPr sz="3680">
              <a:solidFill>
                <a:srgbClr val="4E67C8"/>
              </a:solidFill>
            </a:endParaRPr>
          </a:p>
        </p:txBody>
      </p:sp>
      <p:sp>
        <p:nvSpPr>
          <p:cNvPr id="144" name="Google Shape;144;p20"/>
          <p:cNvSpPr txBox="1"/>
          <p:nvPr>
            <p:ph idx="1" type="body"/>
          </p:nvPr>
        </p:nvSpPr>
        <p:spPr>
          <a:xfrm>
            <a:off x="311700" y="1141900"/>
            <a:ext cx="8705700" cy="39318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b="1" lang="fr" sz="3300">
                <a:solidFill>
                  <a:srgbClr val="4E67C8"/>
                </a:solidFill>
                <a:latin typeface="Playfair Display"/>
                <a:ea typeface="Playfair Display"/>
                <a:cs typeface="Playfair Display"/>
                <a:sym typeface="Playfair Display"/>
              </a:rPr>
              <a:t>Bonjour et bienvenue à toutes et tous !</a:t>
            </a:r>
            <a:endParaRPr b="1" sz="3300">
              <a:solidFill>
                <a:srgbClr val="4E67C8"/>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300">
                <a:solidFill>
                  <a:srgbClr val="1155CC"/>
                </a:solidFill>
                <a:latin typeface="Playfair Display"/>
                <a:ea typeface="Playfair Display"/>
                <a:cs typeface="Playfair Display"/>
                <a:sym typeface="Playfair Display"/>
              </a:rPr>
              <a:t>Aujourd’hui, nous sommes rassemblés pour célébrer l’Action de Grâce.</a:t>
            </a:r>
            <a:endParaRPr b="1" sz="3300">
              <a:solidFill>
                <a:srgbClr val="1155CC"/>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300">
                <a:solidFill>
                  <a:srgbClr val="1155CC"/>
                </a:solidFill>
                <a:latin typeface="Playfair Display"/>
                <a:ea typeface="Playfair Display"/>
                <a:cs typeface="Playfair Display"/>
                <a:sym typeface="Playfair Display"/>
              </a:rPr>
              <a:t>Nous sommes dans la 2e année de notre thématique pastorale: Grandir dans l’amour des autres. Pour grandir dans l’Amour des autres, l’Église nous appelle à contribuer au Bien commun de tous ! Sais-tu ce que ça veut dire ? Nous allons le découvrir tout à l’heure dans l’homélie.</a:t>
            </a:r>
            <a:endParaRPr b="1" sz="3300">
              <a:solidFill>
                <a:srgbClr val="1155CC"/>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300">
                <a:solidFill>
                  <a:srgbClr val="1155CC"/>
                </a:solidFill>
                <a:latin typeface="Playfair Display"/>
                <a:ea typeface="Playfair Display"/>
                <a:cs typeface="Playfair Display"/>
                <a:sym typeface="Playfair Display"/>
              </a:rPr>
              <a:t>Commençons cette célébration par reconnaître la présence de Dieu avec nous et en chacun de nous et prions-le en toute confiance ! </a:t>
            </a:r>
            <a:endParaRPr b="1" sz="3300">
              <a:solidFill>
                <a:srgbClr val="1155CC"/>
              </a:solidFill>
              <a:latin typeface="Playfair Display"/>
              <a:ea typeface="Playfair Display"/>
              <a:cs typeface="Playfair Display"/>
              <a:sym typeface="Playfair Display"/>
            </a:endParaRPr>
          </a:p>
        </p:txBody>
      </p:sp>
      <p:pic>
        <p:nvPicPr>
          <p:cNvPr id="145" name="Google Shape;145;p20"/>
          <p:cNvPicPr preferRelativeResize="0"/>
          <p:nvPr/>
        </p:nvPicPr>
        <p:blipFill>
          <a:blip r:embed="rId3">
            <a:alphaModFix/>
          </a:blip>
          <a:stretch>
            <a:fillRect/>
          </a:stretch>
        </p:blipFill>
        <p:spPr>
          <a:xfrm>
            <a:off x="8001850" y="0"/>
            <a:ext cx="1172774" cy="5309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0" name="Shape 430"/>
        <p:cNvGrpSpPr/>
        <p:nvPr/>
      </p:nvGrpSpPr>
      <p:grpSpPr>
        <a:xfrm>
          <a:off x="0" y="0"/>
          <a:ext cx="0" cy="0"/>
          <a:chOff x="0" y="0"/>
          <a:chExt cx="0" cy="0"/>
        </a:xfrm>
      </p:grpSpPr>
      <p:sp>
        <p:nvSpPr>
          <p:cNvPr id="431" name="Google Shape;431;p65"/>
          <p:cNvSpPr txBox="1"/>
          <p:nvPr>
            <p:ph type="title"/>
          </p:nvPr>
        </p:nvSpPr>
        <p:spPr>
          <a:xfrm>
            <a:off x="157800" y="1354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Tous ensemble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32" name="Google Shape;432;p65"/>
          <p:cNvSpPr txBox="1"/>
          <p:nvPr/>
        </p:nvSpPr>
        <p:spPr>
          <a:xfrm>
            <a:off x="826625" y="1010325"/>
            <a:ext cx="7707600" cy="3980100"/>
          </a:xfrm>
          <a:prstGeom prst="rect">
            <a:avLst/>
          </a:prstGeom>
          <a:noFill/>
          <a:ln>
            <a:noFill/>
          </a:ln>
        </p:spPr>
        <p:txBody>
          <a:bodyPr anchorCtr="0" anchor="t" bIns="91425" lIns="180000" spcFirstLastPara="1" rIns="91425" wrap="square" tIns="91425">
            <a:noAutofit/>
          </a:bodyPr>
          <a:lstStyle/>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De jour en jour, de coeur en  coeur par des gestes d’amour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En changeant tout d’abord son  coeur</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2.  Mais pour cela, ne faut-il pas tant de fois,</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Apprendre encore à faire tomber,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Les murs d’indifférence, les murs d’intolérance</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Qui nous retiennent prisonniers ?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Croire en nos </a:t>
            </a:r>
            <a:r>
              <a:rPr lang="fr" sz="1800">
                <a:solidFill>
                  <a:srgbClr val="4E67C8"/>
                </a:solidFill>
                <a:latin typeface="Playfair Display SemiBold"/>
                <a:ea typeface="Playfair Display SemiBold"/>
                <a:cs typeface="Playfair Display SemiBold"/>
                <a:sym typeface="Playfair Display SemiBold"/>
              </a:rPr>
              <a:t>différences</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Et nous pourrons mieux nous aimer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6" name="Shape 436"/>
        <p:cNvGrpSpPr/>
        <p:nvPr/>
      </p:nvGrpSpPr>
      <p:grpSpPr>
        <a:xfrm>
          <a:off x="0" y="0"/>
          <a:ext cx="0" cy="0"/>
          <a:chOff x="0" y="0"/>
          <a:chExt cx="0" cy="0"/>
        </a:xfrm>
      </p:grpSpPr>
      <p:sp>
        <p:nvSpPr>
          <p:cNvPr id="437" name="Google Shape;437;p66"/>
          <p:cNvSpPr txBox="1"/>
          <p:nvPr>
            <p:ph type="title"/>
          </p:nvPr>
        </p:nvSpPr>
        <p:spPr>
          <a:xfrm>
            <a:off x="157800" y="1354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Tous ensemble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38" name="Google Shape;438;p66"/>
          <p:cNvSpPr txBox="1"/>
          <p:nvPr/>
        </p:nvSpPr>
        <p:spPr>
          <a:xfrm>
            <a:off x="826625" y="1010325"/>
            <a:ext cx="7707600" cy="3980100"/>
          </a:xfrm>
          <a:prstGeom prst="rect">
            <a:avLst/>
          </a:prstGeom>
          <a:noFill/>
          <a:ln>
            <a:noFill/>
          </a:ln>
        </p:spPr>
        <p:txBody>
          <a:bodyPr anchorCtr="0" anchor="t" bIns="91425" lIns="180000" spcFirstLastPara="1" rIns="91425" wrap="square" tIns="91425">
            <a:noAutofit/>
          </a:bodyPr>
          <a:lstStyle/>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R/ 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De jour en jour, de coeur en  coeur par des gestes d’amour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Tous ensemble, il me semble</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On pourrait changer le monde</a:t>
            </a:r>
            <a:endParaRPr sz="18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En changeant tout d’abord son  coeur</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3.  Mais pour cela, ne faut-il pas tant de fois,</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Apprendre encore à partager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temps et la tendresse, le talent, la richesse ?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Ne rien donner, ça n’donne rien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Le coeur est un espace, où il y a tant de place</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Où Dieu lui-même se sent bien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2" name="Shape 442"/>
        <p:cNvGrpSpPr/>
        <p:nvPr/>
      </p:nvGrpSpPr>
      <p:grpSpPr>
        <a:xfrm>
          <a:off x="0" y="0"/>
          <a:ext cx="0" cy="0"/>
          <a:chOff x="0" y="0"/>
          <a:chExt cx="0" cy="0"/>
        </a:xfrm>
      </p:grpSpPr>
      <p:sp>
        <p:nvSpPr>
          <p:cNvPr id="443" name="Google Shape;443;p67"/>
          <p:cNvSpPr txBox="1"/>
          <p:nvPr>
            <p:ph type="title"/>
          </p:nvPr>
        </p:nvSpPr>
        <p:spPr>
          <a:xfrm>
            <a:off x="157800" y="1354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Tous ensemble (Robert Lebel)</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44" name="Google Shape;444;p67"/>
          <p:cNvSpPr txBox="1"/>
          <p:nvPr/>
        </p:nvSpPr>
        <p:spPr>
          <a:xfrm>
            <a:off x="750075" y="1171050"/>
            <a:ext cx="7707600" cy="3115200"/>
          </a:xfrm>
          <a:prstGeom prst="rect">
            <a:avLst/>
          </a:prstGeom>
          <a:noFill/>
          <a:ln>
            <a:noFill/>
          </a:ln>
        </p:spPr>
        <p:txBody>
          <a:bodyPr anchorCtr="0" anchor="t" bIns="91425" lIns="180000" spcFirstLastPara="1" rIns="91425" wrap="square" tIns="91425">
            <a:noAutofit/>
          </a:bodyPr>
          <a:lstStyle/>
          <a:p>
            <a:pPr indent="0" lvl="0" marL="0"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R/ Tous ensemble, il me semble</a:t>
            </a:r>
            <a:endParaRPr sz="24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     On pourrait changer le monde</a:t>
            </a:r>
            <a:endParaRPr sz="2400">
              <a:solidFill>
                <a:srgbClr val="4E67C8"/>
              </a:solidFill>
              <a:latin typeface="Playfair Display SemiBold"/>
              <a:ea typeface="Playfair Display SemiBold"/>
              <a:cs typeface="Playfair Display SemiBold"/>
              <a:sym typeface="Playfair Display SemiBold"/>
            </a:endParaRPr>
          </a:p>
          <a:p>
            <a:pPr indent="0" lvl="0" marL="360000"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De jour en jour, de coeur en  coeur par des gestes   d’amour </a:t>
            </a:r>
            <a:endParaRPr sz="24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     Tous ensemble, il me semble</a:t>
            </a:r>
            <a:endParaRPr sz="24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     On pourrait changer le monde</a:t>
            </a:r>
            <a:endParaRPr sz="2400">
              <a:solidFill>
                <a:srgbClr val="4E67C8"/>
              </a:solidFill>
              <a:latin typeface="Playfair Display SemiBold"/>
              <a:ea typeface="Playfair Display SemiBold"/>
              <a:cs typeface="Playfair Display SemiBold"/>
              <a:sym typeface="Playfair Display SemiBold"/>
            </a:endParaRPr>
          </a:p>
          <a:p>
            <a:pPr indent="0" lvl="0" marL="269999" rtl="0" algn="l">
              <a:spcBef>
                <a:spcPts val="0"/>
              </a:spcBef>
              <a:spcAft>
                <a:spcPts val="0"/>
              </a:spcAft>
              <a:buNone/>
            </a:pPr>
            <a:r>
              <a:rPr lang="fr" sz="2400">
                <a:solidFill>
                  <a:srgbClr val="4E67C8"/>
                </a:solidFill>
                <a:latin typeface="Playfair Display SemiBold"/>
                <a:ea typeface="Playfair Display SemiBold"/>
                <a:cs typeface="Playfair Display SemiBold"/>
                <a:sym typeface="Playfair Display SemiBold"/>
              </a:rPr>
              <a:t> En changeant tout d’abord son  coeur</a:t>
            </a:r>
            <a:endParaRPr sz="24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24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t/>
            </a:r>
            <a:endParaRPr sz="24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24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8" name="Shape 448"/>
        <p:cNvGrpSpPr/>
        <p:nvPr/>
      </p:nvGrpSpPr>
      <p:grpSpPr>
        <a:xfrm>
          <a:off x="0" y="0"/>
          <a:ext cx="0" cy="0"/>
          <a:chOff x="0" y="0"/>
          <a:chExt cx="0" cy="0"/>
        </a:xfrm>
      </p:grpSpPr>
      <p:sp>
        <p:nvSpPr>
          <p:cNvPr id="449" name="Google Shape;449;p68"/>
          <p:cNvSpPr txBox="1"/>
          <p:nvPr>
            <p:ph type="title"/>
          </p:nvPr>
        </p:nvSpPr>
        <p:spPr>
          <a:xfrm>
            <a:off x="157800" y="250250"/>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Ton Royaume est là (Glorious)</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rPr lang="fr" sz="1879" u="sng">
                <a:solidFill>
                  <a:schemeClr val="hlink"/>
                </a:solidFill>
                <a:hlinkClick r:id="rId3"/>
              </a:rPr>
              <a:t>Glorious - Ton Royaume est là</a:t>
            </a:r>
            <a:endParaRPr sz="1879">
              <a:solidFill>
                <a:srgbClr val="1155CC"/>
              </a:solidFill>
            </a:endParaRPr>
          </a:p>
        </p:txBody>
      </p:sp>
      <p:pic>
        <p:nvPicPr>
          <p:cNvPr descr="Téléchargez l'album en MP3+CD :  https://glorious.fr/musique/87-royaume-vol-2.html&#10;Téléchargez les partitions en PDF : https://glorious.fr/pdf/78-royaume-volume-12-pdf.html&#10;&#10;Rejoignez-nous sur instagram https://www.instagram.com/glorious_lo...&#10;Sur Facebook https://www.facebook.com/gloriouspop&#10;Sur Twitter https://twitter.com/gloriouspop&#10;&#10;- NOTRE MESSAGE -&#10;&#10;Au coeur d’un monde qui traverse des instants difficiles nous voulons annoncer que Jésus règne. Aujourd'hui, la louange devient un acte d'espérance. La louange est la lumière dans un monde sombre. Voilà pourquoi, nous louons de tout notre coeur. Que sa lumière brille en vous !&#10;&#10;Vous n’êtes jamais seul ! Dieu vous aime. &#10;&#10;-------------------------------------------------------------&#10;&#10;Ton royaume est là&#10;&#10;&#10;&#10;Edition : Glorious Pop Edition&#10;&#10;----------------------------------------&#10;&#10;Joué, réalisé et mixé par Glorious au Studio Lyon Centre.&#10;Mastering par Ted Jensen à Sterling Sound Studio NY&#10;&#10;Div Grail : batterie&#10;Josh Chaussinand : batterie &#10;Gad Bengame : Basse&#10;Obed Raja : Claviers &#10;Marie Le Goff : Violoncelle&#10;Marie Cazenave : chœurs&#10;Alizée Eyer : chœurs&#10;Marine Pouzin de Jauréguiberry : chœurs &#10;&#10;Management : Olivier « Phil » Guilbert&#10;&#10;VIDEO :&#10;&#10;Réalisateur/Chef opérateur : Joël Thomas&#10;Montage : Benjamin Pouzin&#10;Etalonnage : Joël Thomas &#10;Cadreurs : Joël Thomas, Thomas Vannieu et Martin Delbeke&#10;Grue : Benjamin Verrier&#10;Assistant grue : Adrien Geulin&#10;Travelling : Vincent Drisch, assisté par Maxime Froger&#10;Images drone : Edgar Gal, assisté par Camille Dubois&#10;Photographie : Bénédicte Nkouka&#10;Catering : Hyppolite Lebleu &#10;Régie générale/Ingé lumière : Rémi Daniel&#10;Ingé lumière : Thomas Gruchy&#10;Ingé son/prise de son live : Jérémie Thomas &#10;&#10;Un merci particulier à Marie &amp; Arnaud et tout le village de Blanaz pour son accueil. &#10;&#10;Merci à Olivier, Div, Obed, Marie, Josh, Jérémie, Joël, Gadiel, David, Pauline, Alizée, Marie, Marine, Julie, Tendry, William, Rebeka, Emeline, Céline, Rémi, Laurent, Martin, Thomas, Mike, Vincent, Adrien, Arnaud &amp; Marie et le village de Blanaz. &#10;&#10;Edition : Glorious Pop Edition 2021 ©" id="450" name="Google Shape;450;p68" title="Glorious - Ton Royaume est là">
            <a:hlinkClick r:id="rId4"/>
          </p:cNvPr>
          <p:cNvPicPr preferRelativeResize="0"/>
          <p:nvPr/>
        </p:nvPicPr>
        <p:blipFill>
          <a:blip r:embed="rId5">
            <a:alphaModFix/>
          </a:blip>
          <a:stretch>
            <a:fillRect/>
          </a:stretch>
        </p:blipFill>
        <p:spPr>
          <a:xfrm>
            <a:off x="1897525" y="1767125"/>
            <a:ext cx="5186000" cy="291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4" name="Shape 454"/>
        <p:cNvGrpSpPr/>
        <p:nvPr/>
      </p:nvGrpSpPr>
      <p:grpSpPr>
        <a:xfrm>
          <a:off x="0" y="0"/>
          <a:ext cx="0" cy="0"/>
          <a:chOff x="0" y="0"/>
          <a:chExt cx="0" cy="0"/>
        </a:xfrm>
      </p:grpSpPr>
      <p:sp>
        <p:nvSpPr>
          <p:cNvPr id="455" name="Google Shape;455;p69"/>
          <p:cNvSpPr txBox="1"/>
          <p:nvPr>
            <p:ph type="title"/>
          </p:nvPr>
        </p:nvSpPr>
        <p:spPr>
          <a:xfrm>
            <a:off x="157800" y="1354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1155CC"/>
                </a:solidFill>
              </a:rPr>
              <a:t>Ton Royaume est là (Glorious)</a:t>
            </a:r>
            <a:endParaRPr sz="2580">
              <a:solidFill>
                <a:srgbClr val="1155CC"/>
              </a:solidFill>
            </a:endParaRPr>
          </a:p>
          <a:p>
            <a:pPr indent="0" lvl="0" marL="0" rtl="0" algn="l">
              <a:spcBef>
                <a:spcPts val="0"/>
              </a:spcBef>
              <a:spcAft>
                <a:spcPts val="0"/>
              </a:spcAft>
              <a:buSzPts val="990"/>
              <a:buNone/>
            </a:pPr>
            <a:r>
              <a:t/>
            </a:r>
            <a:endParaRPr sz="1879">
              <a:solidFill>
                <a:srgbClr val="1155CC"/>
              </a:solidFill>
            </a:endParaRPr>
          </a:p>
          <a:p>
            <a:pPr indent="0" lvl="0" marL="0" rtl="0" algn="l">
              <a:spcBef>
                <a:spcPts val="0"/>
              </a:spcBef>
              <a:spcAft>
                <a:spcPts val="0"/>
              </a:spcAft>
              <a:buSzPts val="990"/>
              <a:buNone/>
            </a:pPr>
            <a:r>
              <a:t/>
            </a:r>
            <a:endParaRPr sz="1879">
              <a:solidFill>
                <a:srgbClr val="1155CC"/>
              </a:solidFill>
            </a:endParaRPr>
          </a:p>
        </p:txBody>
      </p:sp>
      <p:sp>
        <p:nvSpPr>
          <p:cNvPr id="456" name="Google Shape;456;p69"/>
          <p:cNvSpPr txBox="1"/>
          <p:nvPr/>
        </p:nvSpPr>
        <p:spPr>
          <a:xfrm>
            <a:off x="826625" y="1484875"/>
            <a:ext cx="7707600" cy="3505500"/>
          </a:xfrm>
          <a:prstGeom prst="rect">
            <a:avLst/>
          </a:prstGeom>
          <a:noFill/>
          <a:ln>
            <a:noFill/>
          </a:ln>
        </p:spPr>
        <p:txBody>
          <a:bodyPr anchorCtr="0" anchor="t" bIns="91425" lIns="180000" spcFirstLastPara="1" rIns="91425" wrap="square" tIns="91425">
            <a:noAutofit/>
          </a:bodyPr>
          <a:lstStyle/>
          <a:p>
            <a:pPr indent="0" lvl="0" marL="0" rtl="0" algn="l">
              <a:spcBef>
                <a:spcPts val="0"/>
              </a:spcBef>
              <a:spcAft>
                <a:spcPts val="0"/>
              </a:spcAft>
              <a:buNone/>
            </a:pPr>
            <a:r>
              <a:rPr lang="fr" sz="2100">
                <a:solidFill>
                  <a:srgbClr val="4E67C8"/>
                </a:solidFill>
                <a:latin typeface="Playfair Display SemiBold"/>
                <a:ea typeface="Playfair Display SemiBold"/>
                <a:cs typeface="Playfair Display SemiBold"/>
                <a:sym typeface="Playfair Display SemiBold"/>
              </a:rPr>
              <a:t>R/ Ton Royaume est là, là là là …. </a:t>
            </a:r>
            <a:endParaRPr sz="21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b="1" lang="fr" sz="1800">
                <a:solidFill>
                  <a:srgbClr val="4E67C8"/>
                </a:solidFill>
                <a:latin typeface="Playfair Display"/>
                <a:ea typeface="Playfair Display"/>
                <a:cs typeface="Playfair Display"/>
                <a:sym typeface="Playfair Display"/>
              </a:rPr>
              <a:t>Couplet</a:t>
            </a:r>
            <a:r>
              <a:rPr lang="fr" sz="1800">
                <a:solidFill>
                  <a:srgbClr val="4E67C8"/>
                </a:solidFill>
                <a:latin typeface="Playfair Display SemiBold"/>
                <a:ea typeface="Playfair Display SemiBold"/>
                <a:cs typeface="Playfair Display SemiBold"/>
                <a:sym typeface="Playfair Display SemiBold"/>
              </a:rPr>
              <a:t> :</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Ton Royaume est là, il guide mes pas dans ma vie, dans ma vie</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Non rien ne pourra m’éloigner de toi, dans ma vie, dans ma vie</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Jésus c’est décidé, décidé</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Nous irons proclamer, proclamer, proclamer</a:t>
            </a:r>
            <a:endParaRPr sz="1800">
              <a:solidFill>
                <a:srgbClr val="4E67C8"/>
              </a:solidFill>
              <a:latin typeface="Playfair Display SemiBold"/>
              <a:ea typeface="Playfair Display SemiBold"/>
              <a:cs typeface="Playfair Display SemiBold"/>
              <a:sym typeface="Playfair Display SemiBold"/>
            </a:endParaRPr>
          </a:p>
          <a:p>
            <a:pPr indent="-266700" lvl="0" marL="266700" rtl="0" algn="l">
              <a:spcBef>
                <a:spcPts val="0"/>
              </a:spcBef>
              <a:spcAft>
                <a:spcPts val="0"/>
              </a:spcAft>
              <a:buNone/>
            </a:pPr>
            <a:r>
              <a:rPr lang="fr" sz="1800">
                <a:solidFill>
                  <a:srgbClr val="4E67C8"/>
                </a:solidFill>
                <a:latin typeface="Playfair Display SemiBold"/>
                <a:ea typeface="Playfair Display SemiBold"/>
                <a:cs typeface="Playfair Display SemiBold"/>
                <a:sym typeface="Playfair Display SemiBold"/>
              </a:rPr>
              <a:t>     À pleine voix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100">
                <a:solidFill>
                  <a:srgbClr val="4E67C8"/>
                </a:solidFill>
                <a:latin typeface="Playfair Display SemiBold"/>
                <a:ea typeface="Playfair Display SemiBold"/>
                <a:cs typeface="Playfair Display SemiBold"/>
                <a:sym typeface="Playfair Display SemiBold"/>
              </a:rPr>
              <a:t>R/ Ton Royaume est là, là là là …. </a:t>
            </a:r>
            <a:endParaRPr sz="2100">
              <a:solidFill>
                <a:srgbClr val="4E67C8"/>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4E67C8"/>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0" name="Shape 460"/>
        <p:cNvGrpSpPr/>
        <p:nvPr/>
      </p:nvGrpSpPr>
      <p:grpSpPr>
        <a:xfrm>
          <a:off x="0" y="0"/>
          <a:ext cx="0" cy="0"/>
          <a:chOff x="0" y="0"/>
          <a:chExt cx="0" cy="0"/>
        </a:xfrm>
      </p:grpSpPr>
      <p:sp>
        <p:nvSpPr>
          <p:cNvPr id="461" name="Google Shape;461;p70"/>
          <p:cNvSpPr txBox="1"/>
          <p:nvPr>
            <p:ph type="ctrTitle"/>
          </p:nvPr>
        </p:nvSpPr>
        <p:spPr>
          <a:xfrm>
            <a:off x="3689225" y="157300"/>
            <a:ext cx="5222100" cy="110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solidFill>
                  <a:srgbClr val="4E67C8"/>
                </a:solidFill>
              </a:rPr>
              <a:t>Rentrée 2025</a:t>
            </a:r>
            <a:r>
              <a:rPr lang="fr" sz="4000">
                <a:solidFill>
                  <a:srgbClr val="4E67C8"/>
                </a:solidFill>
                <a:highlight>
                  <a:srgbClr val="FEFFFF"/>
                </a:highlight>
              </a:rPr>
              <a:t> </a:t>
            </a:r>
            <a:r>
              <a:rPr lang="fr" sz="4000">
                <a:solidFill>
                  <a:srgbClr val="9900FF"/>
                </a:solidFill>
                <a:highlight>
                  <a:srgbClr val="FEFFFF"/>
                </a:highlight>
              </a:rPr>
              <a:t>                                                </a:t>
            </a:r>
            <a:endParaRPr sz="4000">
              <a:solidFill>
                <a:srgbClr val="9900FF"/>
              </a:solidFill>
              <a:highlight>
                <a:srgbClr val="FEFFFF"/>
              </a:highlight>
            </a:endParaRPr>
          </a:p>
          <a:p>
            <a:pPr indent="0" lvl="0" marL="0" rtl="0" algn="ctr">
              <a:spcBef>
                <a:spcPts val="0"/>
              </a:spcBef>
              <a:spcAft>
                <a:spcPts val="0"/>
              </a:spcAft>
              <a:buClr>
                <a:srgbClr val="4E67C8"/>
              </a:buClr>
              <a:buSzPts val="4000"/>
              <a:buFont typeface="Arial Rounded"/>
              <a:buNone/>
            </a:pPr>
            <a:r>
              <a:t/>
            </a:r>
            <a:endParaRPr sz="1200">
              <a:solidFill>
                <a:srgbClr val="9900FF"/>
              </a:solidFill>
              <a:highlight>
                <a:srgbClr val="FEFFFF"/>
              </a:highlight>
            </a:endParaRPr>
          </a:p>
        </p:txBody>
      </p:sp>
      <p:sp>
        <p:nvSpPr>
          <p:cNvPr id="462" name="Google Shape;462;p70"/>
          <p:cNvSpPr txBox="1"/>
          <p:nvPr>
            <p:ph idx="1" type="subTitle"/>
          </p:nvPr>
        </p:nvSpPr>
        <p:spPr>
          <a:xfrm>
            <a:off x="3222350" y="1507325"/>
            <a:ext cx="5809500" cy="1906500"/>
          </a:xfrm>
          <a:prstGeom prst="rect">
            <a:avLst/>
          </a:prstGeom>
        </p:spPr>
        <p:txBody>
          <a:bodyPr anchorCtr="0" anchor="b" bIns="91425" lIns="91425" spcFirstLastPara="1" rIns="91425" wrap="square" tIns="91425">
            <a:normAutofit lnSpcReduction="20000"/>
          </a:bodyPr>
          <a:lstStyle/>
          <a:p>
            <a:pPr indent="0" lvl="0" marL="0" rtl="0" algn="ctr">
              <a:spcBef>
                <a:spcPts val="0"/>
              </a:spcBef>
              <a:spcAft>
                <a:spcPts val="0"/>
              </a:spcAft>
              <a:buNone/>
            </a:pPr>
            <a:r>
              <a:rPr lang="fr" sz="3400">
                <a:solidFill>
                  <a:srgbClr val="4E67C8"/>
                </a:solidFill>
                <a:latin typeface="Playfair Display ExtraBold"/>
                <a:ea typeface="Playfair Display ExtraBold"/>
                <a:cs typeface="Playfair Display ExtraBold"/>
                <a:sym typeface="Playfair Display ExtraBold"/>
              </a:rPr>
              <a:t>« Demeurez dans mon amour </a:t>
            </a:r>
            <a:r>
              <a:rPr b="1" lang="fr" sz="3600">
                <a:solidFill>
                  <a:srgbClr val="4E67C8"/>
                </a:solidFill>
                <a:latin typeface="Playfair Display"/>
                <a:ea typeface="Playfair Display"/>
                <a:cs typeface="Playfair Display"/>
                <a:sym typeface="Playfair Display"/>
              </a:rPr>
              <a:t>»</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chemeClr val="dk1"/>
              </a:solidFill>
              <a:latin typeface="Playfair Display"/>
              <a:ea typeface="Playfair Display"/>
              <a:cs typeface="Playfair Display"/>
              <a:sym typeface="Playfair Display"/>
            </a:endParaRPr>
          </a:p>
        </p:txBody>
      </p:sp>
      <p:pic>
        <p:nvPicPr>
          <p:cNvPr id="463" name="Google Shape;463;p70"/>
          <p:cNvPicPr preferRelativeResize="0"/>
          <p:nvPr/>
        </p:nvPicPr>
        <p:blipFill>
          <a:blip r:embed="rId3">
            <a:alphaModFix/>
          </a:blip>
          <a:stretch>
            <a:fillRect/>
          </a:stretch>
        </p:blipFill>
        <p:spPr>
          <a:xfrm>
            <a:off x="5382751" y="3759104"/>
            <a:ext cx="1488399" cy="673774"/>
          </a:xfrm>
          <a:prstGeom prst="rect">
            <a:avLst/>
          </a:prstGeom>
          <a:noFill/>
          <a:ln>
            <a:noFill/>
          </a:ln>
        </p:spPr>
      </p:pic>
      <p:sp>
        <p:nvSpPr>
          <p:cNvPr id="464" name="Google Shape;464;p70"/>
          <p:cNvSpPr txBox="1"/>
          <p:nvPr/>
        </p:nvSpPr>
        <p:spPr>
          <a:xfrm>
            <a:off x="941450" y="4789500"/>
            <a:ext cx="30000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1100">
                <a:solidFill>
                  <a:schemeClr val="dk1"/>
                </a:solidFill>
                <a:latin typeface="Lato"/>
                <a:ea typeface="Lato"/>
                <a:cs typeface="Lato"/>
                <a:sym typeface="Lato"/>
              </a:rPr>
              <a:t>Isabella Oberg, École Joseph Moreau</a:t>
            </a:r>
            <a:endParaRPr/>
          </a:p>
        </p:txBody>
      </p:sp>
      <p:pic>
        <p:nvPicPr>
          <p:cNvPr id="465" name="Google Shape;465;p70"/>
          <p:cNvPicPr preferRelativeResize="0"/>
          <p:nvPr/>
        </p:nvPicPr>
        <p:blipFill>
          <a:blip r:embed="rId4">
            <a:alphaModFix/>
          </a:blip>
          <a:stretch>
            <a:fillRect/>
          </a:stretch>
        </p:blipFill>
        <p:spPr>
          <a:xfrm>
            <a:off x="0" y="0"/>
            <a:ext cx="2806262"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9" name="Shape 149"/>
        <p:cNvGrpSpPr/>
        <p:nvPr/>
      </p:nvGrpSpPr>
      <p:grpSpPr>
        <a:xfrm>
          <a:off x="0" y="0"/>
          <a:ext cx="0" cy="0"/>
          <a:chOff x="0" y="0"/>
          <a:chExt cx="0" cy="0"/>
        </a:xfrm>
      </p:grpSpPr>
      <p:sp>
        <p:nvSpPr>
          <p:cNvPr id="150" name="Google Shape;150;p21"/>
          <p:cNvSpPr txBox="1"/>
          <p:nvPr>
            <p:ph type="ctrTitle"/>
          </p:nvPr>
        </p:nvSpPr>
        <p:spPr>
          <a:xfrm>
            <a:off x="3689225" y="157300"/>
            <a:ext cx="5222100" cy="110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solidFill>
                  <a:srgbClr val="4E67C8"/>
                </a:solidFill>
              </a:rPr>
              <a:t>Action de Grâce</a:t>
            </a:r>
            <a:r>
              <a:rPr lang="fr" sz="4000">
                <a:solidFill>
                  <a:srgbClr val="4E67C8"/>
                </a:solidFill>
              </a:rPr>
              <a:t> 2025</a:t>
            </a:r>
            <a:r>
              <a:rPr lang="fr" sz="4000">
                <a:solidFill>
                  <a:srgbClr val="4E67C8"/>
                </a:solidFill>
                <a:highlight>
                  <a:srgbClr val="FEFFFF"/>
                </a:highlight>
              </a:rPr>
              <a:t> </a:t>
            </a:r>
            <a:r>
              <a:rPr lang="fr" sz="4000">
                <a:solidFill>
                  <a:srgbClr val="9900FF"/>
                </a:solidFill>
                <a:highlight>
                  <a:srgbClr val="FEFFFF"/>
                </a:highlight>
              </a:rPr>
              <a:t>                                                </a:t>
            </a:r>
            <a:endParaRPr sz="4000">
              <a:solidFill>
                <a:srgbClr val="9900FF"/>
              </a:solidFill>
              <a:highlight>
                <a:srgbClr val="FEFFFF"/>
              </a:highlight>
            </a:endParaRPr>
          </a:p>
          <a:p>
            <a:pPr indent="0" lvl="0" marL="0" rtl="0" algn="ctr">
              <a:spcBef>
                <a:spcPts val="0"/>
              </a:spcBef>
              <a:spcAft>
                <a:spcPts val="0"/>
              </a:spcAft>
              <a:buClr>
                <a:srgbClr val="4E67C8"/>
              </a:buClr>
              <a:buSzPts val="4000"/>
              <a:buFont typeface="Arial Rounded"/>
              <a:buNone/>
            </a:pPr>
            <a:r>
              <a:t/>
            </a:r>
            <a:endParaRPr sz="1200">
              <a:solidFill>
                <a:srgbClr val="9900FF"/>
              </a:solidFill>
              <a:highlight>
                <a:srgbClr val="FEFFFF"/>
              </a:highlight>
            </a:endParaRPr>
          </a:p>
        </p:txBody>
      </p:sp>
      <p:sp>
        <p:nvSpPr>
          <p:cNvPr id="151" name="Google Shape;151;p21"/>
          <p:cNvSpPr txBox="1"/>
          <p:nvPr>
            <p:ph idx="1" type="subTitle"/>
          </p:nvPr>
        </p:nvSpPr>
        <p:spPr>
          <a:xfrm>
            <a:off x="3222350" y="1507325"/>
            <a:ext cx="5809500" cy="1906500"/>
          </a:xfrm>
          <a:prstGeom prst="rect">
            <a:avLst/>
          </a:prstGeom>
        </p:spPr>
        <p:txBody>
          <a:bodyPr anchorCtr="0" anchor="b" bIns="91425" lIns="91425" spcFirstLastPara="1" rIns="91425" wrap="square" tIns="91425">
            <a:normAutofit fontScale="85000" lnSpcReduction="10000"/>
          </a:bodyPr>
          <a:lstStyle/>
          <a:p>
            <a:pPr indent="0" lvl="0" marL="0" rtl="0" algn="ctr">
              <a:spcBef>
                <a:spcPts val="0"/>
              </a:spcBef>
              <a:spcAft>
                <a:spcPts val="0"/>
              </a:spcAft>
              <a:buNone/>
            </a:pPr>
            <a:r>
              <a:rPr lang="fr" sz="3400">
                <a:solidFill>
                  <a:srgbClr val="4E67C8"/>
                </a:solidFill>
                <a:latin typeface="Playfair Display ExtraBold"/>
                <a:ea typeface="Playfair Display ExtraBold"/>
                <a:cs typeface="Playfair Display ExtraBold"/>
                <a:sym typeface="Playfair Display ExtraBold"/>
              </a:rPr>
              <a:t>« Cherchez d’abord le Royaume, le reste vous sera donné </a:t>
            </a:r>
            <a:r>
              <a:rPr b="1" lang="fr" sz="3600">
                <a:solidFill>
                  <a:srgbClr val="4E67C8"/>
                </a:solidFill>
                <a:latin typeface="Playfair Display"/>
                <a:ea typeface="Playfair Display"/>
                <a:cs typeface="Playfair Display"/>
                <a:sym typeface="Playfair Display"/>
              </a:rPr>
              <a:t>»</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600">
              <a:solidFill>
                <a:srgbClr val="4E67C8"/>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chemeClr val="dk1"/>
              </a:solidFill>
              <a:latin typeface="Playfair Display"/>
              <a:ea typeface="Playfair Display"/>
              <a:cs typeface="Playfair Display"/>
              <a:sym typeface="Playfair Display"/>
            </a:endParaRPr>
          </a:p>
        </p:txBody>
      </p:sp>
      <p:pic>
        <p:nvPicPr>
          <p:cNvPr id="152" name="Google Shape;152;p21"/>
          <p:cNvPicPr preferRelativeResize="0"/>
          <p:nvPr/>
        </p:nvPicPr>
        <p:blipFill>
          <a:blip r:embed="rId3">
            <a:alphaModFix/>
          </a:blip>
          <a:stretch>
            <a:fillRect/>
          </a:stretch>
        </p:blipFill>
        <p:spPr>
          <a:xfrm>
            <a:off x="5382751" y="3759104"/>
            <a:ext cx="1488399" cy="673774"/>
          </a:xfrm>
          <a:prstGeom prst="rect">
            <a:avLst/>
          </a:prstGeom>
          <a:noFill/>
          <a:ln>
            <a:noFill/>
          </a:ln>
        </p:spPr>
      </p:pic>
      <p:sp>
        <p:nvSpPr>
          <p:cNvPr id="153" name="Google Shape;153;p21"/>
          <p:cNvSpPr txBox="1"/>
          <p:nvPr/>
        </p:nvSpPr>
        <p:spPr>
          <a:xfrm>
            <a:off x="941450" y="4789500"/>
            <a:ext cx="30000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1100">
                <a:solidFill>
                  <a:schemeClr val="dk1"/>
                </a:solidFill>
                <a:latin typeface="Lato"/>
                <a:ea typeface="Lato"/>
                <a:cs typeface="Lato"/>
                <a:sym typeface="Lato"/>
              </a:rPr>
              <a:t>Isabella Oberg, École Joseph Moreau</a:t>
            </a:r>
            <a:endParaRPr/>
          </a:p>
        </p:txBody>
      </p:sp>
      <p:pic>
        <p:nvPicPr>
          <p:cNvPr id="154" name="Google Shape;154;p21"/>
          <p:cNvPicPr preferRelativeResize="0"/>
          <p:nvPr/>
        </p:nvPicPr>
        <p:blipFill>
          <a:blip r:embed="rId4">
            <a:alphaModFix/>
          </a:blip>
          <a:stretch>
            <a:fillRect/>
          </a:stretch>
        </p:blipFill>
        <p:spPr>
          <a:xfrm>
            <a:off x="0" y="0"/>
            <a:ext cx="2806262"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8" name="Shape 158"/>
        <p:cNvGrpSpPr/>
        <p:nvPr/>
      </p:nvGrpSpPr>
      <p:grpSpPr>
        <a:xfrm>
          <a:off x="0" y="0"/>
          <a:ext cx="0" cy="0"/>
          <a:chOff x="0" y="0"/>
          <a:chExt cx="0" cy="0"/>
        </a:xfrm>
      </p:grpSpPr>
      <p:sp>
        <p:nvSpPr>
          <p:cNvPr id="159" name="Google Shape;159;p22"/>
          <p:cNvSpPr txBox="1"/>
          <p:nvPr>
            <p:ph type="title"/>
          </p:nvPr>
        </p:nvSpPr>
        <p:spPr>
          <a:xfrm>
            <a:off x="281075" y="1394250"/>
            <a:ext cx="8704800" cy="64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00">
                <a:solidFill>
                  <a:srgbClr val="4E67C8"/>
                </a:solidFill>
                <a:latin typeface="EB Garamond ExtraBold"/>
                <a:ea typeface="EB Garamond ExtraBold"/>
                <a:cs typeface="EB Garamond ExtraBold"/>
                <a:sym typeface="EB Garamond ExtraBold"/>
              </a:rPr>
              <a:t>Merci de vous lever </a:t>
            </a:r>
            <a:endParaRPr sz="3600">
              <a:solidFill>
                <a:srgbClr val="4E67C8"/>
              </a:solidFill>
              <a:latin typeface="EB Garamond ExtraBold"/>
              <a:ea typeface="EB Garamond ExtraBold"/>
              <a:cs typeface="EB Garamond ExtraBold"/>
              <a:sym typeface="EB Garamond ExtraBold"/>
            </a:endParaRPr>
          </a:p>
          <a:p>
            <a:pPr indent="0" lvl="0" marL="0" rtl="0" algn="ctr">
              <a:spcBef>
                <a:spcPts val="0"/>
              </a:spcBef>
              <a:spcAft>
                <a:spcPts val="0"/>
              </a:spcAft>
              <a:buSzPts val="990"/>
              <a:buNone/>
            </a:pPr>
            <a:r>
              <a:rPr lang="fr" sz="3600">
                <a:solidFill>
                  <a:srgbClr val="4E67C8"/>
                </a:solidFill>
                <a:latin typeface="EB Garamond ExtraBold"/>
                <a:ea typeface="EB Garamond ExtraBold"/>
                <a:cs typeface="EB Garamond ExtraBold"/>
                <a:sym typeface="EB Garamond ExtraBold"/>
              </a:rPr>
              <a:t>pour le chant d’entrée </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3" name="Shape 163"/>
        <p:cNvGrpSpPr/>
        <p:nvPr/>
      </p:nvGrpSpPr>
      <p:grpSpPr>
        <a:xfrm>
          <a:off x="0" y="0"/>
          <a:ext cx="0" cy="0"/>
          <a:chOff x="0" y="0"/>
          <a:chExt cx="0" cy="0"/>
        </a:xfrm>
      </p:grpSpPr>
      <p:sp>
        <p:nvSpPr>
          <p:cNvPr id="164" name="Google Shape;164;p23"/>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t>        </a:t>
            </a:r>
            <a:r>
              <a:rPr lang="fr" sz="2580">
                <a:solidFill>
                  <a:srgbClr val="1155CC"/>
                </a:solidFill>
              </a:rPr>
              <a:t>Mon privilège</a:t>
            </a:r>
            <a:r>
              <a:rPr lang="fr" sz="2580">
                <a:solidFill>
                  <a:srgbClr val="1155CC"/>
                </a:solidFill>
              </a:rPr>
              <a:t> - Be Witness</a:t>
            </a:r>
            <a:endParaRPr sz="1879">
              <a:solidFill>
                <a:srgbClr val="1155CC"/>
              </a:solidFill>
            </a:endParaRPr>
          </a:p>
        </p:txBody>
      </p:sp>
      <p:sp>
        <p:nvSpPr>
          <p:cNvPr id="165" name="Google Shape;165;p23"/>
          <p:cNvSpPr txBox="1"/>
          <p:nvPr/>
        </p:nvSpPr>
        <p:spPr>
          <a:xfrm>
            <a:off x="563450" y="856025"/>
            <a:ext cx="7779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600" u="sng">
                <a:solidFill>
                  <a:schemeClr val="hlink"/>
                </a:solidFill>
                <a:latin typeface="Playfair Display"/>
                <a:ea typeface="Playfair Display"/>
                <a:cs typeface="Playfair Display"/>
                <a:sym typeface="Playfair Display"/>
                <a:hlinkClick r:id="rId3"/>
              </a:rPr>
              <a:t>Mon privilège - Be Witness</a:t>
            </a:r>
            <a:endParaRPr b="1" sz="1600">
              <a:solidFill>
                <a:srgbClr val="4E67C8"/>
              </a:solidFill>
              <a:latin typeface="Playfair Display"/>
              <a:ea typeface="Playfair Display"/>
              <a:cs typeface="Playfair Display"/>
              <a:sym typeface="Playfair Display"/>
            </a:endParaRPr>
          </a:p>
        </p:txBody>
      </p:sp>
      <p:pic>
        <p:nvPicPr>
          <p:cNvPr descr="Nouvel album &quot;Il est temps&quot; disponible en CD+MP3 : https://boutique.bewitness.fr/products/album-il-est-temps-cd&#10;Partitions PDF : https://boutique.bewitness.fr/products/partitions-il-est-temps-pdf&#10;&#10;▶️ Itunes : https://music.apple.com/fr/album/il-est-temps/1782433384&#10;▶️ Spotify : https://open.spotify.com/intl-fr/album/36ZTguw13v1zUsrTqPJhAI?si=AhKO2u8JTHmxPgHspr66LA&#10;▶️ Deezer : https://www.deezer.com/fr/album/676771691&#10;&#10;&#10;Suivez-nous : &#10;Instagram : https://instagram.com/bewitness_louange&#10;Tiktok : https://www.tiktok.com/@bewitness_louange&#10;Facebook : https://www.facebook.com/BeWitnessMusic/&#10;&#10;http://www.bewitness.fr&#10;&#10;Paroles :&#10;&#10;Couplet :&#10;Du lever du jour (bis)&#10;À la nuit tombée (bis)&#10;Sa Grâce m’entoure (bis)&#10;Je veux le louer (bis)&#10;Pour ce qu’il a fait (bis)&#10;Et ce qu’il fera (bis)&#10;Oui j’élèverai (bis)&#10;La gloire de mon Roi&#10;&#10;Refrain :&#10;Je bénirai le nom du Seigneur&#10;Et je compterai tous ses bienfaits&#10;Il est la source de mon bonheur&#10;Il est ma joie&#10;À chaque seconde et à chaque heure&#10;Mon privilège est de le louer&#10;Il est la source de mon bonheur&#10;Il est ma joie&#10;&#10;Pont :&#10;Ses bontés, son amour m’accompagneront pour toujours&#10;&#10;&#10;________________________&#10;&#10;Paroles et musique : Timothée Masurel, Clément Bluteau, Jérémie Thomas, Maxime Jean-Louis et Tendry Rajaonson&#10;Production : Clément Bluteau - BW PROD&#10;Interprètes : Clément Bluteau et Pauline Betuel&#10;Arrangement : Timothée Masurel et Jérémie Thomas&#10;Mixage : Ayalonn Merle (Sonicsape studio)&#10;Mastering : Sodasound&#10;Réalisation clip : Joël Thomas&#10;Cadreurs : Joël Thomas, Adrieu Geulin, Jean Langlois, Noé Mercier, Jean-Samuel&#10;Lumière : Thomas Gruchy&#10;Assistant technique : Timothée Simiz&#10;Photos : Jean Langlois&#10;&#10;Mon privilège © BW PROD 2024&#10;&#10;#louange #louangefrancophone #chretien #jesus" id="166" name="Google Shape;166;p23" title="Mon privilège - Be Witness">
            <a:hlinkClick r:id="rId4"/>
          </p:cNvPr>
          <p:cNvPicPr preferRelativeResize="0"/>
          <p:nvPr/>
        </p:nvPicPr>
        <p:blipFill>
          <a:blip r:embed="rId5">
            <a:alphaModFix/>
          </a:blip>
          <a:stretch>
            <a:fillRect/>
          </a:stretch>
        </p:blipFill>
        <p:spPr>
          <a:xfrm>
            <a:off x="2196025" y="1714500"/>
            <a:ext cx="4830525" cy="2717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sp>
        <p:nvSpPr>
          <p:cNvPr id="171" name="Google Shape;171;p24"/>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1155CC"/>
                </a:solidFill>
              </a:rPr>
              <a:t>Mon privilège - Be Witness</a:t>
            </a:r>
            <a:endParaRPr sz="3000">
              <a:solidFill>
                <a:srgbClr val="1155CC"/>
              </a:solidFill>
            </a:endParaRPr>
          </a:p>
          <a:p>
            <a:pPr indent="0" lvl="0" marL="0" rtl="0" algn="ctr">
              <a:spcBef>
                <a:spcPts val="0"/>
              </a:spcBef>
              <a:spcAft>
                <a:spcPts val="0"/>
              </a:spcAft>
              <a:buSzPts val="990"/>
              <a:buNone/>
            </a:pPr>
            <a:r>
              <a:t/>
            </a:r>
            <a:endParaRPr sz="3380">
              <a:solidFill>
                <a:srgbClr val="4E67C8"/>
              </a:solidFill>
            </a:endParaRPr>
          </a:p>
          <a:p>
            <a:pPr indent="0" lvl="0" marL="0" rtl="0" algn="l">
              <a:spcBef>
                <a:spcPts val="0"/>
              </a:spcBef>
              <a:spcAft>
                <a:spcPts val="0"/>
              </a:spcAft>
              <a:buSzPts val="990"/>
              <a:buNone/>
            </a:pPr>
            <a:r>
              <a:rPr lang="fr" sz="2580"/>
              <a:t>        </a:t>
            </a:r>
            <a:endParaRPr sz="1879"/>
          </a:p>
        </p:txBody>
      </p:sp>
      <p:sp>
        <p:nvSpPr>
          <p:cNvPr id="172" name="Google Shape;172;p24"/>
          <p:cNvSpPr txBox="1"/>
          <p:nvPr/>
        </p:nvSpPr>
        <p:spPr>
          <a:xfrm>
            <a:off x="627625" y="1484850"/>
            <a:ext cx="8059500" cy="2678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fr" sz="2700">
                <a:solidFill>
                  <a:srgbClr val="1155CC"/>
                </a:solidFill>
                <a:latin typeface="Playfair Display"/>
                <a:ea typeface="Playfair Display"/>
                <a:cs typeface="Playfair Display"/>
                <a:sym typeface="Playfair Display"/>
              </a:rPr>
              <a:t>Du lever du jour, à la nuit tombée (x2)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Sa grâce m’entoure, je veux le louer </a:t>
            </a:r>
            <a:r>
              <a:rPr b="1" lang="fr" sz="2700">
                <a:solidFill>
                  <a:srgbClr val="1155CC"/>
                </a:solidFill>
                <a:latin typeface="Playfair Display"/>
                <a:ea typeface="Playfair Display"/>
                <a:cs typeface="Playfair Display"/>
                <a:sym typeface="Playfair Display"/>
              </a:rPr>
              <a:t>(x2)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Pour ce qu’il a fait, et ce qu’il fera </a:t>
            </a:r>
            <a:r>
              <a:rPr b="1" lang="fr" sz="2700">
                <a:solidFill>
                  <a:srgbClr val="1155CC"/>
                </a:solidFill>
                <a:latin typeface="Playfair Display"/>
                <a:ea typeface="Playfair Display"/>
                <a:cs typeface="Playfair Display"/>
                <a:sym typeface="Playfair Display"/>
              </a:rPr>
              <a:t>(x2)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rPr b="1" lang="fr" sz="2700">
                <a:solidFill>
                  <a:srgbClr val="1155CC"/>
                </a:solidFill>
                <a:latin typeface="Playfair Display"/>
                <a:ea typeface="Playfair Display"/>
                <a:cs typeface="Playfair Display"/>
                <a:sym typeface="Playfair Display"/>
              </a:rPr>
              <a:t>      Oui, j’élèverai, la gloire de mon roi </a:t>
            </a:r>
            <a:r>
              <a:rPr b="1" lang="fr" sz="2700">
                <a:solidFill>
                  <a:srgbClr val="1155CC"/>
                </a:solidFill>
                <a:latin typeface="Playfair Display"/>
                <a:ea typeface="Playfair Display"/>
                <a:cs typeface="Playfair Display"/>
                <a:sym typeface="Playfair Display"/>
              </a:rPr>
              <a:t>(x2)</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00">
              <a:solidFill>
                <a:srgbClr val="1155CC"/>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