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4"/>
    <p:sldMasterId id="214748368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Lst>
  <p:sldSz cy="5143500" cx="9144000"/>
  <p:notesSz cx="6858000" cy="9144000"/>
  <p:embeddedFontLst>
    <p:embeddedFont>
      <p:font typeface="Playfair Display Medium"/>
      <p:regular r:id="rId67"/>
      <p:bold r:id="rId68"/>
      <p:italic r:id="rId69"/>
      <p:boldItalic r:id="rId70"/>
    </p:embeddedFont>
    <p:embeddedFont>
      <p:font typeface="Caveat"/>
      <p:regular r:id="rId71"/>
      <p:bold r:id="rId72"/>
    </p:embeddedFont>
    <p:embeddedFont>
      <p:font typeface="Playfair Display ExtraBold"/>
      <p:bold r:id="rId73"/>
      <p:boldItalic r:id="rId74"/>
    </p:embeddedFont>
    <p:embeddedFont>
      <p:font typeface="Bitter"/>
      <p:regular r:id="rId75"/>
      <p:bold r:id="rId76"/>
      <p:italic r:id="rId77"/>
      <p:boldItalic r:id="rId78"/>
    </p:embeddedFont>
    <p:embeddedFont>
      <p:font typeface="EB Garamond ExtraBold"/>
      <p:bold r:id="rId79"/>
      <p:boldItalic r:id="rId80"/>
    </p:embeddedFont>
    <p:embeddedFont>
      <p:font typeface="Epilogue"/>
      <p:regular r:id="rId81"/>
      <p:bold r:id="rId82"/>
      <p:italic r:id="rId83"/>
      <p:boldItalic r:id="rId84"/>
    </p:embeddedFont>
    <p:embeddedFont>
      <p:font typeface="Century Gothic"/>
      <p:regular r:id="rId85"/>
      <p:bold r:id="rId86"/>
      <p:italic r:id="rId87"/>
      <p:boldItalic r:id="rId88"/>
    </p:embeddedFont>
    <p:embeddedFont>
      <p:font typeface="Playfair Display"/>
      <p:regular r:id="rId89"/>
      <p:bold r:id="rId90"/>
      <p:italic r:id="rId91"/>
      <p:boldItalic r:id="rId92"/>
    </p:embeddedFont>
    <p:embeddedFont>
      <p:font typeface="Lato"/>
      <p:regular r:id="rId93"/>
      <p:bold r:id="rId94"/>
      <p:italic r:id="rId95"/>
      <p:boldItalic r:id="rId96"/>
    </p:embeddedFont>
    <p:embeddedFont>
      <p:font typeface="Hind"/>
      <p:regular r:id="rId97"/>
      <p:bold r:id="rId98"/>
    </p:embeddedFont>
    <p:embeddedFont>
      <p:font typeface="Playfair Display SemiBold"/>
      <p:regular r:id="rId99"/>
      <p:bold r:id="rId100"/>
      <p:italic r:id="rId101"/>
      <p:boldItalic r:id="rId102"/>
    </p:embeddedFont>
    <p:embeddedFont>
      <p:font typeface="Open Sans"/>
      <p:regular r:id="rId103"/>
      <p:bold r:id="rId104"/>
      <p:italic r:id="rId105"/>
      <p:boldItalic r:id="rId10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6" Type="http://schemas.openxmlformats.org/officeDocument/2006/relationships/font" Target="fonts/OpenSans-boldItalic.fntdata"/><Relationship Id="rId105" Type="http://schemas.openxmlformats.org/officeDocument/2006/relationships/font" Target="fonts/OpenSans-italic.fntdata"/><Relationship Id="rId104" Type="http://schemas.openxmlformats.org/officeDocument/2006/relationships/font" Target="fonts/OpenSans-bold.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font" Target="fonts/OpenSans-regular.fntdata"/><Relationship Id="rId102" Type="http://schemas.openxmlformats.org/officeDocument/2006/relationships/font" Target="fonts/PlayfairDisplaySemiBold-boldItalic.fntdata"/><Relationship Id="rId101" Type="http://schemas.openxmlformats.org/officeDocument/2006/relationships/font" Target="fonts/PlayfairDisplaySemiBold-italic.fntdata"/><Relationship Id="rId100" Type="http://schemas.openxmlformats.org/officeDocument/2006/relationships/font" Target="fonts/PlayfairDisplaySemiBold-bold.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font" Target="fonts/Lato-italic.fntdata"/><Relationship Id="rId94" Type="http://schemas.openxmlformats.org/officeDocument/2006/relationships/font" Target="fonts/Lato-bold.fntdata"/><Relationship Id="rId97" Type="http://schemas.openxmlformats.org/officeDocument/2006/relationships/font" Target="fonts/Hind-regular.fntdata"/><Relationship Id="rId96" Type="http://schemas.openxmlformats.org/officeDocument/2006/relationships/font" Target="fonts/Lato-boldItalic.fntdata"/><Relationship Id="rId11" Type="http://schemas.openxmlformats.org/officeDocument/2006/relationships/slide" Target="slides/slide5.xml"/><Relationship Id="rId99" Type="http://schemas.openxmlformats.org/officeDocument/2006/relationships/font" Target="fonts/PlayfairDisplaySemiBold-regular.fntdata"/><Relationship Id="rId10" Type="http://schemas.openxmlformats.org/officeDocument/2006/relationships/slide" Target="slides/slide4.xml"/><Relationship Id="rId98" Type="http://schemas.openxmlformats.org/officeDocument/2006/relationships/font" Target="fonts/Hind-bold.fntdata"/><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font" Target="fonts/PlayfairDisplay-italic.fntdata"/><Relationship Id="rId90" Type="http://schemas.openxmlformats.org/officeDocument/2006/relationships/font" Target="fonts/PlayfairDisplay-bold.fntdata"/><Relationship Id="rId93" Type="http://schemas.openxmlformats.org/officeDocument/2006/relationships/font" Target="fonts/Lato-regular.fntdata"/><Relationship Id="rId92" Type="http://schemas.openxmlformats.org/officeDocument/2006/relationships/font" Target="fonts/PlayfairDisplay-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font" Target="fonts/Epilogue-boldItalic.fntdata"/><Relationship Id="rId83" Type="http://schemas.openxmlformats.org/officeDocument/2006/relationships/font" Target="fonts/Epilogue-italic.fntdata"/><Relationship Id="rId86" Type="http://schemas.openxmlformats.org/officeDocument/2006/relationships/font" Target="fonts/CenturyGothic-bold.fntdata"/><Relationship Id="rId85" Type="http://schemas.openxmlformats.org/officeDocument/2006/relationships/font" Target="fonts/CenturyGothic-regular.fntdata"/><Relationship Id="rId88" Type="http://schemas.openxmlformats.org/officeDocument/2006/relationships/font" Target="fonts/CenturyGothic-boldItalic.fntdata"/><Relationship Id="rId87" Type="http://schemas.openxmlformats.org/officeDocument/2006/relationships/font" Target="fonts/CenturyGothic-italic.fntdata"/><Relationship Id="rId89" Type="http://schemas.openxmlformats.org/officeDocument/2006/relationships/font" Target="fonts/PlayfairDisplay-regular.fntdata"/><Relationship Id="rId80" Type="http://schemas.openxmlformats.org/officeDocument/2006/relationships/font" Target="fonts/EBGaramondExtraBold-boldItalic.fntdata"/><Relationship Id="rId82" Type="http://schemas.openxmlformats.org/officeDocument/2006/relationships/font" Target="fonts/Epilogue-bold.fntdata"/><Relationship Id="rId81" Type="http://schemas.openxmlformats.org/officeDocument/2006/relationships/font" Target="fonts/Epilogue-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PlayfairDisplayExtraBold-bold.fntdata"/><Relationship Id="rId72" Type="http://schemas.openxmlformats.org/officeDocument/2006/relationships/font" Target="fonts/Caveat-bold.fntdata"/><Relationship Id="rId75" Type="http://schemas.openxmlformats.org/officeDocument/2006/relationships/font" Target="fonts/Bitter-regular.fntdata"/><Relationship Id="rId74" Type="http://schemas.openxmlformats.org/officeDocument/2006/relationships/font" Target="fonts/PlayfairDisplayExtraBold-boldItalic.fntdata"/><Relationship Id="rId77" Type="http://schemas.openxmlformats.org/officeDocument/2006/relationships/font" Target="fonts/Bitter-italic.fntdata"/><Relationship Id="rId76" Type="http://schemas.openxmlformats.org/officeDocument/2006/relationships/font" Target="fonts/Bitter-bold.fntdata"/><Relationship Id="rId79" Type="http://schemas.openxmlformats.org/officeDocument/2006/relationships/font" Target="fonts/EBGaramondExtraBold-bold.fntdata"/><Relationship Id="rId78" Type="http://schemas.openxmlformats.org/officeDocument/2006/relationships/font" Target="fonts/Bitter-boldItalic.fntdata"/><Relationship Id="rId71" Type="http://schemas.openxmlformats.org/officeDocument/2006/relationships/font" Target="fonts/Caveat-regular.fntdata"/><Relationship Id="rId70" Type="http://schemas.openxmlformats.org/officeDocument/2006/relationships/font" Target="fonts/PlayfairDisplayMedium-boldItalic.fntdata"/><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font" Target="fonts/PlayfairDisplayMedium-bold.fntdata"/><Relationship Id="rId67" Type="http://schemas.openxmlformats.org/officeDocument/2006/relationships/font" Target="fonts/PlayfairDisplayMedium-regular.fntdata"/><Relationship Id="rId60" Type="http://schemas.openxmlformats.org/officeDocument/2006/relationships/slide" Target="slides/slide54.xml"/><Relationship Id="rId69" Type="http://schemas.openxmlformats.org/officeDocument/2006/relationships/font" Target="fonts/PlayfairDisplayMedium-italic.fntdata"/><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3" name="Google Shape;83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3673fcf932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3673fcf932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g3673fcf932b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0" name="Google Shape;900;g3673fcf932b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g3673fcf932b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6" name="Google Shape;906;g3673fcf932b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3673fcf932b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3673fcf932b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26189428a1e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8" name="Google Shape;918;g26189428a1e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35484a049a5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5" name="Google Shape;925;g35484a049a5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g26189428a1e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1" name="Google Shape;931;g26189428a1e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2e5041217c3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8" name="Google Shape;938;g2e5041217c3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g3672ae2955c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5" name="Google Shape;945;g3672ae2955c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g35484a049a5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2" name="Google Shape;952;g35484a049a5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35484a049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35484a049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35484a049a5_0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35484a049a5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3672ae2955c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5" name="Google Shape;965;g3672ae2955c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3672ae2955c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1" name="Google Shape;971;g3672ae2955c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g3672ae2955c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7" name="Google Shape;977;g3672ae2955c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3672ae2955c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3" name="Google Shape;983;g3672ae2955c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2e5041217c3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2e5041217c3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243ee259d54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6" name="Google Shape;996;g243ee259d54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g35484a049a5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4" name="Google Shape;1004;g35484a049a5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g243ee259d54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2" name="Google Shape;1012;g243ee259d54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g2e5041217c3_0_65: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1018" name="Google Shape;1018;g2e5041217c3_0_65: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243ee259d54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7" name="Google Shape;847;g243ee259d54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g243ee259d54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7" name="Google Shape;1027;g243ee259d54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2e5041217c3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2" name="Google Shape;1032;g2e5041217c3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2ccce08dcb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2ccce08dcb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g2fe31d79c2d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4" name="Google Shape;1044;g2fe31d79c2d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2e5466eb94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9" name="Google Shape;1049;g2e5466eb94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g357f46a7c5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4" name="Google Shape;1054;g357f46a7c5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g2caf27ca927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9" name="Google Shape;1059;g2caf27ca927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g2e5041217c3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5" name="Google Shape;1065;g2e5041217c3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g30526ceb8b0_0_8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1" name="Google Shape;1071;g30526ceb8b0_0_8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g30526ceb8b0_0_8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7" name="Google Shape;1077;g30526ceb8b0_0_8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g243ee259d54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3" name="Google Shape;853;g243ee259d54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g30526ceb8b0_0_8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3" name="Google Shape;1083;g30526ceb8b0_0_8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g243ee259d54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9" name="Google Shape;1089;g243ee259d54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g35484a049a5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6" name="Google Shape;1096;g35484a049a5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243ee259d54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4" name="Google Shape;1104;g243ee259d54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g35484a049a5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0" name="Google Shape;1110;g35484a049a5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30526ceb8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6" name="Google Shape;1116;g30526ceb8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g30526ceb8b0_0_38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2" name="Google Shape;1122;g30526ceb8b0_0_38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g30526ceb8b0_0_45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3" name="Google Shape;1133;g30526ceb8b0_0_4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g30526ceb8b0_0_2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2" name="Google Shape;1162;g30526ceb8b0_0_2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g30526ceb8b0_0_5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2" name="Google Shape;1172;g30526ceb8b0_0_5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243ee259d54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0" name="Google Shape;860;g243ee259d54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g30526ceb8b0_0_60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5" name="Google Shape;1205;g30526ceb8b0_0_60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g30526ceb8b0_0_67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5" name="Google Shape;1215;g30526ceb8b0_0_67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g30526ceb8b0_0_7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9" name="Google Shape;1249;g30526ceb8b0_0_7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g2ccce08dcbb_0_14: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9" name="Google Shape;1259;g2ccce08dcbb_0_14: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p>
        </p:txBody>
      </p:sp>
      <p:sp>
        <p:nvSpPr>
          <p:cNvPr id="1260" name="Google Shape;1260;g2ccce08dcbb_0_14: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fr" sz="1400"/>
              <a:t>‹#›</a:t>
            </a:fld>
            <a:endParaRPr sz="1400"/>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6" name="Shape 1266"/>
        <p:cNvGrpSpPr/>
        <p:nvPr/>
      </p:nvGrpSpPr>
      <p:grpSpPr>
        <a:xfrm>
          <a:off x="0" y="0"/>
          <a:ext cx="0" cy="0"/>
          <a:chOff x="0" y="0"/>
          <a:chExt cx="0" cy="0"/>
        </a:xfrm>
      </p:grpSpPr>
      <p:sp>
        <p:nvSpPr>
          <p:cNvPr id="1267" name="Google Shape;1267;g2e5041217c3_0_419: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8" name="Google Shape;1268;g2e5041217c3_0_419: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p>
        </p:txBody>
      </p:sp>
      <p:sp>
        <p:nvSpPr>
          <p:cNvPr id="1269" name="Google Shape;1269;g2e5041217c3_0_419: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fr" sz="1400"/>
              <a:t>‹#›</a:t>
            </a:fld>
            <a:endParaRPr sz="1400"/>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4" name="Shape 1274"/>
        <p:cNvGrpSpPr/>
        <p:nvPr/>
      </p:nvGrpSpPr>
      <p:grpSpPr>
        <a:xfrm>
          <a:off x="0" y="0"/>
          <a:ext cx="0" cy="0"/>
          <a:chOff x="0" y="0"/>
          <a:chExt cx="0" cy="0"/>
        </a:xfrm>
      </p:grpSpPr>
      <p:sp>
        <p:nvSpPr>
          <p:cNvPr id="1275" name="Google Shape;1275;g2e5041217c3_0_426: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6" name="Google Shape;1276;g2e5041217c3_0_426: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p>
        </p:txBody>
      </p:sp>
      <p:sp>
        <p:nvSpPr>
          <p:cNvPr id="1277" name="Google Shape;1277;g2e5041217c3_0_426: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fr" sz="1400"/>
              <a:t>‹#›</a:t>
            </a:fld>
            <a:endParaRPr sz="1400"/>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2" name="Shape 1282"/>
        <p:cNvGrpSpPr/>
        <p:nvPr/>
      </p:nvGrpSpPr>
      <p:grpSpPr>
        <a:xfrm>
          <a:off x="0" y="0"/>
          <a:ext cx="0" cy="0"/>
          <a:chOff x="0" y="0"/>
          <a:chExt cx="0" cy="0"/>
        </a:xfrm>
      </p:grpSpPr>
      <p:sp>
        <p:nvSpPr>
          <p:cNvPr id="1283" name="Google Shape;1283;g2e5041217c3_0_435: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4" name="Google Shape;1284;g2e5041217c3_0_435: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p>
        </p:txBody>
      </p:sp>
      <p:sp>
        <p:nvSpPr>
          <p:cNvPr id="1285" name="Google Shape;1285;g2e5041217c3_0_435: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fr" sz="1400"/>
              <a:t>‹#›</a:t>
            </a:fld>
            <a:endParaRPr sz="1400"/>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g2e5041217c3_0_443: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2" name="Google Shape;1292;g2e5041217c3_0_443: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p>
        </p:txBody>
      </p:sp>
      <p:sp>
        <p:nvSpPr>
          <p:cNvPr id="1293" name="Google Shape;1293;g2e5041217c3_0_443: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fr" sz="1400"/>
              <a:t>‹#›</a:t>
            </a:fld>
            <a:endParaRPr sz="1400"/>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8" name="Shape 1298"/>
        <p:cNvGrpSpPr/>
        <p:nvPr/>
      </p:nvGrpSpPr>
      <p:grpSpPr>
        <a:xfrm>
          <a:off x="0" y="0"/>
          <a:ext cx="0" cy="0"/>
          <a:chOff x="0" y="0"/>
          <a:chExt cx="0" cy="0"/>
        </a:xfrm>
      </p:grpSpPr>
      <p:sp>
        <p:nvSpPr>
          <p:cNvPr id="1299" name="Google Shape;1299;g2e5041217c3_0_45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0" name="Google Shape;1300;g2e5041217c3_0_450: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p>
        </p:txBody>
      </p:sp>
      <p:sp>
        <p:nvSpPr>
          <p:cNvPr id="1301" name="Google Shape;1301;g2e5041217c3_0_450: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fr" sz="1400"/>
              <a:t>‹#›</a:t>
            </a:fld>
            <a:endParaRPr sz="1400"/>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g2e5041217c3_0_458: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8" name="Google Shape;1308;g2e5041217c3_0_458: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p>
        </p:txBody>
      </p:sp>
      <p:sp>
        <p:nvSpPr>
          <p:cNvPr id="1309" name="Google Shape;1309;g2e5041217c3_0_458: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fr" sz="1400"/>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2caf27ca92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7" name="Google Shape;867;g2caf27ca92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4" name="Shape 1314"/>
        <p:cNvGrpSpPr/>
        <p:nvPr/>
      </p:nvGrpSpPr>
      <p:grpSpPr>
        <a:xfrm>
          <a:off x="0" y="0"/>
          <a:ext cx="0" cy="0"/>
          <a:chOff x="0" y="0"/>
          <a:chExt cx="0" cy="0"/>
        </a:xfrm>
      </p:grpSpPr>
      <p:sp>
        <p:nvSpPr>
          <p:cNvPr id="1315" name="Google Shape;1315;g3673fcf932b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6" name="Google Shape;1316;g3673fcf932b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2e5041217c3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6" name="Google Shape;876;g2e5041217c3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g2672539d464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1" name="Google Shape;881;g2672539d464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271e6a01315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8" name="Google Shape;888;g271e6a01315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64" name="Shape 64"/>
        <p:cNvGrpSpPr/>
        <p:nvPr/>
      </p:nvGrpSpPr>
      <p:grpSpPr>
        <a:xfrm>
          <a:off x="0" y="0"/>
          <a:ext cx="0" cy="0"/>
          <a:chOff x="0" y="0"/>
          <a:chExt cx="0" cy="0"/>
        </a:xfrm>
      </p:grpSpPr>
      <p:sp>
        <p:nvSpPr>
          <p:cNvPr id="65" name="Google Shape;65;p13"/>
          <p:cNvSpPr txBox="1"/>
          <p:nvPr>
            <p:ph type="title"/>
          </p:nvPr>
        </p:nvSpPr>
        <p:spPr>
          <a:xfrm>
            <a:off x="1944694" y="468083"/>
            <a:ext cx="6684000" cy="960900"/>
          </a:xfrm>
          <a:prstGeom prst="rect">
            <a:avLst/>
          </a:prstGeom>
          <a:noFill/>
          <a:ln>
            <a:noFill/>
          </a:ln>
        </p:spPr>
        <p:txBody>
          <a:bodyPr anchorCtr="0" anchor="t" bIns="34275" lIns="68575" spcFirstLastPara="1" rIns="68575" wrap="square" tIns="34275">
            <a:normAutofit/>
          </a:bodyPr>
          <a:lstStyle>
            <a:lvl1pPr lvl="0" rtl="0" algn="l">
              <a:lnSpc>
                <a:spcPct val="100000"/>
              </a:lnSpc>
              <a:spcBef>
                <a:spcPts val="0"/>
              </a:spcBef>
              <a:spcAft>
                <a:spcPts val="0"/>
              </a:spcAft>
              <a:buClr>
                <a:srgbClr val="11B2EB"/>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6" name="Google Shape;66;p13"/>
          <p:cNvSpPr txBox="1"/>
          <p:nvPr>
            <p:ph idx="1" type="body"/>
          </p:nvPr>
        </p:nvSpPr>
        <p:spPr>
          <a:xfrm>
            <a:off x="1941909" y="1600200"/>
            <a:ext cx="6686700" cy="28332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80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0"/>
              </a:spcAft>
              <a:buSzPts val="1400"/>
              <a:buChar char="?"/>
              <a:defRPr/>
            </a:lvl9pPr>
          </a:lstStyle>
          <a:p/>
        </p:txBody>
      </p:sp>
      <p:sp>
        <p:nvSpPr>
          <p:cNvPr id="67" name="Google Shape;67;p13"/>
          <p:cNvSpPr txBox="1"/>
          <p:nvPr>
            <p:ph idx="10" type="dt"/>
          </p:nvPr>
        </p:nvSpPr>
        <p:spPr>
          <a:xfrm>
            <a:off x="7771209" y="4597828"/>
            <a:ext cx="859800" cy="2778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8" name="Google Shape;68;p13"/>
          <p:cNvSpPr txBox="1"/>
          <p:nvPr>
            <p:ph idx="11" type="ftr"/>
          </p:nvPr>
        </p:nvSpPr>
        <p:spPr>
          <a:xfrm>
            <a:off x="1941909" y="4601856"/>
            <a:ext cx="57150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9" name="Google Shape;69;p13"/>
          <p:cNvSpPr/>
          <p:nvPr/>
        </p:nvSpPr>
        <p:spPr>
          <a:xfrm flipH="1" rot="10800000">
            <a:off x="-3142" y="535779"/>
            <a:ext cx="1191397" cy="380475"/>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 name="Google Shape;70;p13"/>
          <p:cNvSpPr txBox="1"/>
          <p:nvPr>
            <p:ph idx="12" type="sldNum"/>
          </p:nvPr>
        </p:nvSpPr>
        <p:spPr>
          <a:xfrm>
            <a:off x="398859" y="590837"/>
            <a:ext cx="5847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tête de section 1">
  <p:cSld name="SECTION_HEADER_1">
    <p:spTree>
      <p:nvGrpSpPr>
        <p:cNvPr id="71" name="Shape 71"/>
        <p:cNvGrpSpPr/>
        <p:nvPr/>
      </p:nvGrpSpPr>
      <p:grpSpPr>
        <a:xfrm>
          <a:off x="0" y="0"/>
          <a:ext cx="0" cy="0"/>
          <a:chOff x="0" y="0"/>
          <a:chExt cx="0" cy="0"/>
        </a:xfrm>
      </p:grpSpPr>
      <p:sp>
        <p:nvSpPr>
          <p:cNvPr id="72" name="Google Shape;72;p14"/>
          <p:cNvSpPr/>
          <p:nvPr>
            <p:ph idx="2" type="pic"/>
          </p:nvPr>
        </p:nvSpPr>
        <p:spPr>
          <a:xfrm>
            <a:off x="9925" y="0"/>
            <a:ext cx="5688000" cy="4833000"/>
          </a:xfrm>
          <a:prstGeom prst="rect">
            <a:avLst/>
          </a:prstGeom>
          <a:noFill/>
          <a:ln>
            <a:noFill/>
          </a:ln>
        </p:spPr>
      </p:sp>
      <p:sp>
        <p:nvSpPr>
          <p:cNvPr id="73" name="Google Shape;73;p14"/>
          <p:cNvSpPr txBox="1"/>
          <p:nvPr>
            <p:ph type="title"/>
          </p:nvPr>
        </p:nvSpPr>
        <p:spPr>
          <a:xfrm>
            <a:off x="4192775" y="1721650"/>
            <a:ext cx="4238100" cy="14802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4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74" name="Google Shape;74;p14"/>
          <p:cNvSpPr txBox="1"/>
          <p:nvPr>
            <p:ph hasCustomPrompt="1" idx="3" type="title"/>
          </p:nvPr>
        </p:nvSpPr>
        <p:spPr>
          <a:xfrm>
            <a:off x="4192775" y="549300"/>
            <a:ext cx="1724700" cy="975600"/>
          </a:xfrm>
          <a:prstGeom prst="rect">
            <a:avLst/>
          </a:prstGeom>
          <a:noFill/>
          <a:ln>
            <a:noFill/>
          </a:ln>
        </p:spPr>
        <p:txBody>
          <a:bodyPr anchorCtr="0" anchor="ctr" bIns="91425" lIns="91425" spcFirstLastPara="1" rIns="91425" wrap="square" tIns="91425">
            <a:normAutofit/>
          </a:bodyPr>
          <a:lstStyle>
            <a:lvl1pPr lvl="0">
              <a:spcBef>
                <a:spcPts val="0"/>
              </a:spcBef>
              <a:spcAft>
                <a:spcPts val="0"/>
              </a:spcAft>
              <a:buSzPts val="10000"/>
              <a:buNone/>
              <a:defRPr sz="7200">
                <a:solidFill>
                  <a:schemeClr val="accent3"/>
                </a:solidFill>
              </a:defRPr>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75" name="Google Shape;75;p14"/>
          <p:cNvSpPr txBox="1"/>
          <p:nvPr>
            <p:ph idx="1" type="subTitle"/>
          </p:nvPr>
        </p:nvSpPr>
        <p:spPr>
          <a:xfrm>
            <a:off x="4192775" y="3715250"/>
            <a:ext cx="2680800" cy="658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8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4"/>
          <p:cNvSpPr/>
          <p:nvPr/>
        </p:nvSpPr>
        <p:spPr>
          <a:xfrm>
            <a:off x="0"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dans une colonne 1">
  <p:cSld name="ONE_COLUMN_TEXT_1">
    <p:spTree>
      <p:nvGrpSpPr>
        <p:cNvPr id="77" name="Shape 77"/>
        <p:cNvGrpSpPr/>
        <p:nvPr/>
      </p:nvGrpSpPr>
      <p:grpSpPr>
        <a:xfrm>
          <a:off x="0" y="0"/>
          <a:ext cx="0" cy="0"/>
          <a:chOff x="0" y="0"/>
          <a:chExt cx="0" cy="0"/>
        </a:xfrm>
      </p:grpSpPr>
      <p:sp>
        <p:nvSpPr>
          <p:cNvPr id="78" name="Google Shape;78;p15"/>
          <p:cNvSpPr txBox="1"/>
          <p:nvPr>
            <p:ph type="title"/>
          </p:nvPr>
        </p:nvSpPr>
        <p:spPr>
          <a:xfrm>
            <a:off x="748450" y="1044950"/>
            <a:ext cx="4490400" cy="1322700"/>
          </a:xfrm>
          <a:prstGeom prst="rect">
            <a:avLst/>
          </a:prstGeom>
        </p:spPr>
        <p:txBody>
          <a:bodyPr anchorCtr="0" anchor="ctr" bIns="91425" lIns="91425" spcFirstLastPara="1" rIns="91425" wrap="square" tIns="91425">
            <a:normAutofit/>
          </a:bodyPr>
          <a:lstStyle>
            <a:lvl1pPr lvl="0">
              <a:spcBef>
                <a:spcPts val="0"/>
              </a:spcBef>
              <a:spcAft>
                <a:spcPts val="0"/>
              </a:spcAft>
              <a:buSzPts val="2400"/>
              <a:buNone/>
              <a:defRPr sz="35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9" name="Google Shape;79;p15"/>
          <p:cNvSpPr txBox="1"/>
          <p:nvPr>
            <p:ph idx="1" type="subTitle"/>
          </p:nvPr>
        </p:nvSpPr>
        <p:spPr>
          <a:xfrm>
            <a:off x="748450" y="2945950"/>
            <a:ext cx="4490400" cy="1322700"/>
          </a:xfrm>
          <a:prstGeom prst="rect">
            <a:avLst/>
          </a:prstGeom>
        </p:spPr>
        <p:txBody>
          <a:bodyPr anchorCtr="0" anchor="ctr" bIns="91425" lIns="91425" spcFirstLastPara="1" rIns="91425" wrap="square" tIns="91425">
            <a:normAutofit/>
          </a:bodyPr>
          <a:lstStyle>
            <a:lvl1pPr lvl="0">
              <a:lnSpc>
                <a:spcPct val="100000"/>
              </a:lnSpc>
              <a:spcBef>
                <a:spcPts val="0"/>
              </a:spcBef>
              <a:spcAft>
                <a:spcPts val="0"/>
              </a:spcAft>
              <a:buSzPts val="18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80" name="Google Shape;80;p15"/>
          <p:cNvGrpSpPr/>
          <p:nvPr/>
        </p:nvGrpSpPr>
        <p:grpSpPr>
          <a:xfrm>
            <a:off x="5509398" y="2346748"/>
            <a:ext cx="3634446" cy="1876866"/>
            <a:chOff x="5509398" y="2346748"/>
            <a:chExt cx="3634446" cy="1876866"/>
          </a:xfrm>
        </p:grpSpPr>
        <p:grpSp>
          <p:nvGrpSpPr>
            <p:cNvPr id="81" name="Google Shape;81;p15"/>
            <p:cNvGrpSpPr/>
            <p:nvPr/>
          </p:nvGrpSpPr>
          <p:grpSpPr>
            <a:xfrm flipH="1">
              <a:off x="5509398" y="2346748"/>
              <a:ext cx="2534096" cy="1855866"/>
              <a:chOff x="5368507" y="2516915"/>
              <a:chExt cx="2280094" cy="1669845"/>
            </a:xfrm>
          </p:grpSpPr>
          <p:sp>
            <p:nvSpPr>
              <p:cNvPr id="82" name="Google Shape;82;p15"/>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 name="Google Shape;85;p15"/>
            <p:cNvGrpSpPr/>
            <p:nvPr/>
          </p:nvGrpSpPr>
          <p:grpSpPr>
            <a:xfrm flipH="1">
              <a:off x="6609748" y="2367748"/>
              <a:ext cx="2534096" cy="1855866"/>
              <a:chOff x="5368507" y="2516915"/>
              <a:chExt cx="2280094" cy="1669845"/>
            </a:xfrm>
          </p:grpSpPr>
          <p:sp>
            <p:nvSpPr>
              <p:cNvPr id="86" name="Google Shape;86;p15"/>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9" name="Google Shape;89;p15"/>
          <p:cNvGrpSpPr/>
          <p:nvPr/>
        </p:nvGrpSpPr>
        <p:grpSpPr>
          <a:xfrm>
            <a:off x="5998215" y="3665518"/>
            <a:ext cx="2472219" cy="699912"/>
            <a:chOff x="5998215" y="3665518"/>
            <a:chExt cx="2472219" cy="699912"/>
          </a:xfrm>
        </p:grpSpPr>
        <p:grpSp>
          <p:nvGrpSpPr>
            <p:cNvPr id="90" name="Google Shape;90;p15"/>
            <p:cNvGrpSpPr/>
            <p:nvPr/>
          </p:nvGrpSpPr>
          <p:grpSpPr>
            <a:xfrm>
              <a:off x="8243987" y="3665518"/>
              <a:ext cx="226448" cy="557940"/>
              <a:chOff x="6407650" y="3769225"/>
              <a:chExt cx="183775" cy="452800"/>
            </a:xfrm>
          </p:grpSpPr>
          <p:sp>
            <p:nvSpPr>
              <p:cNvPr id="91" name="Google Shape;91;p15"/>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 name="Google Shape;94;p15"/>
            <p:cNvGrpSpPr/>
            <p:nvPr/>
          </p:nvGrpSpPr>
          <p:grpSpPr>
            <a:xfrm>
              <a:off x="7974853" y="3716602"/>
              <a:ext cx="182766" cy="648828"/>
              <a:chOff x="8823577" y="3660940"/>
              <a:chExt cx="157150" cy="557939"/>
            </a:xfrm>
          </p:grpSpPr>
          <p:sp>
            <p:nvSpPr>
              <p:cNvPr id="95" name="Google Shape;95;p15"/>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 name="Google Shape;99;p15"/>
            <p:cNvGrpSpPr/>
            <p:nvPr/>
          </p:nvGrpSpPr>
          <p:grpSpPr>
            <a:xfrm>
              <a:off x="5998215" y="3716602"/>
              <a:ext cx="182766" cy="648828"/>
              <a:chOff x="8823577" y="3660940"/>
              <a:chExt cx="157150" cy="557939"/>
            </a:xfrm>
          </p:grpSpPr>
          <p:sp>
            <p:nvSpPr>
              <p:cNvPr id="100" name="Google Shape;100;p15"/>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5"/>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4" name="Google Shape;104;p15"/>
          <p:cNvGrpSpPr/>
          <p:nvPr/>
        </p:nvGrpSpPr>
        <p:grpSpPr>
          <a:xfrm>
            <a:off x="0" y="4182625"/>
            <a:ext cx="9144000" cy="965075"/>
            <a:chOff x="0" y="4182625"/>
            <a:chExt cx="9144000" cy="965075"/>
          </a:xfrm>
        </p:grpSpPr>
        <p:sp>
          <p:nvSpPr>
            <p:cNvPr id="105" name="Google Shape;105;p15"/>
            <p:cNvSpPr/>
            <p:nvPr/>
          </p:nvSpPr>
          <p:spPr>
            <a:xfrm>
              <a:off x="0" y="4186800"/>
              <a:ext cx="9144000" cy="960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5"/>
            <p:cNvSpPr/>
            <p:nvPr/>
          </p:nvSpPr>
          <p:spPr>
            <a:xfrm>
              <a:off x="6940350" y="4182625"/>
              <a:ext cx="1872894" cy="960919"/>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 name="Google Shape;107;p15"/>
          <p:cNvSpPr/>
          <p:nvPr/>
        </p:nvSpPr>
        <p:spPr>
          <a:xfrm>
            <a:off x="6067150" y="22257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 name="Google Shape;108;p15"/>
          <p:cNvGrpSpPr/>
          <p:nvPr/>
        </p:nvGrpSpPr>
        <p:grpSpPr>
          <a:xfrm>
            <a:off x="7630333" y="324148"/>
            <a:ext cx="1157267" cy="908793"/>
            <a:chOff x="7630333" y="324148"/>
            <a:chExt cx="1157267" cy="908793"/>
          </a:xfrm>
        </p:grpSpPr>
        <p:sp>
          <p:nvSpPr>
            <p:cNvPr id="109" name="Google Shape;109;p15"/>
            <p:cNvSpPr/>
            <p:nvPr/>
          </p:nvSpPr>
          <p:spPr>
            <a:xfrm>
              <a:off x="8533900" y="1098513"/>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5"/>
            <p:cNvSpPr/>
            <p:nvPr/>
          </p:nvSpPr>
          <p:spPr>
            <a:xfrm>
              <a:off x="8386558" y="3241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5"/>
            <p:cNvSpPr/>
            <p:nvPr/>
          </p:nvSpPr>
          <p:spPr>
            <a:xfrm>
              <a:off x="7630333" y="54929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5" name="Shape 115"/>
        <p:cNvGrpSpPr/>
        <p:nvPr/>
      </p:nvGrpSpPr>
      <p:grpSpPr>
        <a:xfrm>
          <a:off x="0" y="0"/>
          <a:ext cx="0" cy="0"/>
          <a:chOff x="0" y="0"/>
          <a:chExt cx="0" cy="0"/>
        </a:xfrm>
      </p:grpSpPr>
      <p:grpSp>
        <p:nvGrpSpPr>
          <p:cNvPr id="116" name="Google Shape;116;p17"/>
          <p:cNvGrpSpPr/>
          <p:nvPr/>
        </p:nvGrpSpPr>
        <p:grpSpPr>
          <a:xfrm>
            <a:off x="0" y="4186800"/>
            <a:ext cx="9144000" cy="956700"/>
            <a:chOff x="0" y="4186800"/>
            <a:chExt cx="9144000" cy="956700"/>
          </a:xfrm>
        </p:grpSpPr>
        <p:sp>
          <p:nvSpPr>
            <p:cNvPr id="117" name="Google Shape;117;p17"/>
            <p:cNvSpPr/>
            <p:nvPr/>
          </p:nvSpPr>
          <p:spPr>
            <a:xfrm>
              <a:off x="0" y="4186800"/>
              <a:ext cx="9144000" cy="956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p:nvPr/>
          </p:nvSpPr>
          <p:spPr>
            <a:xfrm flipH="1">
              <a:off x="6167983" y="4186813"/>
              <a:ext cx="1872894" cy="956681"/>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7"/>
          <p:cNvSpPr txBox="1"/>
          <p:nvPr>
            <p:ph type="ctrTitle"/>
          </p:nvPr>
        </p:nvSpPr>
        <p:spPr>
          <a:xfrm>
            <a:off x="713100" y="791288"/>
            <a:ext cx="4389600" cy="2503800"/>
          </a:xfrm>
          <a:prstGeom prst="rect">
            <a:avLst/>
          </a:prstGeom>
        </p:spPr>
        <p:txBody>
          <a:bodyPr anchorCtr="0" anchor="ctr" bIns="91425" lIns="91425" spcFirstLastPara="1" rIns="91425" wrap="square" tIns="91425">
            <a:noAutofit/>
          </a:bodyPr>
          <a:lstStyle>
            <a:lvl1pPr lvl="0">
              <a:spcBef>
                <a:spcPts val="0"/>
              </a:spcBef>
              <a:spcAft>
                <a:spcPts val="0"/>
              </a:spcAft>
              <a:buSzPts val="8500"/>
              <a:buNone/>
              <a:defRPr sz="4600"/>
            </a:lvl1pPr>
            <a:lvl2pPr lvl="1" algn="ctr">
              <a:spcBef>
                <a:spcPts val="0"/>
              </a:spcBef>
              <a:spcAft>
                <a:spcPts val="0"/>
              </a:spcAft>
              <a:buSzPts val="8500"/>
              <a:buNone/>
              <a:defRPr sz="8500"/>
            </a:lvl2pPr>
            <a:lvl3pPr lvl="2" algn="ctr">
              <a:spcBef>
                <a:spcPts val="0"/>
              </a:spcBef>
              <a:spcAft>
                <a:spcPts val="0"/>
              </a:spcAft>
              <a:buSzPts val="8500"/>
              <a:buNone/>
              <a:defRPr sz="8500"/>
            </a:lvl3pPr>
            <a:lvl4pPr lvl="3" algn="ctr">
              <a:spcBef>
                <a:spcPts val="0"/>
              </a:spcBef>
              <a:spcAft>
                <a:spcPts val="0"/>
              </a:spcAft>
              <a:buSzPts val="8500"/>
              <a:buNone/>
              <a:defRPr sz="8500"/>
            </a:lvl4pPr>
            <a:lvl5pPr lvl="4" algn="ctr">
              <a:spcBef>
                <a:spcPts val="0"/>
              </a:spcBef>
              <a:spcAft>
                <a:spcPts val="0"/>
              </a:spcAft>
              <a:buSzPts val="8500"/>
              <a:buNone/>
              <a:defRPr sz="8500"/>
            </a:lvl5pPr>
            <a:lvl6pPr lvl="5" algn="ctr">
              <a:spcBef>
                <a:spcPts val="0"/>
              </a:spcBef>
              <a:spcAft>
                <a:spcPts val="0"/>
              </a:spcAft>
              <a:buSzPts val="8500"/>
              <a:buNone/>
              <a:defRPr sz="8500"/>
            </a:lvl6pPr>
            <a:lvl7pPr lvl="6" algn="ctr">
              <a:spcBef>
                <a:spcPts val="0"/>
              </a:spcBef>
              <a:spcAft>
                <a:spcPts val="0"/>
              </a:spcAft>
              <a:buSzPts val="8500"/>
              <a:buNone/>
              <a:defRPr sz="8500"/>
            </a:lvl7pPr>
            <a:lvl8pPr lvl="7" algn="ctr">
              <a:spcBef>
                <a:spcPts val="0"/>
              </a:spcBef>
              <a:spcAft>
                <a:spcPts val="0"/>
              </a:spcAft>
              <a:buSzPts val="8500"/>
              <a:buNone/>
              <a:defRPr sz="8500"/>
            </a:lvl8pPr>
            <a:lvl9pPr lvl="8" algn="ctr">
              <a:spcBef>
                <a:spcPts val="0"/>
              </a:spcBef>
              <a:spcAft>
                <a:spcPts val="0"/>
              </a:spcAft>
              <a:buSzPts val="8500"/>
              <a:buNone/>
              <a:defRPr sz="8500"/>
            </a:lvl9pPr>
          </a:lstStyle>
          <a:p/>
        </p:txBody>
      </p:sp>
      <p:sp>
        <p:nvSpPr>
          <p:cNvPr id="120" name="Google Shape;120;p17"/>
          <p:cNvSpPr txBox="1"/>
          <p:nvPr>
            <p:ph idx="1" type="subTitle"/>
          </p:nvPr>
        </p:nvSpPr>
        <p:spPr>
          <a:xfrm>
            <a:off x="713100" y="3892000"/>
            <a:ext cx="4389600" cy="460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8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121" name="Google Shape;121;p17"/>
          <p:cNvGrpSpPr/>
          <p:nvPr/>
        </p:nvGrpSpPr>
        <p:grpSpPr>
          <a:xfrm>
            <a:off x="5335049" y="2734789"/>
            <a:ext cx="2032704" cy="1488667"/>
            <a:chOff x="5368507" y="2516915"/>
            <a:chExt cx="2280094" cy="1669845"/>
          </a:xfrm>
        </p:grpSpPr>
        <p:sp>
          <p:nvSpPr>
            <p:cNvPr id="122" name="Google Shape;122;p17"/>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7"/>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7"/>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 name="Google Shape;125;p17"/>
          <p:cNvGrpSpPr/>
          <p:nvPr/>
        </p:nvGrpSpPr>
        <p:grpSpPr>
          <a:xfrm>
            <a:off x="5913412" y="3324949"/>
            <a:ext cx="3093207" cy="1040480"/>
            <a:chOff x="5913412" y="3324949"/>
            <a:chExt cx="3093207" cy="1040480"/>
          </a:xfrm>
        </p:grpSpPr>
        <p:grpSp>
          <p:nvGrpSpPr>
            <p:cNvPr id="126" name="Google Shape;126;p17"/>
            <p:cNvGrpSpPr/>
            <p:nvPr/>
          </p:nvGrpSpPr>
          <p:grpSpPr>
            <a:xfrm>
              <a:off x="6830680" y="3324949"/>
              <a:ext cx="1261999" cy="924313"/>
              <a:chOff x="7518013" y="3195450"/>
              <a:chExt cx="1353495" cy="991326"/>
            </a:xfrm>
          </p:grpSpPr>
          <p:sp>
            <p:nvSpPr>
              <p:cNvPr id="127" name="Google Shape;127;p17"/>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7"/>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 name="Google Shape;130;p17"/>
            <p:cNvGrpSpPr/>
            <p:nvPr/>
          </p:nvGrpSpPr>
          <p:grpSpPr>
            <a:xfrm>
              <a:off x="8823853" y="3716602"/>
              <a:ext cx="182766" cy="648828"/>
              <a:chOff x="8823577" y="3660940"/>
              <a:chExt cx="157150" cy="557939"/>
            </a:xfrm>
          </p:grpSpPr>
          <p:sp>
            <p:nvSpPr>
              <p:cNvPr id="131" name="Google Shape;131;p17"/>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7"/>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 name="Google Shape;135;p17"/>
            <p:cNvGrpSpPr/>
            <p:nvPr/>
          </p:nvGrpSpPr>
          <p:grpSpPr>
            <a:xfrm>
              <a:off x="5913412" y="3645818"/>
              <a:ext cx="226448" cy="557940"/>
              <a:chOff x="6407650" y="3769225"/>
              <a:chExt cx="183775" cy="452800"/>
            </a:xfrm>
          </p:grpSpPr>
          <p:sp>
            <p:nvSpPr>
              <p:cNvPr id="136" name="Google Shape;136;p17"/>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7"/>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7"/>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 name="Google Shape;139;p17"/>
            <p:cNvGrpSpPr/>
            <p:nvPr/>
          </p:nvGrpSpPr>
          <p:grpSpPr>
            <a:xfrm>
              <a:off x="6427437" y="3643543"/>
              <a:ext cx="226448" cy="557940"/>
              <a:chOff x="6407650" y="3769225"/>
              <a:chExt cx="183775" cy="452800"/>
            </a:xfrm>
          </p:grpSpPr>
          <p:sp>
            <p:nvSpPr>
              <p:cNvPr id="140" name="Google Shape;140;p17"/>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7"/>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7"/>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 name="Google Shape;143;p17"/>
            <p:cNvGrpSpPr/>
            <p:nvPr/>
          </p:nvGrpSpPr>
          <p:grpSpPr>
            <a:xfrm>
              <a:off x="6728387" y="3665518"/>
              <a:ext cx="226448" cy="557940"/>
              <a:chOff x="6407650" y="3769225"/>
              <a:chExt cx="183775" cy="452800"/>
            </a:xfrm>
          </p:grpSpPr>
          <p:sp>
            <p:nvSpPr>
              <p:cNvPr id="144" name="Google Shape;144;p17"/>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7"/>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7"/>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 name="Google Shape;147;p17"/>
            <p:cNvGrpSpPr/>
            <p:nvPr/>
          </p:nvGrpSpPr>
          <p:grpSpPr>
            <a:xfrm>
              <a:off x="6192253" y="3716602"/>
              <a:ext cx="182766" cy="648828"/>
              <a:chOff x="8823577" y="3660940"/>
              <a:chExt cx="157150" cy="557939"/>
            </a:xfrm>
          </p:grpSpPr>
          <p:sp>
            <p:nvSpPr>
              <p:cNvPr id="148" name="Google Shape;148;p17"/>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7"/>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7"/>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7"/>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2" name="Google Shape;152;p17"/>
          <p:cNvGrpSpPr/>
          <p:nvPr/>
        </p:nvGrpSpPr>
        <p:grpSpPr>
          <a:xfrm>
            <a:off x="4735829" y="4460430"/>
            <a:ext cx="4441565" cy="687317"/>
            <a:chOff x="4735829" y="4460430"/>
            <a:chExt cx="4441565" cy="687317"/>
          </a:xfrm>
        </p:grpSpPr>
        <p:sp>
          <p:nvSpPr>
            <p:cNvPr id="153" name="Google Shape;153;p17"/>
            <p:cNvSpPr/>
            <p:nvPr/>
          </p:nvSpPr>
          <p:spPr>
            <a:xfrm>
              <a:off x="7807046" y="4566859"/>
              <a:ext cx="1370348" cy="576655"/>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 name="Google Shape;154;p17"/>
            <p:cNvGrpSpPr/>
            <p:nvPr/>
          </p:nvGrpSpPr>
          <p:grpSpPr>
            <a:xfrm>
              <a:off x="4735829" y="4460430"/>
              <a:ext cx="1872931" cy="687317"/>
              <a:chOff x="5288066" y="4405903"/>
              <a:chExt cx="2010014" cy="737623"/>
            </a:xfrm>
          </p:grpSpPr>
          <p:sp>
            <p:nvSpPr>
              <p:cNvPr id="155" name="Google Shape;155;p17"/>
              <p:cNvSpPr/>
              <p:nvPr/>
            </p:nvSpPr>
            <p:spPr>
              <a:xfrm>
                <a:off x="5288066"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p:nvPr/>
            </p:nvSpPr>
            <p:spPr>
              <a:xfrm>
                <a:off x="6204488"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7" name="Google Shape;157;p17"/>
          <p:cNvSpPr/>
          <p:nvPr/>
        </p:nvSpPr>
        <p:spPr>
          <a:xfrm>
            <a:off x="8083800" y="336300"/>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7"/>
          <p:cNvSpPr/>
          <p:nvPr/>
        </p:nvSpPr>
        <p:spPr>
          <a:xfrm>
            <a:off x="5273825" y="336294"/>
            <a:ext cx="202516" cy="107280"/>
          </a:xfrm>
          <a:custGeom>
            <a:rect b="b" l="l" r="r" t="t"/>
            <a:pathLst>
              <a:path extrusionOk="0" h="1549" w="2924">
                <a:moveTo>
                  <a:pt x="2892" y="0"/>
                </a:moveTo>
                <a:cubicBezTo>
                  <a:pt x="2801" y="28"/>
                  <a:pt x="2714" y="64"/>
                  <a:pt x="2628" y="105"/>
                </a:cubicBezTo>
                <a:cubicBezTo>
                  <a:pt x="2546" y="141"/>
                  <a:pt x="2464" y="182"/>
                  <a:pt x="2387" y="223"/>
                </a:cubicBezTo>
                <a:cubicBezTo>
                  <a:pt x="2232" y="310"/>
                  <a:pt x="2081" y="406"/>
                  <a:pt x="1936" y="506"/>
                </a:cubicBezTo>
                <a:lnTo>
                  <a:pt x="1826" y="583"/>
                </a:lnTo>
                <a:lnTo>
                  <a:pt x="1726" y="661"/>
                </a:lnTo>
                <a:cubicBezTo>
                  <a:pt x="1653" y="715"/>
                  <a:pt x="1590" y="770"/>
                  <a:pt x="1521" y="825"/>
                </a:cubicBezTo>
                <a:cubicBezTo>
                  <a:pt x="1499" y="847"/>
                  <a:pt x="1471" y="870"/>
                  <a:pt x="1444" y="893"/>
                </a:cubicBezTo>
                <a:cubicBezTo>
                  <a:pt x="1421" y="875"/>
                  <a:pt x="1398" y="852"/>
                  <a:pt x="1376" y="838"/>
                </a:cubicBezTo>
                <a:cubicBezTo>
                  <a:pt x="1312" y="779"/>
                  <a:pt x="1248" y="729"/>
                  <a:pt x="1180" y="679"/>
                </a:cubicBezTo>
                <a:cubicBezTo>
                  <a:pt x="1111" y="629"/>
                  <a:pt x="1043" y="574"/>
                  <a:pt x="970" y="524"/>
                </a:cubicBezTo>
                <a:cubicBezTo>
                  <a:pt x="829" y="428"/>
                  <a:pt x="683" y="337"/>
                  <a:pt x="529" y="251"/>
                </a:cubicBezTo>
                <a:cubicBezTo>
                  <a:pt x="451" y="210"/>
                  <a:pt x="374" y="169"/>
                  <a:pt x="292" y="132"/>
                </a:cubicBezTo>
                <a:cubicBezTo>
                  <a:pt x="205" y="96"/>
                  <a:pt x="119" y="64"/>
                  <a:pt x="32" y="37"/>
                </a:cubicBezTo>
                <a:lnTo>
                  <a:pt x="0" y="69"/>
                </a:lnTo>
                <a:lnTo>
                  <a:pt x="346" y="433"/>
                </a:lnTo>
                <a:lnTo>
                  <a:pt x="702" y="797"/>
                </a:lnTo>
                <a:cubicBezTo>
                  <a:pt x="820" y="916"/>
                  <a:pt x="938" y="1039"/>
                  <a:pt x="1057" y="1157"/>
                </a:cubicBezTo>
                <a:lnTo>
                  <a:pt x="1412" y="1517"/>
                </a:lnTo>
                <a:lnTo>
                  <a:pt x="1444" y="1549"/>
                </a:lnTo>
                <a:lnTo>
                  <a:pt x="1480" y="1517"/>
                </a:lnTo>
                <a:lnTo>
                  <a:pt x="1845" y="1148"/>
                </a:lnTo>
                <a:cubicBezTo>
                  <a:pt x="1963" y="1025"/>
                  <a:pt x="2086" y="907"/>
                  <a:pt x="2209" y="779"/>
                </a:cubicBezTo>
                <a:lnTo>
                  <a:pt x="2569" y="410"/>
                </a:lnTo>
                <a:lnTo>
                  <a:pt x="2924" y="37"/>
                </a:lnTo>
                <a:lnTo>
                  <a:pt x="28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9" name="Shape 159"/>
        <p:cNvGrpSpPr/>
        <p:nvPr/>
      </p:nvGrpSpPr>
      <p:grpSpPr>
        <a:xfrm>
          <a:off x="0" y="0"/>
          <a:ext cx="0" cy="0"/>
          <a:chOff x="0" y="0"/>
          <a:chExt cx="0" cy="0"/>
        </a:xfrm>
      </p:grpSpPr>
      <p:sp>
        <p:nvSpPr>
          <p:cNvPr id="160" name="Google Shape;160;p18"/>
          <p:cNvSpPr/>
          <p:nvPr>
            <p:ph idx="2" type="pic"/>
          </p:nvPr>
        </p:nvSpPr>
        <p:spPr>
          <a:xfrm>
            <a:off x="9925" y="0"/>
            <a:ext cx="5688000" cy="4833000"/>
          </a:xfrm>
          <a:prstGeom prst="rect">
            <a:avLst/>
          </a:prstGeom>
          <a:noFill/>
          <a:ln>
            <a:noFill/>
          </a:ln>
        </p:spPr>
      </p:sp>
      <p:sp>
        <p:nvSpPr>
          <p:cNvPr id="161" name="Google Shape;161;p18"/>
          <p:cNvSpPr txBox="1"/>
          <p:nvPr>
            <p:ph type="title"/>
          </p:nvPr>
        </p:nvSpPr>
        <p:spPr>
          <a:xfrm>
            <a:off x="4192775" y="1721650"/>
            <a:ext cx="4238100" cy="14802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4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2" name="Google Shape;162;p18"/>
          <p:cNvSpPr txBox="1"/>
          <p:nvPr>
            <p:ph hasCustomPrompt="1" idx="3" type="title"/>
          </p:nvPr>
        </p:nvSpPr>
        <p:spPr>
          <a:xfrm>
            <a:off x="4192775" y="549300"/>
            <a:ext cx="1724700" cy="9756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0000"/>
              <a:buNone/>
              <a:defRPr sz="7200">
                <a:solidFill>
                  <a:schemeClr val="accent3"/>
                </a:solidFill>
              </a:defRPr>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163" name="Google Shape;163;p18"/>
          <p:cNvSpPr txBox="1"/>
          <p:nvPr>
            <p:ph idx="1" type="subTitle"/>
          </p:nvPr>
        </p:nvSpPr>
        <p:spPr>
          <a:xfrm>
            <a:off x="4192775" y="3715250"/>
            <a:ext cx="2680800" cy="65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sz="1600"/>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164" name="Google Shape;164;p18"/>
          <p:cNvSpPr/>
          <p:nvPr/>
        </p:nvSpPr>
        <p:spPr>
          <a:xfrm>
            <a:off x="0"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5" name="Shape 165"/>
        <p:cNvGrpSpPr/>
        <p:nvPr/>
      </p:nvGrpSpPr>
      <p:grpSpPr>
        <a:xfrm>
          <a:off x="0" y="0"/>
          <a:ext cx="0" cy="0"/>
          <a:chOff x="0" y="0"/>
          <a:chExt cx="0" cy="0"/>
        </a:xfrm>
      </p:grpSpPr>
      <p:grpSp>
        <p:nvGrpSpPr>
          <p:cNvPr id="166" name="Google Shape;166;p19"/>
          <p:cNvGrpSpPr/>
          <p:nvPr/>
        </p:nvGrpSpPr>
        <p:grpSpPr>
          <a:xfrm>
            <a:off x="1766978" y="4290868"/>
            <a:ext cx="4899607" cy="758412"/>
            <a:chOff x="1766978" y="4290868"/>
            <a:chExt cx="4899607" cy="758412"/>
          </a:xfrm>
        </p:grpSpPr>
        <p:grpSp>
          <p:nvGrpSpPr>
            <p:cNvPr id="167" name="Google Shape;167;p19"/>
            <p:cNvGrpSpPr/>
            <p:nvPr/>
          </p:nvGrpSpPr>
          <p:grpSpPr>
            <a:xfrm>
              <a:off x="2002162" y="4290868"/>
              <a:ext cx="226448" cy="557940"/>
              <a:chOff x="6407650" y="3769225"/>
              <a:chExt cx="183775" cy="452800"/>
            </a:xfrm>
          </p:grpSpPr>
          <p:sp>
            <p:nvSpPr>
              <p:cNvPr id="168" name="Google Shape;168;p19"/>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9"/>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9"/>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 name="Google Shape;171;p19"/>
            <p:cNvGrpSpPr/>
            <p:nvPr/>
          </p:nvGrpSpPr>
          <p:grpSpPr>
            <a:xfrm>
              <a:off x="1766978" y="4363927"/>
              <a:ext cx="182766" cy="648828"/>
              <a:chOff x="8823577" y="3660940"/>
              <a:chExt cx="157150" cy="557939"/>
            </a:xfrm>
          </p:grpSpPr>
          <p:sp>
            <p:nvSpPr>
              <p:cNvPr id="172" name="Google Shape;172;p19"/>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9"/>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9"/>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9"/>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 name="Google Shape;176;p19"/>
            <p:cNvGrpSpPr/>
            <p:nvPr/>
          </p:nvGrpSpPr>
          <p:grpSpPr>
            <a:xfrm>
              <a:off x="2605312" y="4327393"/>
              <a:ext cx="226448" cy="557940"/>
              <a:chOff x="6407650" y="3769225"/>
              <a:chExt cx="183775" cy="452800"/>
            </a:xfrm>
          </p:grpSpPr>
          <p:sp>
            <p:nvSpPr>
              <p:cNvPr id="177" name="Google Shape;177;p19"/>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9"/>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9"/>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 name="Google Shape;180;p19"/>
            <p:cNvGrpSpPr/>
            <p:nvPr/>
          </p:nvGrpSpPr>
          <p:grpSpPr>
            <a:xfrm>
              <a:off x="2370128" y="4400452"/>
              <a:ext cx="182766" cy="648828"/>
              <a:chOff x="8823577" y="3660940"/>
              <a:chExt cx="157150" cy="557939"/>
            </a:xfrm>
          </p:grpSpPr>
          <p:sp>
            <p:nvSpPr>
              <p:cNvPr id="181" name="Google Shape;181;p19"/>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9"/>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9"/>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9"/>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 name="Google Shape;185;p19"/>
            <p:cNvGrpSpPr/>
            <p:nvPr/>
          </p:nvGrpSpPr>
          <p:grpSpPr>
            <a:xfrm>
              <a:off x="6440137" y="4290868"/>
              <a:ext cx="226448" cy="557940"/>
              <a:chOff x="6407650" y="3769225"/>
              <a:chExt cx="183775" cy="452800"/>
            </a:xfrm>
          </p:grpSpPr>
          <p:sp>
            <p:nvSpPr>
              <p:cNvPr id="186" name="Google Shape;186;p19"/>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9"/>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9"/>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9" name="Google Shape;189;p19"/>
          <p:cNvGrpSpPr/>
          <p:nvPr/>
        </p:nvGrpSpPr>
        <p:grpSpPr>
          <a:xfrm>
            <a:off x="3489338" y="4067195"/>
            <a:ext cx="2357656" cy="978195"/>
            <a:chOff x="3489338" y="4067195"/>
            <a:chExt cx="2357656" cy="978195"/>
          </a:xfrm>
        </p:grpSpPr>
        <p:grpSp>
          <p:nvGrpSpPr>
            <p:cNvPr id="190" name="Google Shape;190;p19"/>
            <p:cNvGrpSpPr/>
            <p:nvPr/>
          </p:nvGrpSpPr>
          <p:grpSpPr>
            <a:xfrm>
              <a:off x="5064945" y="4383727"/>
              <a:ext cx="782049" cy="572689"/>
              <a:chOff x="7518013" y="3195450"/>
              <a:chExt cx="1353495" cy="991326"/>
            </a:xfrm>
          </p:grpSpPr>
          <p:sp>
            <p:nvSpPr>
              <p:cNvPr id="191" name="Google Shape;191;p19"/>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9"/>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9"/>
            <p:cNvGrpSpPr/>
            <p:nvPr/>
          </p:nvGrpSpPr>
          <p:grpSpPr>
            <a:xfrm>
              <a:off x="4654770" y="4307852"/>
              <a:ext cx="782049" cy="572689"/>
              <a:chOff x="7518013" y="3195450"/>
              <a:chExt cx="1353495" cy="991326"/>
            </a:xfrm>
          </p:grpSpPr>
          <p:sp>
            <p:nvSpPr>
              <p:cNvPr id="195" name="Google Shape;195;p19"/>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9"/>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9"/>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9"/>
            <p:cNvGrpSpPr/>
            <p:nvPr/>
          </p:nvGrpSpPr>
          <p:grpSpPr>
            <a:xfrm>
              <a:off x="3489338" y="4067195"/>
              <a:ext cx="1335679" cy="978195"/>
              <a:chOff x="5368507" y="2516915"/>
              <a:chExt cx="2280094" cy="1669845"/>
            </a:xfrm>
          </p:grpSpPr>
          <p:sp>
            <p:nvSpPr>
              <p:cNvPr id="199" name="Google Shape;199;p19"/>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9"/>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9"/>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2" name="Google Shape;202;p19"/>
          <p:cNvGrpSpPr/>
          <p:nvPr/>
        </p:nvGrpSpPr>
        <p:grpSpPr>
          <a:xfrm>
            <a:off x="0" y="4833025"/>
            <a:ext cx="9144000" cy="310500"/>
            <a:chOff x="0" y="4833025"/>
            <a:chExt cx="9144000" cy="310500"/>
          </a:xfrm>
        </p:grpSpPr>
        <p:sp>
          <p:nvSpPr>
            <p:cNvPr id="203" name="Google Shape;203;p19"/>
            <p:cNvSpPr/>
            <p:nvPr/>
          </p:nvSpPr>
          <p:spPr>
            <a:xfrm>
              <a:off x="0"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
            <p:cNvSpPr/>
            <p:nvPr/>
          </p:nvSpPr>
          <p:spPr>
            <a:xfrm flipH="1">
              <a:off x="4364988" y="4833033"/>
              <a:ext cx="607914" cy="310483"/>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 name="Google Shape;205;p19"/>
          <p:cNvSpPr/>
          <p:nvPr/>
        </p:nvSpPr>
        <p:spPr>
          <a:xfrm flipH="1">
            <a:off x="-159541" y="4480552"/>
            <a:ext cx="1575441" cy="662977"/>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6" name="Google Shape;206;p19"/>
          <p:cNvGrpSpPr/>
          <p:nvPr/>
        </p:nvGrpSpPr>
        <p:grpSpPr>
          <a:xfrm>
            <a:off x="7348092" y="4480606"/>
            <a:ext cx="1976700" cy="662976"/>
            <a:chOff x="4922998" y="4405903"/>
            <a:chExt cx="2199266" cy="737623"/>
          </a:xfrm>
        </p:grpSpPr>
        <p:sp>
          <p:nvSpPr>
            <p:cNvPr id="207" name="Google Shape;207;p19"/>
            <p:cNvSpPr/>
            <p:nvPr/>
          </p:nvSpPr>
          <p:spPr>
            <a:xfrm>
              <a:off x="4922998"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9"/>
            <p:cNvSpPr/>
            <p:nvPr/>
          </p:nvSpPr>
          <p:spPr>
            <a:xfrm>
              <a:off x="6028672"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9" name="Google Shape;209;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5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0" name="Google Shape;210;p19"/>
          <p:cNvSpPr txBox="1"/>
          <p:nvPr>
            <p:ph idx="1" type="body"/>
          </p:nvPr>
        </p:nvSpPr>
        <p:spPr>
          <a:xfrm>
            <a:off x="720000" y="1348400"/>
            <a:ext cx="7704000" cy="27189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rgbClr val="434343"/>
              </a:buClr>
              <a:buSzPts val="1200"/>
              <a:buChar char="●"/>
              <a:defRPr sz="1200"/>
            </a:lvl1pPr>
            <a:lvl2pPr indent="-304800" lvl="1" marL="914400">
              <a:spcBef>
                <a:spcPts val="0"/>
              </a:spcBef>
              <a:spcAft>
                <a:spcPts val="0"/>
              </a:spcAft>
              <a:buClr>
                <a:srgbClr val="434343"/>
              </a:buClr>
              <a:buSzPts val="1200"/>
              <a:buFont typeface="Roboto Condensed Light"/>
              <a:buChar char="○"/>
              <a:defRPr/>
            </a:lvl2pPr>
            <a:lvl3pPr indent="-304800" lvl="2" marL="1371600">
              <a:spcBef>
                <a:spcPts val="0"/>
              </a:spcBef>
              <a:spcAft>
                <a:spcPts val="0"/>
              </a:spcAft>
              <a:buClr>
                <a:srgbClr val="434343"/>
              </a:buClr>
              <a:buSzPts val="1200"/>
              <a:buFont typeface="Roboto Condensed Light"/>
              <a:buChar char="■"/>
              <a:defRPr/>
            </a:lvl3pPr>
            <a:lvl4pPr indent="-304800" lvl="3" marL="1828800">
              <a:spcBef>
                <a:spcPts val="0"/>
              </a:spcBef>
              <a:spcAft>
                <a:spcPts val="0"/>
              </a:spcAft>
              <a:buClr>
                <a:srgbClr val="434343"/>
              </a:buClr>
              <a:buSzPts val="1200"/>
              <a:buFont typeface="Roboto Condensed Light"/>
              <a:buChar char="●"/>
              <a:defRPr/>
            </a:lvl4pPr>
            <a:lvl5pPr indent="-304800" lvl="4" marL="2286000">
              <a:spcBef>
                <a:spcPts val="0"/>
              </a:spcBef>
              <a:spcAft>
                <a:spcPts val="0"/>
              </a:spcAft>
              <a:buClr>
                <a:srgbClr val="434343"/>
              </a:buClr>
              <a:buSzPts val="1200"/>
              <a:buFont typeface="Roboto Condensed Light"/>
              <a:buChar char="○"/>
              <a:defRPr/>
            </a:lvl5pPr>
            <a:lvl6pPr indent="-304800" lvl="5" marL="2743200">
              <a:spcBef>
                <a:spcPts val="0"/>
              </a:spcBef>
              <a:spcAft>
                <a:spcPts val="0"/>
              </a:spcAft>
              <a:buClr>
                <a:srgbClr val="434343"/>
              </a:buClr>
              <a:buSzPts val="1200"/>
              <a:buFont typeface="Roboto Condensed Light"/>
              <a:buChar char="■"/>
              <a:defRPr/>
            </a:lvl6pPr>
            <a:lvl7pPr indent="-304800" lvl="6" marL="3200400">
              <a:spcBef>
                <a:spcPts val="0"/>
              </a:spcBef>
              <a:spcAft>
                <a:spcPts val="0"/>
              </a:spcAft>
              <a:buClr>
                <a:srgbClr val="434343"/>
              </a:buClr>
              <a:buSzPts val="1200"/>
              <a:buFont typeface="Roboto Condensed Light"/>
              <a:buChar char="●"/>
              <a:defRPr/>
            </a:lvl7pPr>
            <a:lvl8pPr indent="-304800" lvl="7" marL="3657600">
              <a:spcBef>
                <a:spcPts val="0"/>
              </a:spcBef>
              <a:spcAft>
                <a:spcPts val="0"/>
              </a:spcAft>
              <a:buClr>
                <a:srgbClr val="434343"/>
              </a:buClr>
              <a:buSzPts val="1200"/>
              <a:buFont typeface="Roboto Condensed Light"/>
              <a:buChar char="○"/>
              <a:defRPr/>
            </a:lvl8pPr>
            <a:lvl9pPr indent="-304800" lvl="8" marL="4114800">
              <a:spcBef>
                <a:spcPts val="0"/>
              </a:spcBef>
              <a:spcAft>
                <a:spcPts val="0"/>
              </a:spcAft>
              <a:buClr>
                <a:srgbClr val="434343"/>
              </a:buClr>
              <a:buSzPts val="1200"/>
              <a:buFont typeface="Roboto Condensed Light"/>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1" name="Shape 211"/>
        <p:cNvGrpSpPr/>
        <p:nvPr/>
      </p:nvGrpSpPr>
      <p:grpSpPr>
        <a:xfrm>
          <a:off x="0" y="0"/>
          <a:ext cx="0" cy="0"/>
          <a:chOff x="0" y="0"/>
          <a:chExt cx="0" cy="0"/>
        </a:xfrm>
      </p:grpSpPr>
      <p:sp>
        <p:nvSpPr>
          <p:cNvPr id="212" name="Google Shape;212;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3" name="Google Shape;213;p20"/>
          <p:cNvSpPr txBox="1"/>
          <p:nvPr>
            <p:ph idx="2" type="title"/>
          </p:nvPr>
        </p:nvSpPr>
        <p:spPr>
          <a:xfrm>
            <a:off x="720000" y="1801575"/>
            <a:ext cx="3522300" cy="3936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2200"/>
              <a:buNone/>
              <a:defRPr sz="2200"/>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sz="2200"/>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p:txBody>
      </p:sp>
      <p:sp>
        <p:nvSpPr>
          <p:cNvPr id="214" name="Google Shape;214;p20"/>
          <p:cNvSpPr txBox="1"/>
          <p:nvPr>
            <p:ph idx="3" type="title"/>
          </p:nvPr>
        </p:nvSpPr>
        <p:spPr>
          <a:xfrm>
            <a:off x="4901688" y="1801575"/>
            <a:ext cx="3522300" cy="3936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2200"/>
              <a:buNone/>
              <a:defRPr sz="2200"/>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sz="2200"/>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p:txBody>
      </p:sp>
      <p:sp>
        <p:nvSpPr>
          <p:cNvPr id="215" name="Google Shape;215;p20"/>
          <p:cNvSpPr txBox="1"/>
          <p:nvPr>
            <p:ph idx="1" type="subTitle"/>
          </p:nvPr>
        </p:nvSpPr>
        <p:spPr>
          <a:xfrm>
            <a:off x="720000" y="2195175"/>
            <a:ext cx="3522300" cy="1956300"/>
          </a:xfrm>
          <a:prstGeom prst="rect">
            <a:avLst/>
          </a:prstGeom>
          <a:ln>
            <a:noFill/>
          </a:ln>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1200"/>
              <a:buFont typeface="Arial"/>
              <a:buChar char="•"/>
              <a:defRPr/>
            </a:lvl1pPr>
            <a:lvl2pPr lvl="1" algn="ctr">
              <a:spcBef>
                <a:spcPts val="0"/>
              </a:spcBef>
              <a:spcAft>
                <a:spcPts val="0"/>
              </a:spcAft>
              <a:buClr>
                <a:schemeClr val="dk1"/>
              </a:buClr>
              <a:buSzPts val="1200"/>
              <a:buFont typeface="Arial"/>
              <a:buChar char="○"/>
              <a:defRPr/>
            </a:lvl2pPr>
            <a:lvl3pPr lvl="2" algn="ctr">
              <a:spcBef>
                <a:spcPts val="0"/>
              </a:spcBef>
              <a:spcAft>
                <a:spcPts val="0"/>
              </a:spcAft>
              <a:buClr>
                <a:schemeClr val="dk1"/>
              </a:buClr>
              <a:buSzPts val="1200"/>
              <a:buFont typeface="Arial"/>
              <a:buChar char="■"/>
              <a:defRPr/>
            </a:lvl3pPr>
            <a:lvl4pPr lvl="3" algn="ctr">
              <a:spcBef>
                <a:spcPts val="0"/>
              </a:spcBef>
              <a:spcAft>
                <a:spcPts val="0"/>
              </a:spcAft>
              <a:buClr>
                <a:schemeClr val="dk1"/>
              </a:buClr>
              <a:buSzPts val="1200"/>
              <a:buFont typeface="Arial"/>
              <a:buChar char="●"/>
              <a:defRPr/>
            </a:lvl4pPr>
            <a:lvl5pPr lvl="4" algn="ctr">
              <a:spcBef>
                <a:spcPts val="0"/>
              </a:spcBef>
              <a:spcAft>
                <a:spcPts val="0"/>
              </a:spcAft>
              <a:buClr>
                <a:schemeClr val="dk1"/>
              </a:buClr>
              <a:buSzPts val="1200"/>
              <a:buFont typeface="Arial"/>
              <a:buChar char="○"/>
              <a:defRPr/>
            </a:lvl5pPr>
            <a:lvl6pPr lvl="5" algn="ctr">
              <a:spcBef>
                <a:spcPts val="0"/>
              </a:spcBef>
              <a:spcAft>
                <a:spcPts val="0"/>
              </a:spcAft>
              <a:buClr>
                <a:schemeClr val="dk1"/>
              </a:buClr>
              <a:buSzPts val="1200"/>
              <a:buFont typeface="Arial"/>
              <a:buChar char="■"/>
              <a:defRPr/>
            </a:lvl6pPr>
            <a:lvl7pPr lvl="6" algn="ctr">
              <a:spcBef>
                <a:spcPts val="0"/>
              </a:spcBef>
              <a:spcAft>
                <a:spcPts val="0"/>
              </a:spcAft>
              <a:buClr>
                <a:schemeClr val="dk1"/>
              </a:buClr>
              <a:buSzPts val="1200"/>
              <a:buFont typeface="Arial"/>
              <a:buChar char="●"/>
              <a:defRPr/>
            </a:lvl7pPr>
            <a:lvl8pPr lvl="7" algn="ctr">
              <a:spcBef>
                <a:spcPts val="0"/>
              </a:spcBef>
              <a:spcAft>
                <a:spcPts val="0"/>
              </a:spcAft>
              <a:buClr>
                <a:schemeClr val="dk1"/>
              </a:buClr>
              <a:buSzPts val="1200"/>
              <a:buFont typeface="Arial"/>
              <a:buChar char="○"/>
              <a:defRPr/>
            </a:lvl8pPr>
            <a:lvl9pPr lvl="8" algn="ctr">
              <a:spcBef>
                <a:spcPts val="0"/>
              </a:spcBef>
              <a:spcAft>
                <a:spcPts val="0"/>
              </a:spcAft>
              <a:buClr>
                <a:schemeClr val="dk1"/>
              </a:buClr>
              <a:buSzPts val="1200"/>
              <a:buFont typeface="Arial"/>
              <a:buChar char="■"/>
              <a:defRPr/>
            </a:lvl9pPr>
          </a:lstStyle>
          <a:p/>
        </p:txBody>
      </p:sp>
      <p:sp>
        <p:nvSpPr>
          <p:cNvPr id="216" name="Google Shape;216;p20"/>
          <p:cNvSpPr txBox="1"/>
          <p:nvPr>
            <p:ph idx="4" type="subTitle"/>
          </p:nvPr>
        </p:nvSpPr>
        <p:spPr>
          <a:xfrm>
            <a:off x="4901700" y="2195175"/>
            <a:ext cx="3522300" cy="1956300"/>
          </a:xfrm>
          <a:prstGeom prst="rect">
            <a:avLst/>
          </a:prstGeom>
          <a:ln>
            <a:noFill/>
          </a:ln>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1200"/>
              <a:buFont typeface="Arial"/>
              <a:buChar char="•"/>
              <a:defRPr/>
            </a:lvl1pPr>
            <a:lvl2pPr lvl="1" algn="ctr">
              <a:spcBef>
                <a:spcPts val="0"/>
              </a:spcBef>
              <a:spcAft>
                <a:spcPts val="0"/>
              </a:spcAft>
              <a:buClr>
                <a:schemeClr val="dk1"/>
              </a:buClr>
              <a:buSzPts val="1200"/>
              <a:buFont typeface="Arial"/>
              <a:buChar char="○"/>
              <a:defRPr/>
            </a:lvl2pPr>
            <a:lvl3pPr lvl="2" algn="ctr">
              <a:spcBef>
                <a:spcPts val="0"/>
              </a:spcBef>
              <a:spcAft>
                <a:spcPts val="0"/>
              </a:spcAft>
              <a:buClr>
                <a:schemeClr val="dk1"/>
              </a:buClr>
              <a:buSzPts val="1200"/>
              <a:buFont typeface="Arial"/>
              <a:buChar char="■"/>
              <a:defRPr/>
            </a:lvl3pPr>
            <a:lvl4pPr lvl="3" algn="ctr">
              <a:spcBef>
                <a:spcPts val="0"/>
              </a:spcBef>
              <a:spcAft>
                <a:spcPts val="0"/>
              </a:spcAft>
              <a:buClr>
                <a:schemeClr val="dk1"/>
              </a:buClr>
              <a:buSzPts val="1200"/>
              <a:buFont typeface="Arial"/>
              <a:buChar char="●"/>
              <a:defRPr/>
            </a:lvl4pPr>
            <a:lvl5pPr lvl="4" algn="ctr">
              <a:spcBef>
                <a:spcPts val="0"/>
              </a:spcBef>
              <a:spcAft>
                <a:spcPts val="0"/>
              </a:spcAft>
              <a:buClr>
                <a:schemeClr val="dk1"/>
              </a:buClr>
              <a:buSzPts val="1200"/>
              <a:buFont typeface="Arial"/>
              <a:buChar char="○"/>
              <a:defRPr/>
            </a:lvl5pPr>
            <a:lvl6pPr lvl="5" algn="ctr">
              <a:spcBef>
                <a:spcPts val="0"/>
              </a:spcBef>
              <a:spcAft>
                <a:spcPts val="0"/>
              </a:spcAft>
              <a:buClr>
                <a:schemeClr val="dk1"/>
              </a:buClr>
              <a:buSzPts val="1200"/>
              <a:buFont typeface="Arial"/>
              <a:buChar char="■"/>
              <a:defRPr/>
            </a:lvl6pPr>
            <a:lvl7pPr lvl="6" algn="ctr">
              <a:spcBef>
                <a:spcPts val="0"/>
              </a:spcBef>
              <a:spcAft>
                <a:spcPts val="0"/>
              </a:spcAft>
              <a:buClr>
                <a:schemeClr val="dk1"/>
              </a:buClr>
              <a:buSzPts val="1200"/>
              <a:buFont typeface="Arial"/>
              <a:buChar char="●"/>
              <a:defRPr/>
            </a:lvl7pPr>
            <a:lvl8pPr lvl="7" algn="ctr">
              <a:spcBef>
                <a:spcPts val="0"/>
              </a:spcBef>
              <a:spcAft>
                <a:spcPts val="0"/>
              </a:spcAft>
              <a:buClr>
                <a:schemeClr val="dk1"/>
              </a:buClr>
              <a:buSzPts val="1200"/>
              <a:buFont typeface="Arial"/>
              <a:buChar char="○"/>
              <a:defRPr/>
            </a:lvl8pPr>
            <a:lvl9pPr lvl="8" algn="ctr">
              <a:spcBef>
                <a:spcPts val="0"/>
              </a:spcBef>
              <a:spcAft>
                <a:spcPts val="0"/>
              </a:spcAft>
              <a:buClr>
                <a:schemeClr val="dk1"/>
              </a:buClr>
              <a:buSzPts val="1200"/>
              <a:buFont typeface="Arial"/>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7" name="Shape 217"/>
        <p:cNvGrpSpPr/>
        <p:nvPr/>
      </p:nvGrpSpPr>
      <p:grpSpPr>
        <a:xfrm>
          <a:off x="0" y="0"/>
          <a:ext cx="0" cy="0"/>
          <a:chOff x="0" y="0"/>
          <a:chExt cx="0" cy="0"/>
        </a:xfrm>
      </p:grpSpPr>
      <p:sp>
        <p:nvSpPr>
          <p:cNvPr id="218" name="Google Shape;218;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5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9" name="Google Shape;21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fr"/>
              <a:t>‹#›</a:t>
            </a:fld>
            <a:endParaRPr/>
          </a:p>
        </p:txBody>
      </p:sp>
      <p:grpSp>
        <p:nvGrpSpPr>
          <p:cNvPr id="220" name="Google Shape;220;p21"/>
          <p:cNvGrpSpPr/>
          <p:nvPr/>
        </p:nvGrpSpPr>
        <p:grpSpPr>
          <a:xfrm>
            <a:off x="6693196" y="4442976"/>
            <a:ext cx="539972" cy="500270"/>
            <a:chOff x="6608225" y="4355377"/>
            <a:chExt cx="618170" cy="572719"/>
          </a:xfrm>
        </p:grpSpPr>
        <p:sp>
          <p:nvSpPr>
            <p:cNvPr id="221" name="Google Shape;221;p21"/>
            <p:cNvSpPr/>
            <p:nvPr/>
          </p:nvSpPr>
          <p:spPr>
            <a:xfrm>
              <a:off x="6608225" y="4355377"/>
              <a:ext cx="161313" cy="312787"/>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1"/>
            <p:cNvSpPr/>
            <p:nvPr/>
          </p:nvSpPr>
          <p:spPr>
            <a:xfrm>
              <a:off x="6678708" y="4485642"/>
              <a:ext cx="16284" cy="442454"/>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1"/>
            <p:cNvSpPr/>
            <p:nvPr/>
          </p:nvSpPr>
          <p:spPr>
            <a:xfrm>
              <a:off x="6676234" y="4504227"/>
              <a:ext cx="68415" cy="6315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1"/>
            <p:cNvSpPr/>
            <p:nvPr/>
          </p:nvSpPr>
          <p:spPr>
            <a:xfrm>
              <a:off x="6633024" y="4551782"/>
              <a:ext cx="62345" cy="57022"/>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1"/>
            <p:cNvSpPr/>
            <p:nvPr/>
          </p:nvSpPr>
          <p:spPr>
            <a:xfrm>
              <a:off x="6862915" y="4366942"/>
              <a:ext cx="363480" cy="331056"/>
            </a:xfrm>
            <a:custGeom>
              <a:rect b="b" l="l" r="r" t="t"/>
              <a:pathLst>
                <a:path extrusionOk="0" h="11507" w="12634">
                  <a:moveTo>
                    <a:pt x="6318" y="0"/>
                  </a:moveTo>
                  <a:cubicBezTo>
                    <a:pt x="4845" y="0"/>
                    <a:pt x="3373" y="562"/>
                    <a:pt x="2250" y="1684"/>
                  </a:cubicBezTo>
                  <a:cubicBezTo>
                    <a:pt x="1" y="3934"/>
                    <a:pt x="1" y="7577"/>
                    <a:pt x="2250" y="9822"/>
                  </a:cubicBezTo>
                  <a:cubicBezTo>
                    <a:pt x="3373" y="10945"/>
                    <a:pt x="4845" y="11506"/>
                    <a:pt x="6318" y="11506"/>
                  </a:cubicBezTo>
                  <a:cubicBezTo>
                    <a:pt x="7790" y="11506"/>
                    <a:pt x="9264" y="10945"/>
                    <a:pt x="10388" y="9822"/>
                  </a:cubicBezTo>
                  <a:cubicBezTo>
                    <a:pt x="12634" y="7577"/>
                    <a:pt x="12634" y="3934"/>
                    <a:pt x="10388" y="1684"/>
                  </a:cubicBezTo>
                  <a:cubicBezTo>
                    <a:pt x="9264" y="562"/>
                    <a:pt x="7790" y="0"/>
                    <a:pt x="63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1"/>
            <p:cNvSpPr/>
            <p:nvPr/>
          </p:nvSpPr>
          <p:spPr>
            <a:xfrm>
              <a:off x="7036391" y="4449883"/>
              <a:ext cx="16255" cy="384799"/>
            </a:xfrm>
            <a:custGeom>
              <a:rect b="b" l="l" r="r" t="t"/>
              <a:pathLst>
                <a:path extrusionOk="0" h="13375" w="565">
                  <a:moveTo>
                    <a:pt x="284" y="0"/>
                  </a:moveTo>
                  <a:cubicBezTo>
                    <a:pt x="154" y="0"/>
                    <a:pt x="23" y="83"/>
                    <a:pt x="0" y="249"/>
                  </a:cubicBezTo>
                  <a:lnTo>
                    <a:pt x="0" y="13087"/>
                  </a:lnTo>
                  <a:cubicBezTo>
                    <a:pt x="0" y="13247"/>
                    <a:pt x="128" y="13374"/>
                    <a:pt x="287" y="13374"/>
                  </a:cubicBezTo>
                  <a:cubicBezTo>
                    <a:pt x="442" y="13370"/>
                    <a:pt x="565" y="13247"/>
                    <a:pt x="565" y="13092"/>
                  </a:cubicBezTo>
                  <a:lnTo>
                    <a:pt x="565" y="249"/>
                  </a:lnTo>
                  <a:cubicBezTo>
                    <a:pt x="544" y="83"/>
                    <a:pt x="415" y="0"/>
                    <a:pt x="28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1"/>
            <p:cNvSpPr/>
            <p:nvPr/>
          </p:nvSpPr>
          <p:spPr>
            <a:xfrm>
              <a:off x="7033888" y="4476695"/>
              <a:ext cx="88727" cy="83491"/>
            </a:xfrm>
            <a:custGeom>
              <a:rect b="b" l="l" r="r" t="t"/>
              <a:pathLst>
                <a:path extrusionOk="0" h="2902" w="3084">
                  <a:moveTo>
                    <a:pt x="2701" y="1"/>
                  </a:moveTo>
                  <a:cubicBezTo>
                    <a:pt x="2645" y="1"/>
                    <a:pt x="2587" y="19"/>
                    <a:pt x="2533" y="60"/>
                  </a:cubicBezTo>
                  <a:lnTo>
                    <a:pt x="174" y="2419"/>
                  </a:lnTo>
                  <a:cubicBezTo>
                    <a:pt x="1" y="2596"/>
                    <a:pt x="124" y="2897"/>
                    <a:pt x="374" y="2901"/>
                  </a:cubicBezTo>
                  <a:cubicBezTo>
                    <a:pt x="447" y="2901"/>
                    <a:pt x="520" y="2870"/>
                    <a:pt x="574" y="2815"/>
                  </a:cubicBezTo>
                  <a:lnTo>
                    <a:pt x="2929" y="461"/>
                  </a:lnTo>
                  <a:cubicBezTo>
                    <a:pt x="3084" y="252"/>
                    <a:pt x="2909" y="1"/>
                    <a:pt x="27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1"/>
            <p:cNvSpPr/>
            <p:nvPr/>
          </p:nvSpPr>
          <p:spPr>
            <a:xfrm>
              <a:off x="6972064" y="4544561"/>
              <a:ext cx="79952" cy="74716"/>
            </a:xfrm>
            <a:custGeom>
              <a:rect b="b" l="l" r="r" t="t"/>
              <a:pathLst>
                <a:path extrusionOk="0" h="2597" w="2779">
                  <a:moveTo>
                    <a:pt x="383" y="1"/>
                  </a:moveTo>
                  <a:cubicBezTo>
                    <a:pt x="175" y="1"/>
                    <a:pt x="0" y="252"/>
                    <a:pt x="155" y="461"/>
                  </a:cubicBezTo>
                  <a:lnTo>
                    <a:pt x="2209" y="2514"/>
                  </a:lnTo>
                  <a:cubicBezTo>
                    <a:pt x="2263" y="2564"/>
                    <a:pt x="2332" y="2596"/>
                    <a:pt x="2409" y="2596"/>
                  </a:cubicBezTo>
                  <a:cubicBezTo>
                    <a:pt x="2655" y="2592"/>
                    <a:pt x="2778" y="2296"/>
                    <a:pt x="2610" y="2114"/>
                  </a:cubicBezTo>
                  <a:lnTo>
                    <a:pt x="551" y="60"/>
                  </a:lnTo>
                  <a:cubicBezTo>
                    <a:pt x="497" y="19"/>
                    <a:pt x="439" y="1"/>
                    <a:pt x="3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9" name="Google Shape;229;p21"/>
          <p:cNvSpPr/>
          <p:nvPr/>
        </p:nvSpPr>
        <p:spPr>
          <a:xfrm>
            <a:off x="0"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0" name="Google Shape;230;p21"/>
          <p:cNvGrpSpPr/>
          <p:nvPr/>
        </p:nvGrpSpPr>
        <p:grpSpPr>
          <a:xfrm>
            <a:off x="-302400" y="4443129"/>
            <a:ext cx="9666055" cy="707300"/>
            <a:chOff x="-302400" y="4443129"/>
            <a:chExt cx="9666055" cy="707300"/>
          </a:xfrm>
        </p:grpSpPr>
        <p:grpSp>
          <p:nvGrpSpPr>
            <p:cNvPr id="231" name="Google Shape;231;p21"/>
            <p:cNvGrpSpPr/>
            <p:nvPr/>
          </p:nvGrpSpPr>
          <p:grpSpPr>
            <a:xfrm>
              <a:off x="7398720" y="4443129"/>
              <a:ext cx="1964935" cy="707300"/>
              <a:chOff x="7356596" y="4427849"/>
              <a:chExt cx="2006674" cy="722324"/>
            </a:xfrm>
          </p:grpSpPr>
          <p:sp>
            <p:nvSpPr>
              <p:cNvPr id="232" name="Google Shape;232;p21"/>
              <p:cNvSpPr/>
              <p:nvPr/>
            </p:nvSpPr>
            <p:spPr>
              <a:xfrm>
                <a:off x="7842065" y="4427849"/>
                <a:ext cx="1521205" cy="722324"/>
              </a:xfrm>
              <a:custGeom>
                <a:rect b="b" l="l" r="r" t="t"/>
                <a:pathLst>
                  <a:path extrusionOk="0" h="6916" w="14565">
                    <a:moveTo>
                      <a:pt x="9212" y="0"/>
                    </a:moveTo>
                    <a:cubicBezTo>
                      <a:pt x="6778" y="0"/>
                      <a:pt x="4612" y="1662"/>
                      <a:pt x="4022" y="4078"/>
                    </a:cubicBezTo>
                    <a:cubicBezTo>
                      <a:pt x="3994" y="4197"/>
                      <a:pt x="3967" y="4311"/>
                      <a:pt x="3949" y="4434"/>
                    </a:cubicBezTo>
                    <a:cubicBezTo>
                      <a:pt x="3571" y="4250"/>
                      <a:pt x="3161" y="4159"/>
                      <a:pt x="2750" y="4159"/>
                    </a:cubicBezTo>
                    <a:cubicBezTo>
                      <a:pt x="2374" y="4159"/>
                      <a:pt x="1997" y="4236"/>
                      <a:pt x="1645" y="4388"/>
                    </a:cubicBezTo>
                    <a:cubicBezTo>
                      <a:pt x="1494" y="4456"/>
                      <a:pt x="1353" y="4534"/>
                      <a:pt x="1217" y="4629"/>
                    </a:cubicBezTo>
                    <a:cubicBezTo>
                      <a:pt x="1180" y="4652"/>
                      <a:pt x="1139" y="4679"/>
                      <a:pt x="1103" y="4711"/>
                    </a:cubicBezTo>
                    <a:cubicBezTo>
                      <a:pt x="410" y="5231"/>
                      <a:pt x="1" y="6046"/>
                      <a:pt x="1" y="6916"/>
                    </a:cubicBezTo>
                    <a:lnTo>
                      <a:pt x="14328" y="6916"/>
                    </a:lnTo>
                    <a:cubicBezTo>
                      <a:pt x="14482" y="6405"/>
                      <a:pt x="14564" y="5877"/>
                      <a:pt x="14564" y="5344"/>
                    </a:cubicBezTo>
                    <a:cubicBezTo>
                      <a:pt x="14560" y="2639"/>
                      <a:pt x="12538" y="362"/>
                      <a:pt x="9856" y="39"/>
                    </a:cubicBezTo>
                    <a:cubicBezTo>
                      <a:pt x="9640" y="13"/>
                      <a:pt x="9425" y="0"/>
                      <a:pt x="92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1"/>
              <p:cNvSpPr/>
              <p:nvPr/>
            </p:nvSpPr>
            <p:spPr>
              <a:xfrm>
                <a:off x="7356596" y="4626434"/>
                <a:ext cx="1242295" cy="523729"/>
              </a:xfrm>
              <a:custGeom>
                <a:rect b="b" l="l" r="r" t="t"/>
                <a:pathLst>
                  <a:path extrusionOk="0" h="2984" w="7078">
                    <a:moveTo>
                      <a:pt x="4327" y="1"/>
                    </a:moveTo>
                    <a:cubicBezTo>
                      <a:pt x="3494" y="1"/>
                      <a:pt x="2706" y="374"/>
                      <a:pt x="2187" y="1021"/>
                    </a:cubicBezTo>
                    <a:cubicBezTo>
                      <a:pt x="2114" y="1007"/>
                      <a:pt x="2045" y="993"/>
                      <a:pt x="1973" y="984"/>
                    </a:cubicBezTo>
                    <a:cubicBezTo>
                      <a:pt x="1909" y="980"/>
                      <a:pt x="1845" y="975"/>
                      <a:pt x="1786" y="975"/>
                    </a:cubicBezTo>
                    <a:cubicBezTo>
                      <a:pt x="802" y="975"/>
                      <a:pt x="1" y="1772"/>
                      <a:pt x="1" y="2756"/>
                    </a:cubicBezTo>
                    <a:cubicBezTo>
                      <a:pt x="1" y="2833"/>
                      <a:pt x="5" y="2906"/>
                      <a:pt x="14" y="2984"/>
                    </a:cubicBezTo>
                    <a:lnTo>
                      <a:pt x="7068" y="2984"/>
                    </a:lnTo>
                    <a:cubicBezTo>
                      <a:pt x="7078" y="2906"/>
                      <a:pt x="7078" y="2833"/>
                      <a:pt x="7078" y="2756"/>
                    </a:cubicBezTo>
                    <a:cubicBezTo>
                      <a:pt x="7078" y="2300"/>
                      <a:pt x="6964" y="1845"/>
                      <a:pt x="6745" y="1444"/>
                    </a:cubicBezTo>
                    <a:cubicBezTo>
                      <a:pt x="6741" y="1435"/>
                      <a:pt x="6731" y="1421"/>
                      <a:pt x="6727" y="1412"/>
                    </a:cubicBezTo>
                    <a:cubicBezTo>
                      <a:pt x="6622" y="1226"/>
                      <a:pt x="6495" y="1053"/>
                      <a:pt x="6354" y="893"/>
                    </a:cubicBezTo>
                    <a:cubicBezTo>
                      <a:pt x="6317" y="852"/>
                      <a:pt x="6276" y="816"/>
                      <a:pt x="6240" y="779"/>
                    </a:cubicBezTo>
                    <a:cubicBezTo>
                      <a:pt x="5752" y="306"/>
                      <a:pt x="5110" y="33"/>
                      <a:pt x="4436" y="5"/>
                    </a:cubicBezTo>
                    <a:cubicBezTo>
                      <a:pt x="4400" y="1"/>
                      <a:pt x="4363" y="1"/>
                      <a:pt x="43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4" name="Google Shape;234;p21"/>
            <p:cNvSpPr/>
            <p:nvPr/>
          </p:nvSpPr>
          <p:spPr>
            <a:xfrm>
              <a:off x="-302400" y="4577475"/>
              <a:ext cx="1471229" cy="572702"/>
            </a:xfrm>
            <a:custGeom>
              <a:rect b="b" l="l" r="r" t="t"/>
              <a:pathLst>
                <a:path extrusionOk="0" h="3232" w="8303">
                  <a:moveTo>
                    <a:pt x="3235" y="0"/>
                  </a:moveTo>
                  <a:cubicBezTo>
                    <a:pt x="2768" y="0"/>
                    <a:pt x="2298" y="101"/>
                    <a:pt x="1859" y="308"/>
                  </a:cubicBezTo>
                  <a:cubicBezTo>
                    <a:pt x="725" y="841"/>
                    <a:pt x="0" y="1979"/>
                    <a:pt x="0" y="3232"/>
                  </a:cubicBezTo>
                  <a:lnTo>
                    <a:pt x="8303" y="3232"/>
                  </a:lnTo>
                  <a:cubicBezTo>
                    <a:pt x="8303" y="2075"/>
                    <a:pt x="7369" y="1141"/>
                    <a:pt x="6217" y="1137"/>
                  </a:cubicBezTo>
                  <a:cubicBezTo>
                    <a:pt x="6171" y="1137"/>
                    <a:pt x="6126" y="1141"/>
                    <a:pt x="6085" y="1141"/>
                  </a:cubicBezTo>
                  <a:cubicBezTo>
                    <a:pt x="5966" y="1150"/>
                    <a:pt x="5852" y="1164"/>
                    <a:pt x="5743" y="1191"/>
                  </a:cubicBezTo>
                  <a:cubicBezTo>
                    <a:pt x="5657" y="1087"/>
                    <a:pt x="5566" y="991"/>
                    <a:pt x="5470" y="900"/>
                  </a:cubicBezTo>
                  <a:cubicBezTo>
                    <a:pt x="5415" y="845"/>
                    <a:pt x="5356" y="791"/>
                    <a:pt x="5292" y="740"/>
                  </a:cubicBezTo>
                  <a:cubicBezTo>
                    <a:pt x="4701" y="252"/>
                    <a:pt x="3972" y="0"/>
                    <a:pt x="323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1"/>
            <p:cNvSpPr/>
            <p:nvPr/>
          </p:nvSpPr>
          <p:spPr>
            <a:xfrm flipH="1">
              <a:off x="1112872" y="4931823"/>
              <a:ext cx="503686" cy="212498"/>
            </a:xfrm>
            <a:custGeom>
              <a:rect b="b" l="l" r="r" t="t"/>
              <a:pathLst>
                <a:path extrusionOk="0" h="2984" w="7073">
                  <a:moveTo>
                    <a:pt x="4314" y="1"/>
                  </a:moveTo>
                  <a:cubicBezTo>
                    <a:pt x="3826" y="1"/>
                    <a:pt x="3326" y="133"/>
                    <a:pt x="2860" y="424"/>
                  </a:cubicBezTo>
                  <a:cubicBezTo>
                    <a:pt x="2783" y="470"/>
                    <a:pt x="2710" y="520"/>
                    <a:pt x="2641" y="574"/>
                  </a:cubicBezTo>
                  <a:cubicBezTo>
                    <a:pt x="2619" y="593"/>
                    <a:pt x="2601" y="606"/>
                    <a:pt x="2582" y="625"/>
                  </a:cubicBezTo>
                  <a:cubicBezTo>
                    <a:pt x="2505" y="688"/>
                    <a:pt x="2432" y="752"/>
                    <a:pt x="2364" y="820"/>
                  </a:cubicBezTo>
                  <a:cubicBezTo>
                    <a:pt x="2300" y="884"/>
                    <a:pt x="2236" y="952"/>
                    <a:pt x="2182" y="1025"/>
                  </a:cubicBezTo>
                  <a:cubicBezTo>
                    <a:pt x="2109" y="1007"/>
                    <a:pt x="2031" y="993"/>
                    <a:pt x="1958" y="989"/>
                  </a:cubicBezTo>
                  <a:cubicBezTo>
                    <a:pt x="1899" y="980"/>
                    <a:pt x="1835" y="980"/>
                    <a:pt x="1781" y="980"/>
                  </a:cubicBezTo>
                  <a:cubicBezTo>
                    <a:pt x="1776" y="980"/>
                    <a:pt x="1771" y="980"/>
                    <a:pt x="1766" y="980"/>
                  </a:cubicBezTo>
                  <a:cubicBezTo>
                    <a:pt x="1216" y="980"/>
                    <a:pt x="699" y="1239"/>
                    <a:pt x="364" y="1677"/>
                  </a:cubicBezTo>
                  <a:cubicBezTo>
                    <a:pt x="128" y="1986"/>
                    <a:pt x="0" y="2364"/>
                    <a:pt x="0" y="2756"/>
                  </a:cubicBezTo>
                  <a:cubicBezTo>
                    <a:pt x="0" y="2833"/>
                    <a:pt x="5" y="2906"/>
                    <a:pt x="14" y="2984"/>
                  </a:cubicBezTo>
                  <a:lnTo>
                    <a:pt x="7063" y="2984"/>
                  </a:lnTo>
                  <a:cubicBezTo>
                    <a:pt x="7073" y="2906"/>
                    <a:pt x="7073" y="2833"/>
                    <a:pt x="7073" y="2756"/>
                  </a:cubicBezTo>
                  <a:cubicBezTo>
                    <a:pt x="7073" y="1145"/>
                    <a:pt x="5749" y="1"/>
                    <a:pt x="43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6" name="Google Shape;236;p21"/>
          <p:cNvSpPr/>
          <p:nvPr/>
        </p:nvSpPr>
        <p:spPr>
          <a:xfrm>
            <a:off x="8194025" y="13452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7" name="Google Shape;237;p21"/>
          <p:cNvGrpSpPr/>
          <p:nvPr/>
        </p:nvGrpSpPr>
        <p:grpSpPr>
          <a:xfrm>
            <a:off x="7589900" y="222563"/>
            <a:ext cx="1246543" cy="1198835"/>
            <a:chOff x="7589900" y="222563"/>
            <a:chExt cx="1246543" cy="1198835"/>
          </a:xfrm>
        </p:grpSpPr>
        <p:sp>
          <p:nvSpPr>
            <p:cNvPr id="238" name="Google Shape;238;p21"/>
            <p:cNvSpPr/>
            <p:nvPr/>
          </p:nvSpPr>
          <p:spPr>
            <a:xfrm>
              <a:off x="7589900" y="222563"/>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1"/>
            <p:cNvSpPr/>
            <p:nvPr/>
          </p:nvSpPr>
          <p:spPr>
            <a:xfrm>
              <a:off x="8633858" y="13140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0" name="Shape 240"/>
        <p:cNvGrpSpPr/>
        <p:nvPr/>
      </p:nvGrpSpPr>
      <p:grpSpPr>
        <a:xfrm>
          <a:off x="0" y="0"/>
          <a:ext cx="0" cy="0"/>
          <a:chOff x="0" y="0"/>
          <a:chExt cx="0" cy="0"/>
        </a:xfrm>
      </p:grpSpPr>
      <p:sp>
        <p:nvSpPr>
          <p:cNvPr id="241" name="Google Shape;241;p22"/>
          <p:cNvSpPr txBox="1"/>
          <p:nvPr>
            <p:ph type="title"/>
          </p:nvPr>
        </p:nvSpPr>
        <p:spPr>
          <a:xfrm>
            <a:off x="748450" y="1044950"/>
            <a:ext cx="4490400" cy="132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35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42" name="Google Shape;242;p22"/>
          <p:cNvSpPr txBox="1"/>
          <p:nvPr>
            <p:ph idx="1" type="subTitle"/>
          </p:nvPr>
        </p:nvSpPr>
        <p:spPr>
          <a:xfrm>
            <a:off x="748450" y="2945950"/>
            <a:ext cx="4490400" cy="13227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200"/>
              <a:buNone/>
              <a:defRPr sz="1600"/>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grpSp>
        <p:nvGrpSpPr>
          <p:cNvPr id="243" name="Google Shape;243;p22"/>
          <p:cNvGrpSpPr/>
          <p:nvPr/>
        </p:nvGrpSpPr>
        <p:grpSpPr>
          <a:xfrm>
            <a:off x="5509398" y="2346748"/>
            <a:ext cx="3634446" cy="1876866"/>
            <a:chOff x="5509398" y="2346748"/>
            <a:chExt cx="3634446" cy="1876866"/>
          </a:xfrm>
        </p:grpSpPr>
        <p:grpSp>
          <p:nvGrpSpPr>
            <p:cNvPr id="244" name="Google Shape;244;p22"/>
            <p:cNvGrpSpPr/>
            <p:nvPr/>
          </p:nvGrpSpPr>
          <p:grpSpPr>
            <a:xfrm flipH="1">
              <a:off x="5509398" y="2346748"/>
              <a:ext cx="2534096" cy="1855866"/>
              <a:chOff x="5368507" y="2516915"/>
              <a:chExt cx="2280094" cy="1669845"/>
            </a:xfrm>
          </p:grpSpPr>
          <p:sp>
            <p:nvSpPr>
              <p:cNvPr id="245" name="Google Shape;245;p22"/>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2"/>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2"/>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 name="Google Shape;248;p22"/>
            <p:cNvGrpSpPr/>
            <p:nvPr/>
          </p:nvGrpSpPr>
          <p:grpSpPr>
            <a:xfrm flipH="1">
              <a:off x="6609748" y="2367748"/>
              <a:ext cx="2534096" cy="1855866"/>
              <a:chOff x="5368507" y="2516915"/>
              <a:chExt cx="2280094" cy="1669845"/>
            </a:xfrm>
          </p:grpSpPr>
          <p:sp>
            <p:nvSpPr>
              <p:cNvPr id="249" name="Google Shape;249;p22"/>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2"/>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2"/>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52" name="Google Shape;252;p22"/>
          <p:cNvGrpSpPr/>
          <p:nvPr/>
        </p:nvGrpSpPr>
        <p:grpSpPr>
          <a:xfrm>
            <a:off x="5998215" y="3665518"/>
            <a:ext cx="2472219" cy="699912"/>
            <a:chOff x="5998215" y="3665518"/>
            <a:chExt cx="2472219" cy="699912"/>
          </a:xfrm>
        </p:grpSpPr>
        <p:grpSp>
          <p:nvGrpSpPr>
            <p:cNvPr id="253" name="Google Shape;253;p22"/>
            <p:cNvGrpSpPr/>
            <p:nvPr/>
          </p:nvGrpSpPr>
          <p:grpSpPr>
            <a:xfrm>
              <a:off x="8243987" y="3665518"/>
              <a:ext cx="226448" cy="557940"/>
              <a:chOff x="6407650" y="3769225"/>
              <a:chExt cx="183775" cy="452800"/>
            </a:xfrm>
          </p:grpSpPr>
          <p:sp>
            <p:nvSpPr>
              <p:cNvPr id="254" name="Google Shape;254;p22"/>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2"/>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2"/>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 name="Google Shape;257;p22"/>
            <p:cNvGrpSpPr/>
            <p:nvPr/>
          </p:nvGrpSpPr>
          <p:grpSpPr>
            <a:xfrm>
              <a:off x="7974853" y="3716602"/>
              <a:ext cx="182766" cy="648828"/>
              <a:chOff x="8823577" y="3660940"/>
              <a:chExt cx="157150" cy="557939"/>
            </a:xfrm>
          </p:grpSpPr>
          <p:sp>
            <p:nvSpPr>
              <p:cNvPr id="258" name="Google Shape;258;p22"/>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2"/>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2"/>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2"/>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 name="Google Shape;262;p22"/>
            <p:cNvGrpSpPr/>
            <p:nvPr/>
          </p:nvGrpSpPr>
          <p:grpSpPr>
            <a:xfrm>
              <a:off x="5998215" y="3716602"/>
              <a:ext cx="182766" cy="648828"/>
              <a:chOff x="8823577" y="3660940"/>
              <a:chExt cx="157150" cy="557939"/>
            </a:xfrm>
          </p:grpSpPr>
          <p:sp>
            <p:nvSpPr>
              <p:cNvPr id="263" name="Google Shape;263;p22"/>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2"/>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2"/>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2"/>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7" name="Google Shape;267;p22"/>
          <p:cNvGrpSpPr/>
          <p:nvPr/>
        </p:nvGrpSpPr>
        <p:grpSpPr>
          <a:xfrm>
            <a:off x="0" y="4182625"/>
            <a:ext cx="9144000" cy="965075"/>
            <a:chOff x="0" y="4182625"/>
            <a:chExt cx="9144000" cy="965075"/>
          </a:xfrm>
        </p:grpSpPr>
        <p:sp>
          <p:nvSpPr>
            <p:cNvPr id="268" name="Google Shape;268;p22"/>
            <p:cNvSpPr/>
            <p:nvPr/>
          </p:nvSpPr>
          <p:spPr>
            <a:xfrm>
              <a:off x="0" y="4186800"/>
              <a:ext cx="9144000" cy="960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2"/>
            <p:cNvSpPr/>
            <p:nvPr/>
          </p:nvSpPr>
          <p:spPr>
            <a:xfrm>
              <a:off x="6940350" y="4182625"/>
              <a:ext cx="1872894" cy="960919"/>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0" name="Google Shape;270;p22"/>
          <p:cNvSpPr/>
          <p:nvPr/>
        </p:nvSpPr>
        <p:spPr>
          <a:xfrm>
            <a:off x="6067150" y="22257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1" name="Google Shape;271;p22"/>
          <p:cNvGrpSpPr/>
          <p:nvPr/>
        </p:nvGrpSpPr>
        <p:grpSpPr>
          <a:xfrm>
            <a:off x="7630333" y="324148"/>
            <a:ext cx="1157267" cy="908793"/>
            <a:chOff x="7630333" y="324148"/>
            <a:chExt cx="1157267" cy="908793"/>
          </a:xfrm>
        </p:grpSpPr>
        <p:sp>
          <p:nvSpPr>
            <p:cNvPr id="272" name="Google Shape;272;p22"/>
            <p:cNvSpPr/>
            <p:nvPr/>
          </p:nvSpPr>
          <p:spPr>
            <a:xfrm>
              <a:off x="8533900" y="1098513"/>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2"/>
            <p:cNvSpPr/>
            <p:nvPr/>
          </p:nvSpPr>
          <p:spPr>
            <a:xfrm>
              <a:off x="8386558" y="3241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2"/>
            <p:cNvSpPr/>
            <p:nvPr/>
          </p:nvSpPr>
          <p:spPr>
            <a:xfrm>
              <a:off x="7630333" y="54929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75" name="Shape 275"/>
        <p:cNvGrpSpPr/>
        <p:nvPr/>
      </p:nvGrpSpPr>
      <p:grpSpPr>
        <a:xfrm>
          <a:off x="0" y="0"/>
          <a:ext cx="0" cy="0"/>
          <a:chOff x="0" y="0"/>
          <a:chExt cx="0" cy="0"/>
        </a:xfrm>
      </p:grpSpPr>
      <p:sp>
        <p:nvSpPr>
          <p:cNvPr id="276" name="Google Shape;276;p23"/>
          <p:cNvSpPr txBox="1"/>
          <p:nvPr>
            <p:ph type="title"/>
          </p:nvPr>
        </p:nvSpPr>
        <p:spPr>
          <a:xfrm>
            <a:off x="4242600" y="1378350"/>
            <a:ext cx="4188300" cy="2188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277" name="Google Shape;277;p23"/>
          <p:cNvGrpSpPr/>
          <p:nvPr/>
        </p:nvGrpSpPr>
        <p:grpSpPr>
          <a:xfrm>
            <a:off x="156" y="2346748"/>
            <a:ext cx="3634446" cy="1876866"/>
            <a:chOff x="156" y="2346748"/>
            <a:chExt cx="3634446" cy="1876866"/>
          </a:xfrm>
        </p:grpSpPr>
        <p:grpSp>
          <p:nvGrpSpPr>
            <p:cNvPr id="278" name="Google Shape;278;p23"/>
            <p:cNvGrpSpPr/>
            <p:nvPr/>
          </p:nvGrpSpPr>
          <p:grpSpPr>
            <a:xfrm>
              <a:off x="1100506" y="2346748"/>
              <a:ext cx="2534096" cy="1855866"/>
              <a:chOff x="5368507" y="2516915"/>
              <a:chExt cx="2280094" cy="1669845"/>
            </a:xfrm>
          </p:grpSpPr>
          <p:sp>
            <p:nvSpPr>
              <p:cNvPr id="279" name="Google Shape;279;p23"/>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3"/>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3"/>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 name="Google Shape;282;p23"/>
            <p:cNvGrpSpPr/>
            <p:nvPr/>
          </p:nvGrpSpPr>
          <p:grpSpPr>
            <a:xfrm>
              <a:off x="156" y="2367748"/>
              <a:ext cx="2534096" cy="1855866"/>
              <a:chOff x="5368507" y="2516915"/>
              <a:chExt cx="2280094" cy="1669845"/>
            </a:xfrm>
          </p:grpSpPr>
          <p:sp>
            <p:nvSpPr>
              <p:cNvPr id="283" name="Google Shape;283;p23"/>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3"/>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3"/>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86" name="Google Shape;286;p23"/>
          <p:cNvGrpSpPr/>
          <p:nvPr/>
        </p:nvGrpSpPr>
        <p:grpSpPr>
          <a:xfrm>
            <a:off x="673566" y="3665518"/>
            <a:ext cx="2472219" cy="699912"/>
            <a:chOff x="673566" y="3665518"/>
            <a:chExt cx="2472219" cy="699912"/>
          </a:xfrm>
        </p:grpSpPr>
        <p:grpSp>
          <p:nvGrpSpPr>
            <p:cNvPr id="287" name="Google Shape;287;p23"/>
            <p:cNvGrpSpPr/>
            <p:nvPr/>
          </p:nvGrpSpPr>
          <p:grpSpPr>
            <a:xfrm flipH="1">
              <a:off x="673566" y="3665518"/>
              <a:ext cx="226448" cy="557940"/>
              <a:chOff x="6407650" y="3769225"/>
              <a:chExt cx="183775" cy="452800"/>
            </a:xfrm>
          </p:grpSpPr>
          <p:sp>
            <p:nvSpPr>
              <p:cNvPr id="288" name="Google Shape;288;p23"/>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3"/>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3"/>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 name="Google Shape;291;p23"/>
            <p:cNvGrpSpPr/>
            <p:nvPr/>
          </p:nvGrpSpPr>
          <p:grpSpPr>
            <a:xfrm flipH="1">
              <a:off x="986382" y="3716602"/>
              <a:ext cx="182766" cy="648828"/>
              <a:chOff x="8823577" y="3660940"/>
              <a:chExt cx="157150" cy="557939"/>
            </a:xfrm>
          </p:grpSpPr>
          <p:sp>
            <p:nvSpPr>
              <p:cNvPr id="292" name="Google Shape;292;p23"/>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3"/>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3"/>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3"/>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 name="Google Shape;296;p23"/>
            <p:cNvGrpSpPr/>
            <p:nvPr/>
          </p:nvGrpSpPr>
          <p:grpSpPr>
            <a:xfrm flipH="1">
              <a:off x="2963019" y="3716602"/>
              <a:ext cx="182766" cy="648828"/>
              <a:chOff x="8823577" y="3660940"/>
              <a:chExt cx="157150" cy="557939"/>
            </a:xfrm>
          </p:grpSpPr>
          <p:sp>
            <p:nvSpPr>
              <p:cNvPr id="297" name="Google Shape;297;p23"/>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3"/>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3"/>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3"/>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01" name="Google Shape;301;p23"/>
          <p:cNvGrpSpPr/>
          <p:nvPr/>
        </p:nvGrpSpPr>
        <p:grpSpPr>
          <a:xfrm flipH="1">
            <a:off x="0" y="4182625"/>
            <a:ext cx="9144000" cy="965075"/>
            <a:chOff x="0" y="4182625"/>
            <a:chExt cx="9144000" cy="965075"/>
          </a:xfrm>
        </p:grpSpPr>
        <p:sp>
          <p:nvSpPr>
            <p:cNvPr id="302" name="Google Shape;302;p23"/>
            <p:cNvSpPr/>
            <p:nvPr/>
          </p:nvSpPr>
          <p:spPr>
            <a:xfrm>
              <a:off x="0" y="4186800"/>
              <a:ext cx="9144000" cy="960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3"/>
            <p:cNvSpPr/>
            <p:nvPr/>
          </p:nvSpPr>
          <p:spPr>
            <a:xfrm>
              <a:off x="6940350" y="4182625"/>
              <a:ext cx="1872894" cy="960919"/>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4" name="Google Shape;304;p23"/>
          <p:cNvSpPr/>
          <p:nvPr/>
        </p:nvSpPr>
        <p:spPr>
          <a:xfrm flipH="1">
            <a:off x="2266775" y="22257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5" name="Google Shape;305;p23"/>
          <p:cNvGrpSpPr/>
          <p:nvPr/>
        </p:nvGrpSpPr>
        <p:grpSpPr>
          <a:xfrm>
            <a:off x="356400" y="324148"/>
            <a:ext cx="1157267" cy="908793"/>
            <a:chOff x="356400" y="324148"/>
            <a:chExt cx="1157267" cy="908793"/>
          </a:xfrm>
        </p:grpSpPr>
        <p:sp>
          <p:nvSpPr>
            <p:cNvPr id="306" name="Google Shape;306;p23"/>
            <p:cNvSpPr/>
            <p:nvPr/>
          </p:nvSpPr>
          <p:spPr>
            <a:xfrm flipH="1">
              <a:off x="356400" y="1098513"/>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3"/>
            <p:cNvSpPr/>
            <p:nvPr/>
          </p:nvSpPr>
          <p:spPr>
            <a:xfrm flipH="1">
              <a:off x="554857" y="3241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3"/>
            <p:cNvSpPr/>
            <p:nvPr/>
          </p:nvSpPr>
          <p:spPr>
            <a:xfrm flipH="1">
              <a:off x="1311082" y="54929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09" name="Shape 309"/>
        <p:cNvGrpSpPr/>
        <p:nvPr/>
      </p:nvGrpSpPr>
      <p:grpSpPr>
        <a:xfrm>
          <a:off x="0" y="0"/>
          <a:ext cx="0" cy="0"/>
          <a:chOff x="0" y="0"/>
          <a:chExt cx="0" cy="0"/>
        </a:xfrm>
      </p:grpSpPr>
      <p:grpSp>
        <p:nvGrpSpPr>
          <p:cNvPr id="310" name="Google Shape;310;p24"/>
          <p:cNvGrpSpPr/>
          <p:nvPr/>
        </p:nvGrpSpPr>
        <p:grpSpPr>
          <a:xfrm>
            <a:off x="8059612" y="4290868"/>
            <a:ext cx="226448" cy="557940"/>
            <a:chOff x="6407650" y="3769225"/>
            <a:chExt cx="183775" cy="452800"/>
          </a:xfrm>
        </p:grpSpPr>
        <p:sp>
          <p:nvSpPr>
            <p:cNvPr id="311" name="Google Shape;311;p24"/>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4"/>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4"/>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 name="Google Shape;314;p24"/>
          <p:cNvGrpSpPr/>
          <p:nvPr/>
        </p:nvGrpSpPr>
        <p:grpSpPr>
          <a:xfrm>
            <a:off x="7824428" y="4363927"/>
            <a:ext cx="182766" cy="648828"/>
            <a:chOff x="8823577" y="3660940"/>
            <a:chExt cx="157150" cy="557939"/>
          </a:xfrm>
        </p:grpSpPr>
        <p:sp>
          <p:nvSpPr>
            <p:cNvPr id="315" name="Google Shape;315;p24"/>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4"/>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4"/>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4"/>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 name="Google Shape;319;p24"/>
          <p:cNvGrpSpPr/>
          <p:nvPr/>
        </p:nvGrpSpPr>
        <p:grpSpPr>
          <a:xfrm>
            <a:off x="8662762" y="4327393"/>
            <a:ext cx="226448" cy="557940"/>
            <a:chOff x="6407650" y="3769225"/>
            <a:chExt cx="183775" cy="452800"/>
          </a:xfrm>
        </p:grpSpPr>
        <p:sp>
          <p:nvSpPr>
            <p:cNvPr id="320" name="Google Shape;320;p24"/>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4"/>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4"/>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 name="Google Shape;323;p24"/>
          <p:cNvGrpSpPr/>
          <p:nvPr/>
        </p:nvGrpSpPr>
        <p:grpSpPr>
          <a:xfrm>
            <a:off x="8427578" y="4400452"/>
            <a:ext cx="182766" cy="648828"/>
            <a:chOff x="8823577" y="3660940"/>
            <a:chExt cx="157150" cy="557939"/>
          </a:xfrm>
        </p:grpSpPr>
        <p:sp>
          <p:nvSpPr>
            <p:cNvPr id="324" name="Google Shape;324;p24"/>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4"/>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4"/>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4"/>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8" name="Google Shape;328;p24"/>
          <p:cNvGrpSpPr/>
          <p:nvPr/>
        </p:nvGrpSpPr>
        <p:grpSpPr>
          <a:xfrm>
            <a:off x="396899" y="4286976"/>
            <a:ext cx="1827891" cy="758395"/>
            <a:chOff x="3489338" y="4067195"/>
            <a:chExt cx="2357656" cy="978195"/>
          </a:xfrm>
        </p:grpSpPr>
        <p:grpSp>
          <p:nvGrpSpPr>
            <p:cNvPr id="329" name="Google Shape;329;p24"/>
            <p:cNvGrpSpPr/>
            <p:nvPr/>
          </p:nvGrpSpPr>
          <p:grpSpPr>
            <a:xfrm>
              <a:off x="5064945" y="4383727"/>
              <a:ext cx="782049" cy="572689"/>
              <a:chOff x="7518013" y="3195450"/>
              <a:chExt cx="1353495" cy="991326"/>
            </a:xfrm>
          </p:grpSpPr>
          <p:sp>
            <p:nvSpPr>
              <p:cNvPr id="330" name="Google Shape;330;p24"/>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4"/>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4"/>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 name="Google Shape;333;p24"/>
            <p:cNvGrpSpPr/>
            <p:nvPr/>
          </p:nvGrpSpPr>
          <p:grpSpPr>
            <a:xfrm>
              <a:off x="4654770" y="4307852"/>
              <a:ext cx="782049" cy="572689"/>
              <a:chOff x="7518013" y="3195450"/>
              <a:chExt cx="1353495" cy="991326"/>
            </a:xfrm>
          </p:grpSpPr>
          <p:sp>
            <p:nvSpPr>
              <p:cNvPr id="334" name="Google Shape;334;p24"/>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4"/>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4"/>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 name="Google Shape;337;p24"/>
            <p:cNvGrpSpPr/>
            <p:nvPr/>
          </p:nvGrpSpPr>
          <p:grpSpPr>
            <a:xfrm>
              <a:off x="3489338" y="4067195"/>
              <a:ext cx="1335679" cy="978195"/>
              <a:chOff x="5368507" y="2516915"/>
              <a:chExt cx="2280094" cy="1669845"/>
            </a:xfrm>
          </p:grpSpPr>
          <p:sp>
            <p:nvSpPr>
              <p:cNvPr id="338" name="Google Shape;338;p24"/>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4"/>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4"/>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41" name="Google Shape;341;p24"/>
          <p:cNvSpPr txBox="1"/>
          <p:nvPr>
            <p:ph idx="1" type="body"/>
          </p:nvPr>
        </p:nvSpPr>
        <p:spPr>
          <a:xfrm>
            <a:off x="720000" y="1570575"/>
            <a:ext cx="4047000" cy="21861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Font typeface="Open Sans"/>
              <a:buChar char="-"/>
              <a:defRPr/>
            </a:lvl1pPr>
            <a:lvl2pPr indent="-279400" lvl="1" marL="914400">
              <a:spcBef>
                <a:spcPts val="0"/>
              </a:spcBef>
              <a:spcAft>
                <a:spcPts val="0"/>
              </a:spcAft>
              <a:buSzPts val="800"/>
              <a:buFont typeface="Open Sans"/>
              <a:buChar char="○"/>
              <a:defRPr/>
            </a:lvl2pPr>
            <a:lvl3pPr indent="-279400" lvl="2" marL="1371600">
              <a:spcBef>
                <a:spcPts val="0"/>
              </a:spcBef>
              <a:spcAft>
                <a:spcPts val="0"/>
              </a:spcAft>
              <a:buSzPts val="800"/>
              <a:buFont typeface="Open Sans"/>
              <a:buChar char="■"/>
              <a:defRPr/>
            </a:lvl3pPr>
            <a:lvl4pPr indent="-279400" lvl="3" marL="1828800">
              <a:spcBef>
                <a:spcPts val="0"/>
              </a:spcBef>
              <a:spcAft>
                <a:spcPts val="0"/>
              </a:spcAft>
              <a:buSzPts val="800"/>
              <a:buFont typeface="Open Sans"/>
              <a:buChar char="●"/>
              <a:defRPr/>
            </a:lvl4pPr>
            <a:lvl5pPr indent="-304800" lvl="4" marL="2286000">
              <a:spcBef>
                <a:spcPts val="0"/>
              </a:spcBef>
              <a:spcAft>
                <a:spcPts val="0"/>
              </a:spcAft>
              <a:buSzPts val="1200"/>
              <a:buFont typeface="Open Sans"/>
              <a:buChar char="○"/>
              <a:defRPr/>
            </a:lvl5pPr>
            <a:lvl6pPr indent="-304800" lvl="5" marL="2743200">
              <a:spcBef>
                <a:spcPts val="0"/>
              </a:spcBef>
              <a:spcAft>
                <a:spcPts val="0"/>
              </a:spcAft>
              <a:buSzPts val="1200"/>
              <a:buFont typeface="Open Sans"/>
              <a:buChar char="■"/>
              <a:defRPr/>
            </a:lvl6pPr>
            <a:lvl7pPr indent="-273050" lvl="6" marL="3200400">
              <a:spcBef>
                <a:spcPts val="0"/>
              </a:spcBef>
              <a:spcAft>
                <a:spcPts val="0"/>
              </a:spcAft>
              <a:buSzPts val="700"/>
              <a:buFont typeface="Open Sans"/>
              <a:buChar char="●"/>
              <a:defRPr/>
            </a:lvl7pPr>
            <a:lvl8pPr indent="-273050" lvl="7" marL="3657600">
              <a:spcBef>
                <a:spcPts val="0"/>
              </a:spcBef>
              <a:spcAft>
                <a:spcPts val="0"/>
              </a:spcAft>
              <a:buSzPts val="700"/>
              <a:buFont typeface="Open Sans"/>
              <a:buChar char="○"/>
              <a:defRPr/>
            </a:lvl8pPr>
            <a:lvl9pPr indent="-266700" lvl="8" marL="4114800">
              <a:spcBef>
                <a:spcPts val="0"/>
              </a:spcBef>
              <a:spcAft>
                <a:spcPts val="0"/>
              </a:spcAft>
              <a:buSzPts val="600"/>
              <a:buFont typeface="Open Sans"/>
              <a:buChar char="■"/>
              <a:defRPr/>
            </a:lvl9pPr>
          </a:lstStyle>
          <a:p/>
        </p:txBody>
      </p:sp>
      <p:sp>
        <p:nvSpPr>
          <p:cNvPr id="342" name="Google Shape;342;p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grpSp>
        <p:nvGrpSpPr>
          <p:cNvPr id="343" name="Google Shape;343;p24"/>
          <p:cNvGrpSpPr/>
          <p:nvPr/>
        </p:nvGrpSpPr>
        <p:grpSpPr>
          <a:xfrm>
            <a:off x="0" y="4833025"/>
            <a:ext cx="9144000" cy="310500"/>
            <a:chOff x="0" y="4833025"/>
            <a:chExt cx="9144000" cy="310500"/>
          </a:xfrm>
        </p:grpSpPr>
        <p:sp>
          <p:nvSpPr>
            <p:cNvPr id="344" name="Google Shape;344;p24"/>
            <p:cNvSpPr/>
            <p:nvPr/>
          </p:nvSpPr>
          <p:spPr>
            <a:xfrm>
              <a:off x="0"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4"/>
            <p:cNvSpPr/>
            <p:nvPr/>
          </p:nvSpPr>
          <p:spPr>
            <a:xfrm flipH="1">
              <a:off x="969638" y="4833033"/>
              <a:ext cx="607914" cy="310483"/>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 name="Google Shape;346;p24"/>
          <p:cNvGrpSpPr/>
          <p:nvPr/>
        </p:nvGrpSpPr>
        <p:grpSpPr>
          <a:xfrm>
            <a:off x="2644724" y="4615000"/>
            <a:ext cx="1827810" cy="528507"/>
            <a:chOff x="4922998" y="4405903"/>
            <a:chExt cx="2199266" cy="737623"/>
          </a:xfrm>
        </p:grpSpPr>
        <p:sp>
          <p:nvSpPr>
            <p:cNvPr id="347" name="Google Shape;347;p24"/>
            <p:cNvSpPr/>
            <p:nvPr/>
          </p:nvSpPr>
          <p:spPr>
            <a:xfrm>
              <a:off x="4922998"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4"/>
            <p:cNvSpPr/>
            <p:nvPr/>
          </p:nvSpPr>
          <p:spPr>
            <a:xfrm>
              <a:off x="6028672"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49" name="Shape 349"/>
        <p:cNvGrpSpPr/>
        <p:nvPr/>
      </p:nvGrpSpPr>
      <p:grpSpPr>
        <a:xfrm>
          <a:off x="0" y="0"/>
          <a:ext cx="0" cy="0"/>
          <a:chOff x="0" y="0"/>
          <a:chExt cx="0" cy="0"/>
        </a:xfrm>
      </p:grpSpPr>
      <p:grpSp>
        <p:nvGrpSpPr>
          <p:cNvPr id="350" name="Google Shape;350;p25"/>
          <p:cNvGrpSpPr/>
          <p:nvPr/>
        </p:nvGrpSpPr>
        <p:grpSpPr>
          <a:xfrm>
            <a:off x="4286017" y="2675615"/>
            <a:ext cx="4857975" cy="1780103"/>
            <a:chOff x="4286017" y="2675615"/>
            <a:chExt cx="4857975" cy="1780103"/>
          </a:xfrm>
        </p:grpSpPr>
        <p:grpSp>
          <p:nvGrpSpPr>
            <p:cNvPr id="351" name="Google Shape;351;p25"/>
            <p:cNvGrpSpPr/>
            <p:nvPr/>
          </p:nvGrpSpPr>
          <p:grpSpPr>
            <a:xfrm>
              <a:off x="4286017" y="2928877"/>
              <a:ext cx="2084653" cy="1526841"/>
              <a:chOff x="7518013" y="3195450"/>
              <a:chExt cx="1353495" cy="991326"/>
            </a:xfrm>
          </p:grpSpPr>
          <p:sp>
            <p:nvSpPr>
              <p:cNvPr id="352" name="Google Shape;352;p25"/>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5"/>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5"/>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 name="Google Shape;355;p25"/>
            <p:cNvGrpSpPr/>
            <p:nvPr/>
          </p:nvGrpSpPr>
          <p:grpSpPr>
            <a:xfrm>
              <a:off x="6146300" y="2675615"/>
              <a:ext cx="2997691" cy="1548039"/>
              <a:chOff x="5509398" y="2346748"/>
              <a:chExt cx="3634446" cy="1876866"/>
            </a:xfrm>
          </p:grpSpPr>
          <p:grpSp>
            <p:nvGrpSpPr>
              <p:cNvPr id="356" name="Google Shape;356;p25"/>
              <p:cNvGrpSpPr/>
              <p:nvPr/>
            </p:nvGrpSpPr>
            <p:grpSpPr>
              <a:xfrm flipH="1">
                <a:off x="5509398" y="2346748"/>
                <a:ext cx="2534096" cy="1855866"/>
                <a:chOff x="5368507" y="2516915"/>
                <a:chExt cx="2280094" cy="1669845"/>
              </a:xfrm>
            </p:grpSpPr>
            <p:sp>
              <p:nvSpPr>
                <p:cNvPr id="357" name="Google Shape;357;p25"/>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5"/>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5"/>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 name="Google Shape;360;p25"/>
              <p:cNvGrpSpPr/>
              <p:nvPr/>
            </p:nvGrpSpPr>
            <p:grpSpPr>
              <a:xfrm flipH="1">
                <a:off x="6609748" y="2367748"/>
                <a:ext cx="2534096" cy="1855866"/>
                <a:chOff x="5368507" y="2516915"/>
                <a:chExt cx="2280094" cy="1669845"/>
              </a:xfrm>
            </p:grpSpPr>
            <p:sp>
              <p:nvSpPr>
                <p:cNvPr id="361" name="Google Shape;361;p25"/>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5"/>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5"/>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364" name="Google Shape;364;p25"/>
          <p:cNvSpPr txBox="1"/>
          <p:nvPr>
            <p:ph idx="1" type="body"/>
          </p:nvPr>
        </p:nvSpPr>
        <p:spPr>
          <a:xfrm>
            <a:off x="834525" y="1262475"/>
            <a:ext cx="5682900" cy="1139100"/>
          </a:xfrm>
          <a:prstGeom prst="rect">
            <a:avLst/>
          </a:prstGeom>
          <a:ln>
            <a:noFill/>
          </a:ln>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200"/>
              <a:buFont typeface="Epilogue"/>
              <a:buNone/>
              <a:defRPr b="1" sz="4000">
                <a:solidFill>
                  <a:schemeClr val="dk1"/>
                </a:solidFill>
                <a:latin typeface="Epilogue"/>
                <a:ea typeface="Epilogue"/>
                <a:cs typeface="Epilogue"/>
                <a:sym typeface="Epilogue"/>
              </a:defRPr>
            </a:lvl1pPr>
          </a:lstStyle>
          <a:p/>
        </p:txBody>
      </p:sp>
      <p:grpSp>
        <p:nvGrpSpPr>
          <p:cNvPr id="365" name="Google Shape;365;p25"/>
          <p:cNvGrpSpPr/>
          <p:nvPr/>
        </p:nvGrpSpPr>
        <p:grpSpPr>
          <a:xfrm flipH="1">
            <a:off x="0" y="4186800"/>
            <a:ext cx="9144000" cy="960900"/>
            <a:chOff x="0" y="4186800"/>
            <a:chExt cx="9144000" cy="960900"/>
          </a:xfrm>
        </p:grpSpPr>
        <p:sp>
          <p:nvSpPr>
            <p:cNvPr id="366" name="Google Shape;366;p25"/>
            <p:cNvSpPr/>
            <p:nvPr/>
          </p:nvSpPr>
          <p:spPr>
            <a:xfrm>
              <a:off x="0" y="4186800"/>
              <a:ext cx="9144000" cy="960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5"/>
            <p:cNvSpPr/>
            <p:nvPr/>
          </p:nvSpPr>
          <p:spPr>
            <a:xfrm>
              <a:off x="2423850" y="4186800"/>
              <a:ext cx="1872894" cy="956810"/>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8" name="Google Shape;368;p25"/>
          <p:cNvSpPr/>
          <p:nvPr/>
        </p:nvSpPr>
        <p:spPr>
          <a:xfrm>
            <a:off x="8545325" y="273950"/>
            <a:ext cx="472800" cy="472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5"/>
          <p:cNvSpPr/>
          <p:nvPr/>
        </p:nvSpPr>
        <p:spPr>
          <a:xfrm>
            <a:off x="8013575" y="414875"/>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5"/>
          <p:cNvSpPr/>
          <p:nvPr/>
        </p:nvSpPr>
        <p:spPr>
          <a:xfrm>
            <a:off x="6655858" y="54929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1" name="Google Shape;371;p25"/>
          <p:cNvGrpSpPr/>
          <p:nvPr/>
        </p:nvGrpSpPr>
        <p:grpSpPr>
          <a:xfrm>
            <a:off x="1812027" y="4535074"/>
            <a:ext cx="7129012" cy="612623"/>
            <a:chOff x="1812027" y="4535074"/>
            <a:chExt cx="7129012" cy="612623"/>
          </a:xfrm>
        </p:grpSpPr>
        <p:sp>
          <p:nvSpPr>
            <p:cNvPr id="372" name="Google Shape;372;p25"/>
            <p:cNvSpPr/>
            <p:nvPr/>
          </p:nvSpPr>
          <p:spPr>
            <a:xfrm>
              <a:off x="1812027" y="4535074"/>
              <a:ext cx="1455862" cy="61262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3" name="Google Shape;373;p25"/>
            <p:cNvGrpSpPr/>
            <p:nvPr/>
          </p:nvGrpSpPr>
          <p:grpSpPr>
            <a:xfrm>
              <a:off x="6718327" y="4535074"/>
              <a:ext cx="2222712" cy="612623"/>
              <a:chOff x="6718327" y="4535074"/>
              <a:chExt cx="2222712" cy="612623"/>
            </a:xfrm>
          </p:grpSpPr>
          <p:sp>
            <p:nvSpPr>
              <p:cNvPr id="374" name="Google Shape;374;p25"/>
              <p:cNvSpPr/>
              <p:nvPr/>
            </p:nvSpPr>
            <p:spPr>
              <a:xfrm>
                <a:off x="7485177" y="4535074"/>
                <a:ext cx="1455862" cy="61262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5"/>
              <p:cNvSpPr/>
              <p:nvPr/>
            </p:nvSpPr>
            <p:spPr>
              <a:xfrm>
                <a:off x="6718327" y="4535074"/>
                <a:ext cx="1455862" cy="61262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76" name="Shape 376"/>
        <p:cNvGrpSpPr/>
        <p:nvPr/>
      </p:nvGrpSpPr>
      <p:grpSpPr>
        <a:xfrm>
          <a:off x="0" y="0"/>
          <a:ext cx="0" cy="0"/>
          <a:chOff x="0" y="0"/>
          <a:chExt cx="0" cy="0"/>
        </a:xfrm>
      </p:grpSpPr>
      <p:sp>
        <p:nvSpPr>
          <p:cNvPr id="377" name="Google Shape;377;p26"/>
          <p:cNvSpPr txBox="1"/>
          <p:nvPr>
            <p:ph hasCustomPrompt="1" type="title"/>
          </p:nvPr>
        </p:nvSpPr>
        <p:spPr>
          <a:xfrm>
            <a:off x="713100" y="1229725"/>
            <a:ext cx="4125600" cy="1043400"/>
          </a:xfrm>
          <a:prstGeom prst="rect">
            <a:avLst/>
          </a:prstGeom>
        </p:spPr>
        <p:txBody>
          <a:bodyPr anchorCtr="0" anchor="ctr" bIns="91425" lIns="91425" spcFirstLastPara="1" rIns="91425" wrap="square" tIns="91425">
            <a:noAutofit/>
          </a:bodyPr>
          <a:lstStyle>
            <a:lvl1pPr lvl="0">
              <a:spcBef>
                <a:spcPts val="0"/>
              </a:spcBef>
              <a:spcAft>
                <a:spcPts val="0"/>
              </a:spcAft>
              <a:buSzPts val="10000"/>
              <a:buNone/>
              <a:defRPr sz="60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378" name="Google Shape;378;p26"/>
          <p:cNvSpPr txBox="1"/>
          <p:nvPr>
            <p:ph idx="1" type="subTitle"/>
          </p:nvPr>
        </p:nvSpPr>
        <p:spPr>
          <a:xfrm>
            <a:off x="713100" y="3064075"/>
            <a:ext cx="4125600" cy="472800"/>
          </a:xfrm>
          <a:prstGeom prst="rect">
            <a:avLst/>
          </a:prstGeom>
        </p:spPr>
        <p:txBody>
          <a:bodyPr anchorCtr="0" anchor="ctr" bIns="91425" lIns="91425" spcFirstLastPara="1" rIns="91425" wrap="square" tIns="91425">
            <a:noAutofit/>
          </a:bodyPr>
          <a:lstStyle>
            <a:lvl1pPr lvl="0">
              <a:spcBef>
                <a:spcPts val="0"/>
              </a:spcBef>
              <a:spcAft>
                <a:spcPts val="0"/>
              </a:spcAft>
              <a:buSzPts val="1200"/>
              <a:buNone/>
              <a:defRPr sz="16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grpSp>
        <p:nvGrpSpPr>
          <p:cNvPr id="379" name="Google Shape;379;p26"/>
          <p:cNvGrpSpPr/>
          <p:nvPr/>
        </p:nvGrpSpPr>
        <p:grpSpPr>
          <a:xfrm>
            <a:off x="5230471" y="1936161"/>
            <a:ext cx="3768399" cy="2508931"/>
            <a:chOff x="5230471" y="1936161"/>
            <a:chExt cx="3768399" cy="2508931"/>
          </a:xfrm>
        </p:grpSpPr>
        <p:grpSp>
          <p:nvGrpSpPr>
            <p:cNvPr id="380" name="Google Shape;380;p26"/>
            <p:cNvGrpSpPr/>
            <p:nvPr/>
          </p:nvGrpSpPr>
          <p:grpSpPr>
            <a:xfrm>
              <a:off x="5230471" y="1936161"/>
              <a:ext cx="3156106" cy="2311399"/>
              <a:chOff x="5368507" y="2516915"/>
              <a:chExt cx="2280094" cy="1669845"/>
            </a:xfrm>
          </p:grpSpPr>
          <p:sp>
            <p:nvSpPr>
              <p:cNvPr id="381" name="Google Shape;381;p26"/>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6"/>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6"/>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 name="Google Shape;384;p26"/>
            <p:cNvGrpSpPr/>
            <p:nvPr/>
          </p:nvGrpSpPr>
          <p:grpSpPr>
            <a:xfrm>
              <a:off x="6914217" y="2918252"/>
              <a:ext cx="2084653" cy="1526841"/>
              <a:chOff x="7518013" y="3195450"/>
              <a:chExt cx="1353495" cy="991326"/>
            </a:xfrm>
          </p:grpSpPr>
          <p:sp>
            <p:nvSpPr>
              <p:cNvPr id="385" name="Google Shape;385;p26"/>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6"/>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6"/>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88" name="Google Shape;388;p26"/>
          <p:cNvGrpSpPr/>
          <p:nvPr/>
        </p:nvGrpSpPr>
        <p:grpSpPr>
          <a:xfrm>
            <a:off x="6201112" y="3644177"/>
            <a:ext cx="2343023" cy="648828"/>
            <a:chOff x="6201112" y="3644177"/>
            <a:chExt cx="2343023" cy="648828"/>
          </a:xfrm>
        </p:grpSpPr>
        <p:grpSp>
          <p:nvGrpSpPr>
            <p:cNvPr id="389" name="Google Shape;389;p26"/>
            <p:cNvGrpSpPr/>
            <p:nvPr/>
          </p:nvGrpSpPr>
          <p:grpSpPr>
            <a:xfrm>
              <a:off x="6201112" y="3689618"/>
              <a:ext cx="226448" cy="557940"/>
              <a:chOff x="6407650" y="3769225"/>
              <a:chExt cx="183775" cy="452800"/>
            </a:xfrm>
          </p:grpSpPr>
          <p:sp>
            <p:nvSpPr>
              <p:cNvPr id="390" name="Google Shape;390;p26"/>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6"/>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6"/>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3" name="Google Shape;393;p26"/>
            <p:cNvGrpSpPr/>
            <p:nvPr/>
          </p:nvGrpSpPr>
          <p:grpSpPr>
            <a:xfrm>
              <a:off x="8317687" y="3689618"/>
              <a:ext cx="226448" cy="557940"/>
              <a:chOff x="6407650" y="3769225"/>
              <a:chExt cx="183775" cy="452800"/>
            </a:xfrm>
          </p:grpSpPr>
          <p:sp>
            <p:nvSpPr>
              <p:cNvPr id="394" name="Google Shape;394;p26"/>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6"/>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6"/>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7" name="Google Shape;397;p26"/>
            <p:cNvGrpSpPr/>
            <p:nvPr/>
          </p:nvGrpSpPr>
          <p:grpSpPr>
            <a:xfrm>
              <a:off x="6579503" y="3644177"/>
              <a:ext cx="182766" cy="648828"/>
              <a:chOff x="8823577" y="3660940"/>
              <a:chExt cx="157150" cy="557939"/>
            </a:xfrm>
          </p:grpSpPr>
          <p:sp>
            <p:nvSpPr>
              <p:cNvPr id="398" name="Google Shape;398;p26"/>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6"/>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6"/>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6"/>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02" name="Google Shape;402;p26"/>
          <p:cNvGrpSpPr/>
          <p:nvPr/>
        </p:nvGrpSpPr>
        <p:grpSpPr>
          <a:xfrm>
            <a:off x="6655858" y="414875"/>
            <a:ext cx="2167785" cy="761322"/>
            <a:chOff x="6655858" y="414875"/>
            <a:chExt cx="2167785" cy="761322"/>
          </a:xfrm>
        </p:grpSpPr>
        <p:sp>
          <p:nvSpPr>
            <p:cNvPr id="403" name="Google Shape;403;p26"/>
            <p:cNvSpPr/>
            <p:nvPr/>
          </p:nvSpPr>
          <p:spPr>
            <a:xfrm>
              <a:off x="8013575" y="414875"/>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6"/>
            <p:cNvSpPr/>
            <p:nvPr/>
          </p:nvSpPr>
          <p:spPr>
            <a:xfrm>
              <a:off x="8621058" y="10688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6"/>
            <p:cNvSpPr/>
            <p:nvPr/>
          </p:nvSpPr>
          <p:spPr>
            <a:xfrm>
              <a:off x="6655858" y="54929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6" name="Google Shape;406;p26"/>
          <p:cNvGrpSpPr/>
          <p:nvPr/>
        </p:nvGrpSpPr>
        <p:grpSpPr>
          <a:xfrm>
            <a:off x="6446575" y="1118800"/>
            <a:ext cx="2377075" cy="981575"/>
            <a:chOff x="6446575" y="1118800"/>
            <a:chExt cx="2377075" cy="981575"/>
          </a:xfrm>
        </p:grpSpPr>
        <p:sp>
          <p:nvSpPr>
            <p:cNvPr id="407" name="Google Shape;407;p26"/>
            <p:cNvSpPr/>
            <p:nvPr/>
          </p:nvSpPr>
          <p:spPr>
            <a:xfrm>
              <a:off x="6446575" y="1118800"/>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6"/>
            <p:cNvSpPr/>
            <p:nvPr/>
          </p:nvSpPr>
          <p:spPr>
            <a:xfrm>
              <a:off x="8013575" y="178987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 name="Google Shape;409;p26"/>
          <p:cNvGrpSpPr/>
          <p:nvPr/>
        </p:nvGrpSpPr>
        <p:grpSpPr>
          <a:xfrm>
            <a:off x="0" y="4186800"/>
            <a:ext cx="9144000" cy="956700"/>
            <a:chOff x="0" y="4186800"/>
            <a:chExt cx="9144000" cy="956700"/>
          </a:xfrm>
        </p:grpSpPr>
        <p:sp>
          <p:nvSpPr>
            <p:cNvPr id="410" name="Google Shape;410;p26"/>
            <p:cNvSpPr/>
            <p:nvPr/>
          </p:nvSpPr>
          <p:spPr>
            <a:xfrm>
              <a:off x="0" y="4186800"/>
              <a:ext cx="9144000" cy="956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6"/>
            <p:cNvSpPr/>
            <p:nvPr/>
          </p:nvSpPr>
          <p:spPr>
            <a:xfrm flipH="1">
              <a:off x="5668158" y="4186813"/>
              <a:ext cx="1872894" cy="956681"/>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2" name="Google Shape;412;p26"/>
          <p:cNvGrpSpPr/>
          <p:nvPr/>
        </p:nvGrpSpPr>
        <p:grpSpPr>
          <a:xfrm>
            <a:off x="4921199" y="4352918"/>
            <a:ext cx="4077666" cy="794494"/>
            <a:chOff x="4921199" y="4352918"/>
            <a:chExt cx="4077666" cy="794494"/>
          </a:xfrm>
        </p:grpSpPr>
        <p:sp>
          <p:nvSpPr>
            <p:cNvPr id="413" name="Google Shape;413;p26"/>
            <p:cNvSpPr/>
            <p:nvPr/>
          </p:nvSpPr>
          <p:spPr>
            <a:xfrm>
              <a:off x="4921199" y="4718147"/>
              <a:ext cx="1010823" cy="425381"/>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4" name="Google Shape;414;p26"/>
            <p:cNvGrpSpPr/>
            <p:nvPr/>
          </p:nvGrpSpPr>
          <p:grpSpPr>
            <a:xfrm>
              <a:off x="6769543" y="4352918"/>
              <a:ext cx="2229321" cy="794494"/>
              <a:chOff x="4278251" y="4405903"/>
              <a:chExt cx="2069744" cy="737623"/>
            </a:xfrm>
          </p:grpSpPr>
          <p:sp>
            <p:nvSpPr>
              <p:cNvPr id="415" name="Google Shape;415;p26"/>
              <p:cNvSpPr/>
              <p:nvPr/>
            </p:nvSpPr>
            <p:spPr>
              <a:xfrm>
                <a:off x="4794124"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6"/>
              <p:cNvSpPr/>
              <p:nvPr/>
            </p:nvSpPr>
            <p:spPr>
              <a:xfrm>
                <a:off x="4278251"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17" name="Google Shape;417;p26"/>
          <p:cNvSpPr/>
          <p:nvPr/>
        </p:nvSpPr>
        <p:spPr>
          <a:xfrm>
            <a:off x="7541050" y="1118800"/>
            <a:ext cx="472800" cy="472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418" name="Shape 418"/>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419" name="Shape 419"/>
        <p:cNvGrpSpPr/>
        <p:nvPr/>
      </p:nvGrpSpPr>
      <p:grpSpPr>
        <a:xfrm>
          <a:off x="0" y="0"/>
          <a:ext cx="0" cy="0"/>
          <a:chOff x="0" y="0"/>
          <a:chExt cx="0" cy="0"/>
        </a:xfrm>
      </p:grpSpPr>
      <p:grpSp>
        <p:nvGrpSpPr>
          <p:cNvPr id="420" name="Google Shape;420;p28"/>
          <p:cNvGrpSpPr/>
          <p:nvPr/>
        </p:nvGrpSpPr>
        <p:grpSpPr>
          <a:xfrm>
            <a:off x="1766978" y="4290868"/>
            <a:ext cx="4899607" cy="758412"/>
            <a:chOff x="1766978" y="4290868"/>
            <a:chExt cx="4899607" cy="758412"/>
          </a:xfrm>
        </p:grpSpPr>
        <p:grpSp>
          <p:nvGrpSpPr>
            <p:cNvPr id="421" name="Google Shape;421;p28"/>
            <p:cNvGrpSpPr/>
            <p:nvPr/>
          </p:nvGrpSpPr>
          <p:grpSpPr>
            <a:xfrm>
              <a:off x="2002162" y="4290868"/>
              <a:ext cx="226448" cy="557940"/>
              <a:chOff x="6407650" y="3769225"/>
              <a:chExt cx="183775" cy="452800"/>
            </a:xfrm>
          </p:grpSpPr>
          <p:sp>
            <p:nvSpPr>
              <p:cNvPr id="422" name="Google Shape;422;p28"/>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8"/>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8"/>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5" name="Google Shape;425;p28"/>
            <p:cNvGrpSpPr/>
            <p:nvPr/>
          </p:nvGrpSpPr>
          <p:grpSpPr>
            <a:xfrm>
              <a:off x="1766978" y="4363927"/>
              <a:ext cx="182766" cy="648828"/>
              <a:chOff x="8823577" y="3660940"/>
              <a:chExt cx="157150" cy="557939"/>
            </a:xfrm>
          </p:grpSpPr>
          <p:sp>
            <p:nvSpPr>
              <p:cNvPr id="426" name="Google Shape;426;p28"/>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8"/>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8"/>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8"/>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 name="Google Shape;430;p28"/>
            <p:cNvGrpSpPr/>
            <p:nvPr/>
          </p:nvGrpSpPr>
          <p:grpSpPr>
            <a:xfrm>
              <a:off x="2605312" y="4327393"/>
              <a:ext cx="226448" cy="557940"/>
              <a:chOff x="6407650" y="3769225"/>
              <a:chExt cx="183775" cy="452800"/>
            </a:xfrm>
          </p:grpSpPr>
          <p:sp>
            <p:nvSpPr>
              <p:cNvPr id="431" name="Google Shape;431;p28"/>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8"/>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8"/>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4" name="Google Shape;434;p28"/>
            <p:cNvGrpSpPr/>
            <p:nvPr/>
          </p:nvGrpSpPr>
          <p:grpSpPr>
            <a:xfrm>
              <a:off x="2370128" y="4400452"/>
              <a:ext cx="182766" cy="648828"/>
              <a:chOff x="8823577" y="3660940"/>
              <a:chExt cx="157150" cy="557939"/>
            </a:xfrm>
          </p:grpSpPr>
          <p:sp>
            <p:nvSpPr>
              <p:cNvPr id="435" name="Google Shape;435;p28"/>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8"/>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8"/>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8"/>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9" name="Google Shape;439;p28"/>
            <p:cNvGrpSpPr/>
            <p:nvPr/>
          </p:nvGrpSpPr>
          <p:grpSpPr>
            <a:xfrm>
              <a:off x="6440137" y="4290868"/>
              <a:ext cx="226448" cy="557940"/>
              <a:chOff x="6407650" y="3769225"/>
              <a:chExt cx="183775" cy="452800"/>
            </a:xfrm>
          </p:grpSpPr>
          <p:sp>
            <p:nvSpPr>
              <p:cNvPr id="440" name="Google Shape;440;p28"/>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8"/>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8"/>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43" name="Google Shape;443;p28"/>
          <p:cNvGrpSpPr/>
          <p:nvPr/>
        </p:nvGrpSpPr>
        <p:grpSpPr>
          <a:xfrm>
            <a:off x="3489338" y="4067195"/>
            <a:ext cx="2357656" cy="978195"/>
            <a:chOff x="3489338" y="4067195"/>
            <a:chExt cx="2357656" cy="978195"/>
          </a:xfrm>
        </p:grpSpPr>
        <p:grpSp>
          <p:nvGrpSpPr>
            <p:cNvPr id="444" name="Google Shape;444;p28"/>
            <p:cNvGrpSpPr/>
            <p:nvPr/>
          </p:nvGrpSpPr>
          <p:grpSpPr>
            <a:xfrm>
              <a:off x="5064945" y="4383727"/>
              <a:ext cx="782049" cy="572689"/>
              <a:chOff x="7518013" y="3195450"/>
              <a:chExt cx="1353495" cy="991326"/>
            </a:xfrm>
          </p:grpSpPr>
          <p:sp>
            <p:nvSpPr>
              <p:cNvPr id="445" name="Google Shape;445;p28"/>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8"/>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8"/>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8" name="Google Shape;448;p28"/>
            <p:cNvGrpSpPr/>
            <p:nvPr/>
          </p:nvGrpSpPr>
          <p:grpSpPr>
            <a:xfrm>
              <a:off x="4654770" y="4307852"/>
              <a:ext cx="782049" cy="572689"/>
              <a:chOff x="7518013" y="3195450"/>
              <a:chExt cx="1353495" cy="991326"/>
            </a:xfrm>
          </p:grpSpPr>
          <p:sp>
            <p:nvSpPr>
              <p:cNvPr id="449" name="Google Shape;449;p28"/>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8"/>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8"/>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2" name="Google Shape;452;p28"/>
            <p:cNvGrpSpPr/>
            <p:nvPr/>
          </p:nvGrpSpPr>
          <p:grpSpPr>
            <a:xfrm>
              <a:off x="3489338" y="4067195"/>
              <a:ext cx="1335679" cy="978195"/>
              <a:chOff x="5368507" y="2516915"/>
              <a:chExt cx="2280094" cy="1669845"/>
            </a:xfrm>
          </p:grpSpPr>
          <p:sp>
            <p:nvSpPr>
              <p:cNvPr id="453" name="Google Shape;453;p28"/>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8"/>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8"/>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56" name="Google Shape;456;p28"/>
          <p:cNvGrpSpPr/>
          <p:nvPr/>
        </p:nvGrpSpPr>
        <p:grpSpPr>
          <a:xfrm>
            <a:off x="0" y="4833025"/>
            <a:ext cx="9144000" cy="310500"/>
            <a:chOff x="0" y="4833025"/>
            <a:chExt cx="9144000" cy="310500"/>
          </a:xfrm>
        </p:grpSpPr>
        <p:sp>
          <p:nvSpPr>
            <p:cNvPr id="457" name="Google Shape;457;p28"/>
            <p:cNvSpPr/>
            <p:nvPr/>
          </p:nvSpPr>
          <p:spPr>
            <a:xfrm>
              <a:off x="0"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8"/>
            <p:cNvSpPr/>
            <p:nvPr/>
          </p:nvSpPr>
          <p:spPr>
            <a:xfrm flipH="1">
              <a:off x="4364988" y="4833033"/>
              <a:ext cx="607914" cy="310483"/>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9" name="Google Shape;459;p2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5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60" name="Google Shape;460;p28"/>
          <p:cNvSpPr txBox="1"/>
          <p:nvPr>
            <p:ph idx="2" type="title"/>
          </p:nvPr>
        </p:nvSpPr>
        <p:spPr>
          <a:xfrm>
            <a:off x="1872326" y="1301238"/>
            <a:ext cx="2308800" cy="7758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22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461" name="Google Shape;461;p28"/>
          <p:cNvSpPr txBox="1"/>
          <p:nvPr>
            <p:ph idx="3" type="title"/>
          </p:nvPr>
        </p:nvSpPr>
        <p:spPr>
          <a:xfrm>
            <a:off x="5846982" y="1301238"/>
            <a:ext cx="2308800" cy="7758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22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462" name="Google Shape;462;p28"/>
          <p:cNvSpPr txBox="1"/>
          <p:nvPr>
            <p:ph idx="1" type="subTitle"/>
          </p:nvPr>
        </p:nvSpPr>
        <p:spPr>
          <a:xfrm>
            <a:off x="1872328" y="2000838"/>
            <a:ext cx="23088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463" name="Google Shape;463;p28"/>
          <p:cNvSpPr txBox="1"/>
          <p:nvPr>
            <p:ph idx="4" type="subTitle"/>
          </p:nvPr>
        </p:nvSpPr>
        <p:spPr>
          <a:xfrm>
            <a:off x="5846984" y="2000838"/>
            <a:ext cx="23088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464" name="Google Shape;464;p28"/>
          <p:cNvSpPr txBox="1"/>
          <p:nvPr>
            <p:ph idx="5" type="title"/>
          </p:nvPr>
        </p:nvSpPr>
        <p:spPr>
          <a:xfrm>
            <a:off x="1872326" y="2771588"/>
            <a:ext cx="2308800" cy="7758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22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465" name="Google Shape;465;p28"/>
          <p:cNvSpPr txBox="1"/>
          <p:nvPr>
            <p:ph idx="6" type="title"/>
          </p:nvPr>
        </p:nvSpPr>
        <p:spPr>
          <a:xfrm>
            <a:off x="5846975" y="2771588"/>
            <a:ext cx="2308800" cy="7758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22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466" name="Google Shape;466;p28"/>
          <p:cNvSpPr txBox="1"/>
          <p:nvPr>
            <p:ph idx="7" type="subTitle"/>
          </p:nvPr>
        </p:nvSpPr>
        <p:spPr>
          <a:xfrm>
            <a:off x="1872353" y="3471188"/>
            <a:ext cx="2308800" cy="5727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467" name="Google Shape;467;p28"/>
          <p:cNvSpPr txBox="1"/>
          <p:nvPr>
            <p:ph idx="8" type="subTitle"/>
          </p:nvPr>
        </p:nvSpPr>
        <p:spPr>
          <a:xfrm>
            <a:off x="5846988" y="3471188"/>
            <a:ext cx="2308800" cy="5727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468" name="Google Shape;468;p28"/>
          <p:cNvSpPr txBox="1"/>
          <p:nvPr>
            <p:ph hasCustomPrompt="1" idx="9" type="title"/>
          </p:nvPr>
        </p:nvSpPr>
        <p:spPr>
          <a:xfrm>
            <a:off x="720072" y="1301238"/>
            <a:ext cx="999900" cy="775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4000"/>
              <a:buNone/>
              <a:defRPr sz="4600">
                <a:solidFill>
                  <a:schemeClr val="accent3"/>
                </a:solidFill>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r>
              <a:t>xx%</a:t>
            </a:r>
          </a:p>
        </p:txBody>
      </p:sp>
      <p:sp>
        <p:nvSpPr>
          <p:cNvPr id="469" name="Google Shape;469;p28"/>
          <p:cNvSpPr txBox="1"/>
          <p:nvPr>
            <p:ph hasCustomPrompt="1" idx="13" type="title"/>
          </p:nvPr>
        </p:nvSpPr>
        <p:spPr>
          <a:xfrm>
            <a:off x="720072" y="2771588"/>
            <a:ext cx="999900" cy="775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4000"/>
              <a:buNone/>
              <a:defRPr sz="4600">
                <a:solidFill>
                  <a:schemeClr val="accent3"/>
                </a:solidFill>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r>
              <a:t>xx%</a:t>
            </a:r>
          </a:p>
        </p:txBody>
      </p:sp>
      <p:sp>
        <p:nvSpPr>
          <p:cNvPr id="470" name="Google Shape;470;p28"/>
          <p:cNvSpPr txBox="1"/>
          <p:nvPr>
            <p:ph hasCustomPrompt="1" idx="14" type="title"/>
          </p:nvPr>
        </p:nvSpPr>
        <p:spPr>
          <a:xfrm>
            <a:off x="4694672" y="1301238"/>
            <a:ext cx="999900" cy="775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4000"/>
              <a:buNone/>
              <a:defRPr sz="4600">
                <a:solidFill>
                  <a:schemeClr val="accent3"/>
                </a:solidFill>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r>
              <a:t>xx%</a:t>
            </a:r>
          </a:p>
        </p:txBody>
      </p:sp>
      <p:sp>
        <p:nvSpPr>
          <p:cNvPr id="471" name="Google Shape;471;p28"/>
          <p:cNvSpPr txBox="1"/>
          <p:nvPr>
            <p:ph hasCustomPrompt="1" idx="15" type="title"/>
          </p:nvPr>
        </p:nvSpPr>
        <p:spPr>
          <a:xfrm>
            <a:off x="4694672" y="2771588"/>
            <a:ext cx="999900" cy="775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4000"/>
              <a:buNone/>
              <a:defRPr sz="4600">
                <a:solidFill>
                  <a:schemeClr val="accent3"/>
                </a:solidFill>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r>
              <a:t>xx%</a:t>
            </a:r>
          </a:p>
        </p:txBody>
      </p:sp>
      <p:sp>
        <p:nvSpPr>
          <p:cNvPr id="472" name="Google Shape;472;p28"/>
          <p:cNvSpPr/>
          <p:nvPr/>
        </p:nvSpPr>
        <p:spPr>
          <a:xfrm>
            <a:off x="7539200" y="192700"/>
            <a:ext cx="654217" cy="25076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3" name="Google Shape;473;p28"/>
          <p:cNvGrpSpPr/>
          <p:nvPr/>
        </p:nvGrpSpPr>
        <p:grpSpPr>
          <a:xfrm>
            <a:off x="213758" y="192688"/>
            <a:ext cx="8775761" cy="2587710"/>
            <a:chOff x="213758" y="192688"/>
            <a:chExt cx="8775761" cy="2587710"/>
          </a:xfrm>
        </p:grpSpPr>
        <p:sp>
          <p:nvSpPr>
            <p:cNvPr id="474" name="Google Shape;474;p28"/>
            <p:cNvSpPr/>
            <p:nvPr/>
          </p:nvSpPr>
          <p:spPr>
            <a:xfrm>
              <a:off x="8533225" y="192688"/>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8"/>
            <p:cNvSpPr/>
            <p:nvPr/>
          </p:nvSpPr>
          <p:spPr>
            <a:xfrm>
              <a:off x="213758" y="264398"/>
              <a:ext cx="202586"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8"/>
            <p:cNvSpPr/>
            <p:nvPr/>
          </p:nvSpPr>
          <p:spPr>
            <a:xfrm>
              <a:off x="8786933" y="26730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7" name="Google Shape;477;p28"/>
          <p:cNvGrpSpPr/>
          <p:nvPr/>
        </p:nvGrpSpPr>
        <p:grpSpPr>
          <a:xfrm>
            <a:off x="-159541" y="4480552"/>
            <a:ext cx="9484333" cy="663030"/>
            <a:chOff x="-159541" y="4480552"/>
            <a:chExt cx="9484333" cy="663030"/>
          </a:xfrm>
        </p:grpSpPr>
        <p:sp>
          <p:nvSpPr>
            <p:cNvPr id="478" name="Google Shape;478;p28"/>
            <p:cNvSpPr/>
            <p:nvPr/>
          </p:nvSpPr>
          <p:spPr>
            <a:xfrm flipH="1">
              <a:off x="-159541" y="4480552"/>
              <a:ext cx="1575441" cy="662977"/>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9" name="Google Shape;479;p28"/>
            <p:cNvGrpSpPr/>
            <p:nvPr/>
          </p:nvGrpSpPr>
          <p:grpSpPr>
            <a:xfrm>
              <a:off x="7348092" y="4480606"/>
              <a:ext cx="1976700" cy="662976"/>
              <a:chOff x="4922998" y="4405903"/>
              <a:chExt cx="2199266" cy="737623"/>
            </a:xfrm>
          </p:grpSpPr>
          <p:sp>
            <p:nvSpPr>
              <p:cNvPr id="480" name="Google Shape;480;p28"/>
              <p:cNvSpPr/>
              <p:nvPr/>
            </p:nvSpPr>
            <p:spPr>
              <a:xfrm>
                <a:off x="4922998"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8"/>
              <p:cNvSpPr/>
              <p:nvPr/>
            </p:nvSpPr>
            <p:spPr>
              <a:xfrm>
                <a:off x="6028672"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1">
    <p:spTree>
      <p:nvGrpSpPr>
        <p:cNvPr id="482" name="Shape 482"/>
        <p:cNvGrpSpPr/>
        <p:nvPr/>
      </p:nvGrpSpPr>
      <p:grpSpPr>
        <a:xfrm>
          <a:off x="0" y="0"/>
          <a:ext cx="0" cy="0"/>
          <a:chOff x="0" y="0"/>
          <a:chExt cx="0" cy="0"/>
        </a:xfrm>
      </p:grpSpPr>
      <p:sp>
        <p:nvSpPr>
          <p:cNvPr id="483" name="Google Shape;483;p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5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84" name="Google Shape;484;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fr"/>
              <a:t>‹#›</a:t>
            </a:fld>
            <a:endParaRPr/>
          </a:p>
        </p:txBody>
      </p:sp>
      <p:grpSp>
        <p:nvGrpSpPr>
          <p:cNvPr id="485" name="Google Shape;485;p29"/>
          <p:cNvGrpSpPr/>
          <p:nvPr/>
        </p:nvGrpSpPr>
        <p:grpSpPr>
          <a:xfrm>
            <a:off x="1836783" y="4496949"/>
            <a:ext cx="5018495" cy="475508"/>
            <a:chOff x="1827905" y="4436578"/>
            <a:chExt cx="5346787" cy="506668"/>
          </a:xfrm>
        </p:grpSpPr>
        <p:grpSp>
          <p:nvGrpSpPr>
            <p:cNvPr id="486" name="Google Shape;486;p29"/>
            <p:cNvGrpSpPr/>
            <p:nvPr/>
          </p:nvGrpSpPr>
          <p:grpSpPr>
            <a:xfrm>
              <a:off x="2492012" y="4442976"/>
              <a:ext cx="539964" cy="500261"/>
              <a:chOff x="2492012" y="4442976"/>
              <a:chExt cx="539964" cy="500261"/>
            </a:xfrm>
          </p:grpSpPr>
          <p:sp>
            <p:nvSpPr>
              <p:cNvPr id="487" name="Google Shape;487;p29"/>
              <p:cNvSpPr/>
              <p:nvPr/>
            </p:nvSpPr>
            <p:spPr>
              <a:xfrm flipH="1">
                <a:off x="2891072" y="4442976"/>
                <a:ext cx="140904" cy="273213"/>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9"/>
              <p:cNvSpPr/>
              <p:nvPr/>
            </p:nvSpPr>
            <p:spPr>
              <a:xfrm flipH="1">
                <a:off x="2956185" y="4556762"/>
                <a:ext cx="14224" cy="386474"/>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9"/>
              <p:cNvSpPr/>
              <p:nvPr/>
            </p:nvSpPr>
            <p:spPr>
              <a:xfrm flipH="1">
                <a:off x="2912811" y="4572996"/>
                <a:ext cx="59759" cy="5516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9"/>
              <p:cNvSpPr/>
              <p:nvPr/>
            </p:nvSpPr>
            <p:spPr>
              <a:xfrm flipH="1">
                <a:off x="2955858" y="4614535"/>
                <a:ext cx="54457" cy="49808"/>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9"/>
              <p:cNvSpPr/>
              <p:nvPr/>
            </p:nvSpPr>
            <p:spPr>
              <a:xfrm flipH="1">
                <a:off x="2492012" y="4453078"/>
                <a:ext cx="317492" cy="289171"/>
              </a:xfrm>
              <a:custGeom>
                <a:rect b="b" l="l" r="r" t="t"/>
                <a:pathLst>
                  <a:path extrusionOk="0" h="11507" w="12634">
                    <a:moveTo>
                      <a:pt x="6318" y="0"/>
                    </a:moveTo>
                    <a:cubicBezTo>
                      <a:pt x="4845" y="0"/>
                      <a:pt x="3373" y="562"/>
                      <a:pt x="2250" y="1684"/>
                    </a:cubicBezTo>
                    <a:cubicBezTo>
                      <a:pt x="1" y="3934"/>
                      <a:pt x="1" y="7577"/>
                      <a:pt x="2250" y="9822"/>
                    </a:cubicBezTo>
                    <a:cubicBezTo>
                      <a:pt x="3373" y="10945"/>
                      <a:pt x="4845" y="11506"/>
                      <a:pt x="6318" y="11506"/>
                    </a:cubicBezTo>
                    <a:cubicBezTo>
                      <a:pt x="7790" y="11506"/>
                      <a:pt x="9264" y="10945"/>
                      <a:pt x="10388" y="9822"/>
                    </a:cubicBezTo>
                    <a:cubicBezTo>
                      <a:pt x="12634" y="7577"/>
                      <a:pt x="12634" y="3934"/>
                      <a:pt x="10388" y="1684"/>
                    </a:cubicBezTo>
                    <a:cubicBezTo>
                      <a:pt x="9264" y="562"/>
                      <a:pt x="7790" y="0"/>
                      <a:pt x="63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9"/>
              <p:cNvSpPr/>
              <p:nvPr/>
            </p:nvSpPr>
            <p:spPr>
              <a:xfrm flipH="1">
                <a:off x="2643775" y="4525526"/>
                <a:ext cx="14198" cy="336114"/>
              </a:xfrm>
              <a:custGeom>
                <a:rect b="b" l="l" r="r" t="t"/>
                <a:pathLst>
                  <a:path extrusionOk="0" h="13375" w="565">
                    <a:moveTo>
                      <a:pt x="284" y="0"/>
                    </a:moveTo>
                    <a:cubicBezTo>
                      <a:pt x="154" y="0"/>
                      <a:pt x="23" y="83"/>
                      <a:pt x="0" y="249"/>
                    </a:cubicBezTo>
                    <a:lnTo>
                      <a:pt x="0" y="13087"/>
                    </a:lnTo>
                    <a:cubicBezTo>
                      <a:pt x="0" y="13247"/>
                      <a:pt x="128" y="13374"/>
                      <a:pt x="287" y="13374"/>
                    </a:cubicBezTo>
                    <a:cubicBezTo>
                      <a:pt x="442" y="13370"/>
                      <a:pt x="565" y="13247"/>
                      <a:pt x="565" y="13092"/>
                    </a:cubicBezTo>
                    <a:lnTo>
                      <a:pt x="565" y="249"/>
                    </a:lnTo>
                    <a:cubicBezTo>
                      <a:pt x="544" y="83"/>
                      <a:pt x="415" y="0"/>
                      <a:pt x="28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9"/>
              <p:cNvSpPr/>
              <p:nvPr/>
            </p:nvSpPr>
            <p:spPr>
              <a:xfrm flipH="1">
                <a:off x="2582659" y="4548947"/>
                <a:ext cx="77501" cy="72927"/>
              </a:xfrm>
              <a:custGeom>
                <a:rect b="b" l="l" r="r" t="t"/>
                <a:pathLst>
                  <a:path extrusionOk="0" h="2902" w="3084">
                    <a:moveTo>
                      <a:pt x="2701" y="1"/>
                    </a:moveTo>
                    <a:cubicBezTo>
                      <a:pt x="2645" y="1"/>
                      <a:pt x="2587" y="19"/>
                      <a:pt x="2533" y="60"/>
                    </a:cubicBezTo>
                    <a:lnTo>
                      <a:pt x="174" y="2419"/>
                    </a:lnTo>
                    <a:cubicBezTo>
                      <a:pt x="1" y="2596"/>
                      <a:pt x="124" y="2897"/>
                      <a:pt x="374" y="2901"/>
                    </a:cubicBezTo>
                    <a:cubicBezTo>
                      <a:pt x="447" y="2901"/>
                      <a:pt x="520" y="2870"/>
                      <a:pt x="574" y="2815"/>
                    </a:cubicBezTo>
                    <a:lnTo>
                      <a:pt x="2929" y="461"/>
                    </a:lnTo>
                    <a:cubicBezTo>
                      <a:pt x="3084" y="252"/>
                      <a:pt x="2909" y="1"/>
                      <a:pt x="27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9"/>
              <p:cNvSpPr/>
              <p:nvPr/>
            </p:nvSpPr>
            <p:spPr>
              <a:xfrm flipH="1">
                <a:off x="2644327" y="4608228"/>
                <a:ext cx="69836" cy="65263"/>
              </a:xfrm>
              <a:custGeom>
                <a:rect b="b" l="l" r="r" t="t"/>
                <a:pathLst>
                  <a:path extrusionOk="0" h="2597" w="2779">
                    <a:moveTo>
                      <a:pt x="383" y="1"/>
                    </a:moveTo>
                    <a:cubicBezTo>
                      <a:pt x="175" y="1"/>
                      <a:pt x="0" y="252"/>
                      <a:pt x="155" y="461"/>
                    </a:cubicBezTo>
                    <a:lnTo>
                      <a:pt x="2209" y="2514"/>
                    </a:lnTo>
                    <a:cubicBezTo>
                      <a:pt x="2263" y="2564"/>
                      <a:pt x="2332" y="2596"/>
                      <a:pt x="2409" y="2596"/>
                    </a:cubicBezTo>
                    <a:cubicBezTo>
                      <a:pt x="2655" y="2592"/>
                      <a:pt x="2778" y="2296"/>
                      <a:pt x="2610" y="2114"/>
                    </a:cubicBezTo>
                    <a:lnTo>
                      <a:pt x="551" y="60"/>
                    </a:lnTo>
                    <a:cubicBezTo>
                      <a:pt x="497" y="19"/>
                      <a:pt x="439" y="1"/>
                      <a:pt x="3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5" name="Google Shape;495;p29"/>
            <p:cNvGrpSpPr/>
            <p:nvPr/>
          </p:nvGrpSpPr>
          <p:grpSpPr>
            <a:xfrm flipH="1">
              <a:off x="1827905" y="4442976"/>
              <a:ext cx="539972" cy="500270"/>
              <a:chOff x="6608225" y="4355377"/>
              <a:chExt cx="618170" cy="572719"/>
            </a:xfrm>
          </p:grpSpPr>
          <p:sp>
            <p:nvSpPr>
              <p:cNvPr id="496" name="Google Shape;496;p29"/>
              <p:cNvSpPr/>
              <p:nvPr/>
            </p:nvSpPr>
            <p:spPr>
              <a:xfrm>
                <a:off x="6608225" y="4355377"/>
                <a:ext cx="161313" cy="312787"/>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9"/>
              <p:cNvSpPr/>
              <p:nvPr/>
            </p:nvSpPr>
            <p:spPr>
              <a:xfrm>
                <a:off x="6678708" y="4485642"/>
                <a:ext cx="16284" cy="442454"/>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9"/>
              <p:cNvSpPr/>
              <p:nvPr/>
            </p:nvSpPr>
            <p:spPr>
              <a:xfrm>
                <a:off x="6676234" y="4504227"/>
                <a:ext cx="68415" cy="6315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9"/>
              <p:cNvSpPr/>
              <p:nvPr/>
            </p:nvSpPr>
            <p:spPr>
              <a:xfrm>
                <a:off x="6633024" y="4551782"/>
                <a:ext cx="62345" cy="57022"/>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9"/>
              <p:cNvSpPr/>
              <p:nvPr/>
            </p:nvSpPr>
            <p:spPr>
              <a:xfrm>
                <a:off x="6862915" y="4366942"/>
                <a:ext cx="363480" cy="331056"/>
              </a:xfrm>
              <a:custGeom>
                <a:rect b="b" l="l" r="r" t="t"/>
                <a:pathLst>
                  <a:path extrusionOk="0" h="11507" w="12634">
                    <a:moveTo>
                      <a:pt x="6318" y="0"/>
                    </a:moveTo>
                    <a:cubicBezTo>
                      <a:pt x="4845" y="0"/>
                      <a:pt x="3373" y="562"/>
                      <a:pt x="2250" y="1684"/>
                    </a:cubicBezTo>
                    <a:cubicBezTo>
                      <a:pt x="1" y="3934"/>
                      <a:pt x="1" y="7577"/>
                      <a:pt x="2250" y="9822"/>
                    </a:cubicBezTo>
                    <a:cubicBezTo>
                      <a:pt x="3373" y="10945"/>
                      <a:pt x="4845" y="11506"/>
                      <a:pt x="6318" y="11506"/>
                    </a:cubicBezTo>
                    <a:cubicBezTo>
                      <a:pt x="7790" y="11506"/>
                      <a:pt x="9264" y="10945"/>
                      <a:pt x="10388" y="9822"/>
                    </a:cubicBezTo>
                    <a:cubicBezTo>
                      <a:pt x="12634" y="7577"/>
                      <a:pt x="12634" y="3934"/>
                      <a:pt x="10388" y="1684"/>
                    </a:cubicBezTo>
                    <a:cubicBezTo>
                      <a:pt x="9264" y="562"/>
                      <a:pt x="7790" y="0"/>
                      <a:pt x="63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9"/>
              <p:cNvSpPr/>
              <p:nvPr/>
            </p:nvSpPr>
            <p:spPr>
              <a:xfrm>
                <a:off x="7036391" y="4449883"/>
                <a:ext cx="16255" cy="384799"/>
              </a:xfrm>
              <a:custGeom>
                <a:rect b="b" l="l" r="r" t="t"/>
                <a:pathLst>
                  <a:path extrusionOk="0" h="13375" w="565">
                    <a:moveTo>
                      <a:pt x="284" y="0"/>
                    </a:moveTo>
                    <a:cubicBezTo>
                      <a:pt x="154" y="0"/>
                      <a:pt x="23" y="83"/>
                      <a:pt x="0" y="249"/>
                    </a:cubicBezTo>
                    <a:lnTo>
                      <a:pt x="0" y="13087"/>
                    </a:lnTo>
                    <a:cubicBezTo>
                      <a:pt x="0" y="13247"/>
                      <a:pt x="128" y="13374"/>
                      <a:pt x="287" y="13374"/>
                    </a:cubicBezTo>
                    <a:cubicBezTo>
                      <a:pt x="442" y="13370"/>
                      <a:pt x="565" y="13247"/>
                      <a:pt x="565" y="13092"/>
                    </a:cubicBezTo>
                    <a:lnTo>
                      <a:pt x="565" y="249"/>
                    </a:lnTo>
                    <a:cubicBezTo>
                      <a:pt x="544" y="83"/>
                      <a:pt x="415" y="0"/>
                      <a:pt x="28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9"/>
              <p:cNvSpPr/>
              <p:nvPr/>
            </p:nvSpPr>
            <p:spPr>
              <a:xfrm>
                <a:off x="7033888" y="4476695"/>
                <a:ext cx="88727" cy="83491"/>
              </a:xfrm>
              <a:custGeom>
                <a:rect b="b" l="l" r="r" t="t"/>
                <a:pathLst>
                  <a:path extrusionOk="0" h="2902" w="3084">
                    <a:moveTo>
                      <a:pt x="2701" y="1"/>
                    </a:moveTo>
                    <a:cubicBezTo>
                      <a:pt x="2645" y="1"/>
                      <a:pt x="2587" y="19"/>
                      <a:pt x="2533" y="60"/>
                    </a:cubicBezTo>
                    <a:lnTo>
                      <a:pt x="174" y="2419"/>
                    </a:lnTo>
                    <a:cubicBezTo>
                      <a:pt x="1" y="2596"/>
                      <a:pt x="124" y="2897"/>
                      <a:pt x="374" y="2901"/>
                    </a:cubicBezTo>
                    <a:cubicBezTo>
                      <a:pt x="447" y="2901"/>
                      <a:pt x="520" y="2870"/>
                      <a:pt x="574" y="2815"/>
                    </a:cubicBezTo>
                    <a:lnTo>
                      <a:pt x="2929" y="461"/>
                    </a:lnTo>
                    <a:cubicBezTo>
                      <a:pt x="3084" y="252"/>
                      <a:pt x="2909" y="1"/>
                      <a:pt x="27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9"/>
              <p:cNvSpPr/>
              <p:nvPr/>
            </p:nvSpPr>
            <p:spPr>
              <a:xfrm>
                <a:off x="6972064" y="4544561"/>
                <a:ext cx="79952" cy="74716"/>
              </a:xfrm>
              <a:custGeom>
                <a:rect b="b" l="l" r="r" t="t"/>
                <a:pathLst>
                  <a:path extrusionOk="0" h="2597" w="2779">
                    <a:moveTo>
                      <a:pt x="383" y="1"/>
                    </a:moveTo>
                    <a:cubicBezTo>
                      <a:pt x="175" y="1"/>
                      <a:pt x="0" y="252"/>
                      <a:pt x="155" y="461"/>
                    </a:cubicBezTo>
                    <a:lnTo>
                      <a:pt x="2209" y="2514"/>
                    </a:lnTo>
                    <a:cubicBezTo>
                      <a:pt x="2263" y="2564"/>
                      <a:pt x="2332" y="2596"/>
                      <a:pt x="2409" y="2596"/>
                    </a:cubicBezTo>
                    <a:cubicBezTo>
                      <a:pt x="2655" y="2592"/>
                      <a:pt x="2778" y="2296"/>
                      <a:pt x="2610" y="2114"/>
                    </a:cubicBezTo>
                    <a:lnTo>
                      <a:pt x="551" y="60"/>
                    </a:lnTo>
                    <a:cubicBezTo>
                      <a:pt x="497" y="19"/>
                      <a:pt x="439" y="1"/>
                      <a:pt x="3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4" name="Google Shape;504;p29"/>
            <p:cNvSpPr/>
            <p:nvPr/>
          </p:nvSpPr>
          <p:spPr>
            <a:xfrm flipH="1">
              <a:off x="6857200" y="4436578"/>
              <a:ext cx="317492" cy="289171"/>
            </a:xfrm>
            <a:custGeom>
              <a:rect b="b" l="l" r="r" t="t"/>
              <a:pathLst>
                <a:path extrusionOk="0" h="11507" w="12634">
                  <a:moveTo>
                    <a:pt x="6318" y="0"/>
                  </a:moveTo>
                  <a:cubicBezTo>
                    <a:pt x="4845" y="0"/>
                    <a:pt x="3373" y="562"/>
                    <a:pt x="2250" y="1684"/>
                  </a:cubicBezTo>
                  <a:cubicBezTo>
                    <a:pt x="1" y="3934"/>
                    <a:pt x="1" y="7577"/>
                    <a:pt x="2250" y="9822"/>
                  </a:cubicBezTo>
                  <a:cubicBezTo>
                    <a:pt x="3373" y="10945"/>
                    <a:pt x="4845" y="11506"/>
                    <a:pt x="6318" y="11506"/>
                  </a:cubicBezTo>
                  <a:cubicBezTo>
                    <a:pt x="7790" y="11506"/>
                    <a:pt x="9264" y="10945"/>
                    <a:pt x="10388" y="9822"/>
                  </a:cubicBezTo>
                  <a:cubicBezTo>
                    <a:pt x="12634" y="7577"/>
                    <a:pt x="12634" y="3934"/>
                    <a:pt x="10388" y="1684"/>
                  </a:cubicBezTo>
                  <a:cubicBezTo>
                    <a:pt x="9264" y="562"/>
                    <a:pt x="7790" y="0"/>
                    <a:pt x="63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9"/>
            <p:cNvSpPr/>
            <p:nvPr/>
          </p:nvSpPr>
          <p:spPr>
            <a:xfrm flipH="1">
              <a:off x="7008963" y="4509026"/>
              <a:ext cx="14198" cy="336114"/>
            </a:xfrm>
            <a:custGeom>
              <a:rect b="b" l="l" r="r" t="t"/>
              <a:pathLst>
                <a:path extrusionOk="0" h="13375" w="565">
                  <a:moveTo>
                    <a:pt x="284" y="0"/>
                  </a:moveTo>
                  <a:cubicBezTo>
                    <a:pt x="154" y="0"/>
                    <a:pt x="23" y="83"/>
                    <a:pt x="0" y="249"/>
                  </a:cubicBezTo>
                  <a:lnTo>
                    <a:pt x="0" y="13087"/>
                  </a:lnTo>
                  <a:cubicBezTo>
                    <a:pt x="0" y="13247"/>
                    <a:pt x="128" y="13374"/>
                    <a:pt x="287" y="13374"/>
                  </a:cubicBezTo>
                  <a:cubicBezTo>
                    <a:pt x="442" y="13370"/>
                    <a:pt x="565" y="13247"/>
                    <a:pt x="565" y="13092"/>
                  </a:cubicBezTo>
                  <a:lnTo>
                    <a:pt x="565" y="249"/>
                  </a:lnTo>
                  <a:cubicBezTo>
                    <a:pt x="544" y="83"/>
                    <a:pt x="415" y="0"/>
                    <a:pt x="28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9"/>
            <p:cNvSpPr/>
            <p:nvPr/>
          </p:nvSpPr>
          <p:spPr>
            <a:xfrm flipH="1">
              <a:off x="6947846" y="4532447"/>
              <a:ext cx="77501" cy="72927"/>
            </a:xfrm>
            <a:custGeom>
              <a:rect b="b" l="l" r="r" t="t"/>
              <a:pathLst>
                <a:path extrusionOk="0" h="2902" w="3084">
                  <a:moveTo>
                    <a:pt x="2701" y="1"/>
                  </a:moveTo>
                  <a:cubicBezTo>
                    <a:pt x="2645" y="1"/>
                    <a:pt x="2587" y="19"/>
                    <a:pt x="2533" y="60"/>
                  </a:cubicBezTo>
                  <a:lnTo>
                    <a:pt x="174" y="2419"/>
                  </a:lnTo>
                  <a:cubicBezTo>
                    <a:pt x="1" y="2596"/>
                    <a:pt x="124" y="2897"/>
                    <a:pt x="374" y="2901"/>
                  </a:cubicBezTo>
                  <a:cubicBezTo>
                    <a:pt x="447" y="2901"/>
                    <a:pt x="520" y="2870"/>
                    <a:pt x="574" y="2815"/>
                  </a:cubicBezTo>
                  <a:lnTo>
                    <a:pt x="2929" y="461"/>
                  </a:lnTo>
                  <a:cubicBezTo>
                    <a:pt x="3084" y="252"/>
                    <a:pt x="2909" y="1"/>
                    <a:pt x="27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9"/>
            <p:cNvSpPr/>
            <p:nvPr/>
          </p:nvSpPr>
          <p:spPr>
            <a:xfrm flipH="1">
              <a:off x="7009514" y="4591728"/>
              <a:ext cx="69836" cy="65263"/>
            </a:xfrm>
            <a:custGeom>
              <a:rect b="b" l="l" r="r" t="t"/>
              <a:pathLst>
                <a:path extrusionOk="0" h="2597" w="2779">
                  <a:moveTo>
                    <a:pt x="383" y="1"/>
                  </a:moveTo>
                  <a:cubicBezTo>
                    <a:pt x="175" y="1"/>
                    <a:pt x="0" y="252"/>
                    <a:pt x="155" y="461"/>
                  </a:cubicBezTo>
                  <a:lnTo>
                    <a:pt x="2209" y="2514"/>
                  </a:lnTo>
                  <a:cubicBezTo>
                    <a:pt x="2263" y="2564"/>
                    <a:pt x="2332" y="2596"/>
                    <a:pt x="2409" y="2596"/>
                  </a:cubicBezTo>
                  <a:cubicBezTo>
                    <a:pt x="2655" y="2592"/>
                    <a:pt x="2778" y="2296"/>
                    <a:pt x="2610" y="2114"/>
                  </a:cubicBezTo>
                  <a:lnTo>
                    <a:pt x="551" y="60"/>
                  </a:lnTo>
                  <a:cubicBezTo>
                    <a:pt x="497" y="19"/>
                    <a:pt x="439" y="1"/>
                    <a:pt x="3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8" name="Google Shape;508;p29"/>
          <p:cNvSpPr/>
          <p:nvPr/>
        </p:nvSpPr>
        <p:spPr>
          <a:xfrm flipH="1">
            <a:off x="-82927"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9" name="Google Shape;509;p29"/>
          <p:cNvGrpSpPr/>
          <p:nvPr/>
        </p:nvGrpSpPr>
        <p:grpSpPr>
          <a:xfrm>
            <a:off x="-302400" y="4360397"/>
            <a:ext cx="9665873" cy="789862"/>
            <a:chOff x="-302400" y="4360397"/>
            <a:chExt cx="9665873" cy="789862"/>
          </a:xfrm>
        </p:grpSpPr>
        <p:grpSp>
          <p:nvGrpSpPr>
            <p:cNvPr id="510" name="Google Shape;510;p29"/>
            <p:cNvGrpSpPr/>
            <p:nvPr/>
          </p:nvGrpSpPr>
          <p:grpSpPr>
            <a:xfrm flipH="1">
              <a:off x="-302400" y="4360397"/>
              <a:ext cx="2194298" cy="789862"/>
              <a:chOff x="7356596" y="4427849"/>
              <a:chExt cx="2006674" cy="722324"/>
            </a:xfrm>
          </p:grpSpPr>
          <p:sp>
            <p:nvSpPr>
              <p:cNvPr id="511" name="Google Shape;511;p29"/>
              <p:cNvSpPr/>
              <p:nvPr/>
            </p:nvSpPr>
            <p:spPr>
              <a:xfrm>
                <a:off x="7842065" y="4427849"/>
                <a:ext cx="1521205" cy="722324"/>
              </a:xfrm>
              <a:custGeom>
                <a:rect b="b" l="l" r="r" t="t"/>
                <a:pathLst>
                  <a:path extrusionOk="0" h="6916" w="14565">
                    <a:moveTo>
                      <a:pt x="9212" y="0"/>
                    </a:moveTo>
                    <a:cubicBezTo>
                      <a:pt x="6778" y="0"/>
                      <a:pt x="4612" y="1662"/>
                      <a:pt x="4022" y="4078"/>
                    </a:cubicBezTo>
                    <a:cubicBezTo>
                      <a:pt x="3994" y="4197"/>
                      <a:pt x="3967" y="4311"/>
                      <a:pt x="3949" y="4434"/>
                    </a:cubicBezTo>
                    <a:cubicBezTo>
                      <a:pt x="3571" y="4250"/>
                      <a:pt x="3161" y="4159"/>
                      <a:pt x="2750" y="4159"/>
                    </a:cubicBezTo>
                    <a:cubicBezTo>
                      <a:pt x="2374" y="4159"/>
                      <a:pt x="1997" y="4236"/>
                      <a:pt x="1645" y="4388"/>
                    </a:cubicBezTo>
                    <a:cubicBezTo>
                      <a:pt x="1494" y="4456"/>
                      <a:pt x="1353" y="4534"/>
                      <a:pt x="1217" y="4629"/>
                    </a:cubicBezTo>
                    <a:cubicBezTo>
                      <a:pt x="1180" y="4652"/>
                      <a:pt x="1139" y="4679"/>
                      <a:pt x="1103" y="4711"/>
                    </a:cubicBezTo>
                    <a:cubicBezTo>
                      <a:pt x="410" y="5231"/>
                      <a:pt x="1" y="6046"/>
                      <a:pt x="1" y="6916"/>
                    </a:cubicBezTo>
                    <a:lnTo>
                      <a:pt x="14328" y="6916"/>
                    </a:lnTo>
                    <a:cubicBezTo>
                      <a:pt x="14482" y="6405"/>
                      <a:pt x="14564" y="5877"/>
                      <a:pt x="14564" y="5344"/>
                    </a:cubicBezTo>
                    <a:cubicBezTo>
                      <a:pt x="14560" y="2639"/>
                      <a:pt x="12538" y="362"/>
                      <a:pt x="9856" y="39"/>
                    </a:cubicBezTo>
                    <a:cubicBezTo>
                      <a:pt x="9640" y="13"/>
                      <a:pt x="9425" y="0"/>
                      <a:pt x="92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9"/>
              <p:cNvSpPr/>
              <p:nvPr/>
            </p:nvSpPr>
            <p:spPr>
              <a:xfrm>
                <a:off x="7356596" y="4626434"/>
                <a:ext cx="1242295" cy="523729"/>
              </a:xfrm>
              <a:custGeom>
                <a:rect b="b" l="l" r="r" t="t"/>
                <a:pathLst>
                  <a:path extrusionOk="0" h="2984" w="7078">
                    <a:moveTo>
                      <a:pt x="4327" y="1"/>
                    </a:moveTo>
                    <a:cubicBezTo>
                      <a:pt x="3494" y="1"/>
                      <a:pt x="2706" y="374"/>
                      <a:pt x="2187" y="1021"/>
                    </a:cubicBezTo>
                    <a:cubicBezTo>
                      <a:pt x="2114" y="1007"/>
                      <a:pt x="2045" y="993"/>
                      <a:pt x="1973" y="984"/>
                    </a:cubicBezTo>
                    <a:cubicBezTo>
                      <a:pt x="1909" y="980"/>
                      <a:pt x="1845" y="975"/>
                      <a:pt x="1786" y="975"/>
                    </a:cubicBezTo>
                    <a:cubicBezTo>
                      <a:pt x="802" y="975"/>
                      <a:pt x="1" y="1772"/>
                      <a:pt x="1" y="2756"/>
                    </a:cubicBezTo>
                    <a:cubicBezTo>
                      <a:pt x="1" y="2833"/>
                      <a:pt x="5" y="2906"/>
                      <a:pt x="14" y="2984"/>
                    </a:cubicBezTo>
                    <a:lnTo>
                      <a:pt x="7068" y="2984"/>
                    </a:lnTo>
                    <a:cubicBezTo>
                      <a:pt x="7078" y="2906"/>
                      <a:pt x="7078" y="2833"/>
                      <a:pt x="7078" y="2756"/>
                    </a:cubicBezTo>
                    <a:cubicBezTo>
                      <a:pt x="7078" y="2300"/>
                      <a:pt x="6964" y="1845"/>
                      <a:pt x="6745" y="1444"/>
                    </a:cubicBezTo>
                    <a:cubicBezTo>
                      <a:pt x="6741" y="1435"/>
                      <a:pt x="6731" y="1421"/>
                      <a:pt x="6727" y="1412"/>
                    </a:cubicBezTo>
                    <a:cubicBezTo>
                      <a:pt x="6622" y="1226"/>
                      <a:pt x="6495" y="1053"/>
                      <a:pt x="6354" y="893"/>
                    </a:cubicBezTo>
                    <a:cubicBezTo>
                      <a:pt x="6317" y="852"/>
                      <a:pt x="6276" y="816"/>
                      <a:pt x="6240" y="779"/>
                    </a:cubicBezTo>
                    <a:cubicBezTo>
                      <a:pt x="5752" y="306"/>
                      <a:pt x="5110" y="33"/>
                      <a:pt x="4436" y="5"/>
                    </a:cubicBezTo>
                    <a:cubicBezTo>
                      <a:pt x="4400" y="1"/>
                      <a:pt x="4363" y="1"/>
                      <a:pt x="43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3" name="Google Shape;513;p29"/>
            <p:cNvSpPr/>
            <p:nvPr/>
          </p:nvSpPr>
          <p:spPr>
            <a:xfrm flipH="1">
              <a:off x="7685374" y="4496951"/>
              <a:ext cx="1678099" cy="653228"/>
            </a:xfrm>
            <a:custGeom>
              <a:rect b="b" l="l" r="r" t="t"/>
              <a:pathLst>
                <a:path extrusionOk="0" h="3232" w="8303">
                  <a:moveTo>
                    <a:pt x="3235" y="0"/>
                  </a:moveTo>
                  <a:cubicBezTo>
                    <a:pt x="2768" y="0"/>
                    <a:pt x="2298" y="101"/>
                    <a:pt x="1859" y="308"/>
                  </a:cubicBezTo>
                  <a:cubicBezTo>
                    <a:pt x="725" y="841"/>
                    <a:pt x="0" y="1979"/>
                    <a:pt x="0" y="3232"/>
                  </a:cubicBezTo>
                  <a:lnTo>
                    <a:pt x="8303" y="3232"/>
                  </a:lnTo>
                  <a:cubicBezTo>
                    <a:pt x="8303" y="2075"/>
                    <a:pt x="7369" y="1141"/>
                    <a:pt x="6217" y="1137"/>
                  </a:cubicBezTo>
                  <a:cubicBezTo>
                    <a:pt x="6171" y="1137"/>
                    <a:pt x="6126" y="1141"/>
                    <a:pt x="6085" y="1141"/>
                  </a:cubicBezTo>
                  <a:cubicBezTo>
                    <a:pt x="5966" y="1150"/>
                    <a:pt x="5852" y="1164"/>
                    <a:pt x="5743" y="1191"/>
                  </a:cubicBezTo>
                  <a:cubicBezTo>
                    <a:pt x="5657" y="1087"/>
                    <a:pt x="5566" y="991"/>
                    <a:pt x="5470" y="900"/>
                  </a:cubicBezTo>
                  <a:cubicBezTo>
                    <a:pt x="5415" y="845"/>
                    <a:pt x="5356" y="791"/>
                    <a:pt x="5292" y="740"/>
                  </a:cubicBezTo>
                  <a:cubicBezTo>
                    <a:pt x="4701" y="252"/>
                    <a:pt x="3972" y="0"/>
                    <a:pt x="323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9"/>
            <p:cNvSpPr/>
            <p:nvPr/>
          </p:nvSpPr>
          <p:spPr>
            <a:xfrm>
              <a:off x="7174696" y="4901124"/>
              <a:ext cx="574504" cy="242375"/>
            </a:xfrm>
            <a:custGeom>
              <a:rect b="b" l="l" r="r" t="t"/>
              <a:pathLst>
                <a:path extrusionOk="0" h="2984" w="7073">
                  <a:moveTo>
                    <a:pt x="4314" y="1"/>
                  </a:moveTo>
                  <a:cubicBezTo>
                    <a:pt x="3826" y="1"/>
                    <a:pt x="3326" y="133"/>
                    <a:pt x="2860" y="424"/>
                  </a:cubicBezTo>
                  <a:cubicBezTo>
                    <a:pt x="2783" y="470"/>
                    <a:pt x="2710" y="520"/>
                    <a:pt x="2641" y="574"/>
                  </a:cubicBezTo>
                  <a:cubicBezTo>
                    <a:pt x="2619" y="593"/>
                    <a:pt x="2601" y="606"/>
                    <a:pt x="2582" y="625"/>
                  </a:cubicBezTo>
                  <a:cubicBezTo>
                    <a:pt x="2505" y="688"/>
                    <a:pt x="2432" y="752"/>
                    <a:pt x="2364" y="820"/>
                  </a:cubicBezTo>
                  <a:cubicBezTo>
                    <a:pt x="2300" y="884"/>
                    <a:pt x="2236" y="952"/>
                    <a:pt x="2182" y="1025"/>
                  </a:cubicBezTo>
                  <a:cubicBezTo>
                    <a:pt x="2109" y="1007"/>
                    <a:pt x="2031" y="993"/>
                    <a:pt x="1958" y="989"/>
                  </a:cubicBezTo>
                  <a:cubicBezTo>
                    <a:pt x="1899" y="980"/>
                    <a:pt x="1835" y="980"/>
                    <a:pt x="1781" y="980"/>
                  </a:cubicBezTo>
                  <a:cubicBezTo>
                    <a:pt x="1776" y="980"/>
                    <a:pt x="1771" y="980"/>
                    <a:pt x="1766" y="980"/>
                  </a:cubicBezTo>
                  <a:cubicBezTo>
                    <a:pt x="1216" y="980"/>
                    <a:pt x="699" y="1239"/>
                    <a:pt x="364" y="1677"/>
                  </a:cubicBezTo>
                  <a:cubicBezTo>
                    <a:pt x="128" y="1986"/>
                    <a:pt x="0" y="2364"/>
                    <a:pt x="0" y="2756"/>
                  </a:cubicBezTo>
                  <a:cubicBezTo>
                    <a:pt x="0" y="2833"/>
                    <a:pt x="5" y="2906"/>
                    <a:pt x="14" y="2984"/>
                  </a:cubicBezTo>
                  <a:lnTo>
                    <a:pt x="7063" y="2984"/>
                  </a:lnTo>
                  <a:cubicBezTo>
                    <a:pt x="7073" y="2906"/>
                    <a:pt x="7073" y="2833"/>
                    <a:pt x="7073" y="2756"/>
                  </a:cubicBezTo>
                  <a:cubicBezTo>
                    <a:pt x="7073" y="1145"/>
                    <a:pt x="5749" y="1"/>
                    <a:pt x="43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5" name="Google Shape;515;p29"/>
          <p:cNvSpPr/>
          <p:nvPr/>
        </p:nvSpPr>
        <p:spPr>
          <a:xfrm>
            <a:off x="308063" y="13452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6" name="Google Shape;516;p29"/>
          <p:cNvGrpSpPr/>
          <p:nvPr/>
        </p:nvGrpSpPr>
        <p:grpSpPr>
          <a:xfrm>
            <a:off x="152550" y="1739948"/>
            <a:ext cx="8645968" cy="1278324"/>
            <a:chOff x="152550" y="1739948"/>
            <a:chExt cx="8645968" cy="1278324"/>
          </a:xfrm>
        </p:grpSpPr>
        <p:sp>
          <p:nvSpPr>
            <p:cNvPr id="517" name="Google Shape;517;p29"/>
            <p:cNvSpPr/>
            <p:nvPr/>
          </p:nvSpPr>
          <p:spPr>
            <a:xfrm>
              <a:off x="152550" y="2216438"/>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9"/>
            <p:cNvSpPr/>
            <p:nvPr/>
          </p:nvSpPr>
          <p:spPr>
            <a:xfrm>
              <a:off x="406258" y="2910923"/>
              <a:ext cx="202586"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9"/>
            <p:cNvSpPr/>
            <p:nvPr/>
          </p:nvSpPr>
          <p:spPr>
            <a:xfrm>
              <a:off x="8595933" y="17399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1_1">
    <p:spTree>
      <p:nvGrpSpPr>
        <p:cNvPr id="520" name="Shape 520"/>
        <p:cNvGrpSpPr/>
        <p:nvPr/>
      </p:nvGrpSpPr>
      <p:grpSpPr>
        <a:xfrm>
          <a:off x="0" y="0"/>
          <a:ext cx="0" cy="0"/>
          <a:chOff x="0" y="0"/>
          <a:chExt cx="0" cy="0"/>
        </a:xfrm>
      </p:grpSpPr>
      <p:sp>
        <p:nvSpPr>
          <p:cNvPr id="521" name="Google Shape;521;p3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5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522" name="Google Shape;522;p30"/>
          <p:cNvSpPr/>
          <p:nvPr/>
        </p:nvSpPr>
        <p:spPr>
          <a:xfrm>
            <a:off x="7537288" y="13452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3" name="Google Shape;523;p30"/>
          <p:cNvGrpSpPr/>
          <p:nvPr/>
        </p:nvGrpSpPr>
        <p:grpSpPr>
          <a:xfrm>
            <a:off x="152550" y="222550"/>
            <a:ext cx="8827443" cy="1266822"/>
            <a:chOff x="152550" y="222550"/>
            <a:chExt cx="8827443" cy="1266822"/>
          </a:xfrm>
        </p:grpSpPr>
        <p:sp>
          <p:nvSpPr>
            <p:cNvPr id="524" name="Google Shape;524;p30"/>
            <p:cNvSpPr/>
            <p:nvPr/>
          </p:nvSpPr>
          <p:spPr>
            <a:xfrm>
              <a:off x="152550" y="222550"/>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0"/>
            <p:cNvSpPr/>
            <p:nvPr/>
          </p:nvSpPr>
          <p:spPr>
            <a:xfrm>
              <a:off x="8680883" y="495623"/>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0"/>
            <p:cNvSpPr/>
            <p:nvPr/>
          </p:nvSpPr>
          <p:spPr>
            <a:xfrm>
              <a:off x="8777408" y="1382023"/>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7" name="Google Shape;527;p30"/>
          <p:cNvGrpSpPr/>
          <p:nvPr/>
        </p:nvGrpSpPr>
        <p:grpSpPr>
          <a:xfrm>
            <a:off x="7865320" y="4381877"/>
            <a:ext cx="782049" cy="572689"/>
            <a:chOff x="7518013" y="3195450"/>
            <a:chExt cx="1353495" cy="991326"/>
          </a:xfrm>
        </p:grpSpPr>
        <p:sp>
          <p:nvSpPr>
            <p:cNvPr id="528" name="Google Shape;528;p30"/>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0"/>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0"/>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1" name="Google Shape;531;p30"/>
          <p:cNvGrpSpPr/>
          <p:nvPr/>
        </p:nvGrpSpPr>
        <p:grpSpPr>
          <a:xfrm>
            <a:off x="227667" y="4400633"/>
            <a:ext cx="7452136" cy="643353"/>
            <a:chOff x="227667" y="4400633"/>
            <a:chExt cx="7452136" cy="643353"/>
          </a:xfrm>
        </p:grpSpPr>
        <p:grpSp>
          <p:nvGrpSpPr>
            <p:cNvPr id="532" name="Google Shape;532;p30"/>
            <p:cNvGrpSpPr/>
            <p:nvPr/>
          </p:nvGrpSpPr>
          <p:grpSpPr>
            <a:xfrm>
              <a:off x="7487813" y="4431708"/>
              <a:ext cx="191990" cy="473040"/>
              <a:chOff x="6407650" y="3769225"/>
              <a:chExt cx="183775" cy="452800"/>
            </a:xfrm>
          </p:grpSpPr>
          <p:sp>
            <p:nvSpPr>
              <p:cNvPr id="533" name="Google Shape;533;p30"/>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0"/>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0"/>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6" name="Google Shape;536;p30"/>
            <p:cNvGrpSpPr/>
            <p:nvPr/>
          </p:nvGrpSpPr>
          <p:grpSpPr>
            <a:xfrm>
              <a:off x="7288217" y="4493857"/>
              <a:ext cx="154950" cy="550128"/>
              <a:chOff x="8823577" y="3660940"/>
              <a:chExt cx="157150" cy="557939"/>
            </a:xfrm>
          </p:grpSpPr>
          <p:sp>
            <p:nvSpPr>
              <p:cNvPr id="537" name="Google Shape;537;p30"/>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0"/>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0"/>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0"/>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1" name="Google Shape;541;p30"/>
            <p:cNvGrpSpPr/>
            <p:nvPr/>
          </p:nvGrpSpPr>
          <p:grpSpPr>
            <a:xfrm>
              <a:off x="427263" y="4400633"/>
              <a:ext cx="191990" cy="473040"/>
              <a:chOff x="6407650" y="3769225"/>
              <a:chExt cx="183775" cy="452800"/>
            </a:xfrm>
          </p:grpSpPr>
          <p:sp>
            <p:nvSpPr>
              <p:cNvPr id="542" name="Google Shape;542;p30"/>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0"/>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0"/>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5" name="Google Shape;545;p30"/>
            <p:cNvGrpSpPr/>
            <p:nvPr/>
          </p:nvGrpSpPr>
          <p:grpSpPr>
            <a:xfrm>
              <a:off x="227667" y="4462782"/>
              <a:ext cx="154950" cy="550128"/>
              <a:chOff x="8823577" y="3660940"/>
              <a:chExt cx="157150" cy="557939"/>
            </a:xfrm>
          </p:grpSpPr>
          <p:sp>
            <p:nvSpPr>
              <p:cNvPr id="546" name="Google Shape;546;p30"/>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0"/>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0"/>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0"/>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50" name="Google Shape;550;p30"/>
          <p:cNvSpPr/>
          <p:nvPr/>
        </p:nvSpPr>
        <p:spPr>
          <a:xfrm flipH="1">
            <a:off x="-2"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1_1_1">
    <p:spTree>
      <p:nvGrpSpPr>
        <p:cNvPr id="551" name="Shape 551"/>
        <p:cNvGrpSpPr/>
        <p:nvPr/>
      </p:nvGrpSpPr>
      <p:grpSpPr>
        <a:xfrm>
          <a:off x="0" y="0"/>
          <a:ext cx="0" cy="0"/>
          <a:chOff x="0" y="0"/>
          <a:chExt cx="0" cy="0"/>
        </a:xfrm>
      </p:grpSpPr>
      <p:sp>
        <p:nvSpPr>
          <p:cNvPr id="552" name="Google Shape;552;p3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5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grpSp>
        <p:nvGrpSpPr>
          <p:cNvPr id="553" name="Google Shape;553;p31"/>
          <p:cNvGrpSpPr/>
          <p:nvPr/>
        </p:nvGrpSpPr>
        <p:grpSpPr>
          <a:xfrm>
            <a:off x="5781021" y="4383825"/>
            <a:ext cx="3208814" cy="607571"/>
            <a:chOff x="5781021" y="4383825"/>
            <a:chExt cx="3208814" cy="607571"/>
          </a:xfrm>
        </p:grpSpPr>
        <p:grpSp>
          <p:nvGrpSpPr>
            <p:cNvPr id="554" name="Google Shape;554;p31"/>
            <p:cNvGrpSpPr/>
            <p:nvPr/>
          </p:nvGrpSpPr>
          <p:grpSpPr>
            <a:xfrm>
              <a:off x="5781021" y="4491126"/>
              <a:ext cx="539972" cy="500270"/>
              <a:chOff x="6608225" y="4355377"/>
              <a:chExt cx="618170" cy="572719"/>
            </a:xfrm>
          </p:grpSpPr>
          <p:sp>
            <p:nvSpPr>
              <p:cNvPr id="555" name="Google Shape;555;p31"/>
              <p:cNvSpPr/>
              <p:nvPr/>
            </p:nvSpPr>
            <p:spPr>
              <a:xfrm>
                <a:off x="6608225" y="4355377"/>
                <a:ext cx="161313" cy="312787"/>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1"/>
              <p:cNvSpPr/>
              <p:nvPr/>
            </p:nvSpPr>
            <p:spPr>
              <a:xfrm>
                <a:off x="6678708" y="4485642"/>
                <a:ext cx="16284" cy="442454"/>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1"/>
              <p:cNvSpPr/>
              <p:nvPr/>
            </p:nvSpPr>
            <p:spPr>
              <a:xfrm>
                <a:off x="6676234" y="4504227"/>
                <a:ext cx="68415" cy="6315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1"/>
              <p:cNvSpPr/>
              <p:nvPr/>
            </p:nvSpPr>
            <p:spPr>
              <a:xfrm>
                <a:off x="6633024" y="4551782"/>
                <a:ext cx="62345" cy="57022"/>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1"/>
              <p:cNvSpPr/>
              <p:nvPr/>
            </p:nvSpPr>
            <p:spPr>
              <a:xfrm>
                <a:off x="6862915" y="4366942"/>
                <a:ext cx="363480" cy="331056"/>
              </a:xfrm>
              <a:custGeom>
                <a:rect b="b" l="l" r="r" t="t"/>
                <a:pathLst>
                  <a:path extrusionOk="0" h="11507" w="12634">
                    <a:moveTo>
                      <a:pt x="6318" y="0"/>
                    </a:moveTo>
                    <a:cubicBezTo>
                      <a:pt x="4845" y="0"/>
                      <a:pt x="3373" y="562"/>
                      <a:pt x="2250" y="1684"/>
                    </a:cubicBezTo>
                    <a:cubicBezTo>
                      <a:pt x="1" y="3934"/>
                      <a:pt x="1" y="7577"/>
                      <a:pt x="2250" y="9822"/>
                    </a:cubicBezTo>
                    <a:cubicBezTo>
                      <a:pt x="3373" y="10945"/>
                      <a:pt x="4845" y="11506"/>
                      <a:pt x="6318" y="11506"/>
                    </a:cubicBezTo>
                    <a:cubicBezTo>
                      <a:pt x="7790" y="11506"/>
                      <a:pt x="9264" y="10945"/>
                      <a:pt x="10388" y="9822"/>
                    </a:cubicBezTo>
                    <a:cubicBezTo>
                      <a:pt x="12634" y="7577"/>
                      <a:pt x="12634" y="3934"/>
                      <a:pt x="10388" y="1684"/>
                    </a:cubicBezTo>
                    <a:cubicBezTo>
                      <a:pt x="9264" y="562"/>
                      <a:pt x="7790" y="0"/>
                      <a:pt x="63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1"/>
              <p:cNvSpPr/>
              <p:nvPr/>
            </p:nvSpPr>
            <p:spPr>
              <a:xfrm>
                <a:off x="7036391" y="4449883"/>
                <a:ext cx="16255" cy="384799"/>
              </a:xfrm>
              <a:custGeom>
                <a:rect b="b" l="l" r="r" t="t"/>
                <a:pathLst>
                  <a:path extrusionOk="0" h="13375" w="565">
                    <a:moveTo>
                      <a:pt x="284" y="0"/>
                    </a:moveTo>
                    <a:cubicBezTo>
                      <a:pt x="154" y="0"/>
                      <a:pt x="23" y="83"/>
                      <a:pt x="0" y="249"/>
                    </a:cubicBezTo>
                    <a:lnTo>
                      <a:pt x="0" y="13087"/>
                    </a:lnTo>
                    <a:cubicBezTo>
                      <a:pt x="0" y="13247"/>
                      <a:pt x="128" y="13374"/>
                      <a:pt x="287" y="13374"/>
                    </a:cubicBezTo>
                    <a:cubicBezTo>
                      <a:pt x="442" y="13370"/>
                      <a:pt x="565" y="13247"/>
                      <a:pt x="565" y="13092"/>
                    </a:cubicBezTo>
                    <a:lnTo>
                      <a:pt x="565" y="249"/>
                    </a:lnTo>
                    <a:cubicBezTo>
                      <a:pt x="544" y="83"/>
                      <a:pt x="415" y="0"/>
                      <a:pt x="28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1"/>
              <p:cNvSpPr/>
              <p:nvPr/>
            </p:nvSpPr>
            <p:spPr>
              <a:xfrm>
                <a:off x="7033888" y="4476695"/>
                <a:ext cx="88727" cy="83491"/>
              </a:xfrm>
              <a:custGeom>
                <a:rect b="b" l="l" r="r" t="t"/>
                <a:pathLst>
                  <a:path extrusionOk="0" h="2902" w="3084">
                    <a:moveTo>
                      <a:pt x="2701" y="1"/>
                    </a:moveTo>
                    <a:cubicBezTo>
                      <a:pt x="2645" y="1"/>
                      <a:pt x="2587" y="19"/>
                      <a:pt x="2533" y="60"/>
                    </a:cubicBezTo>
                    <a:lnTo>
                      <a:pt x="174" y="2419"/>
                    </a:lnTo>
                    <a:cubicBezTo>
                      <a:pt x="1" y="2596"/>
                      <a:pt x="124" y="2897"/>
                      <a:pt x="374" y="2901"/>
                    </a:cubicBezTo>
                    <a:cubicBezTo>
                      <a:pt x="447" y="2901"/>
                      <a:pt x="520" y="2870"/>
                      <a:pt x="574" y="2815"/>
                    </a:cubicBezTo>
                    <a:lnTo>
                      <a:pt x="2929" y="461"/>
                    </a:lnTo>
                    <a:cubicBezTo>
                      <a:pt x="3084" y="252"/>
                      <a:pt x="2909" y="1"/>
                      <a:pt x="27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1"/>
              <p:cNvSpPr/>
              <p:nvPr/>
            </p:nvSpPr>
            <p:spPr>
              <a:xfrm>
                <a:off x="6972064" y="4544561"/>
                <a:ext cx="79952" cy="74716"/>
              </a:xfrm>
              <a:custGeom>
                <a:rect b="b" l="l" r="r" t="t"/>
                <a:pathLst>
                  <a:path extrusionOk="0" h="2597" w="2779">
                    <a:moveTo>
                      <a:pt x="383" y="1"/>
                    </a:moveTo>
                    <a:cubicBezTo>
                      <a:pt x="175" y="1"/>
                      <a:pt x="0" y="252"/>
                      <a:pt x="155" y="461"/>
                    </a:cubicBezTo>
                    <a:lnTo>
                      <a:pt x="2209" y="2514"/>
                    </a:lnTo>
                    <a:cubicBezTo>
                      <a:pt x="2263" y="2564"/>
                      <a:pt x="2332" y="2596"/>
                      <a:pt x="2409" y="2596"/>
                    </a:cubicBezTo>
                    <a:cubicBezTo>
                      <a:pt x="2655" y="2592"/>
                      <a:pt x="2778" y="2296"/>
                      <a:pt x="2610" y="2114"/>
                    </a:cubicBezTo>
                    <a:lnTo>
                      <a:pt x="551" y="60"/>
                    </a:lnTo>
                    <a:cubicBezTo>
                      <a:pt x="497" y="19"/>
                      <a:pt x="439" y="1"/>
                      <a:pt x="3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3" name="Google Shape;563;p31"/>
            <p:cNvGrpSpPr/>
            <p:nvPr/>
          </p:nvGrpSpPr>
          <p:grpSpPr>
            <a:xfrm>
              <a:off x="8465600" y="4383825"/>
              <a:ext cx="203586" cy="501612"/>
              <a:chOff x="6407650" y="3769225"/>
              <a:chExt cx="183775" cy="452800"/>
            </a:xfrm>
          </p:grpSpPr>
          <p:sp>
            <p:nvSpPr>
              <p:cNvPr id="564" name="Google Shape;564;p31"/>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1"/>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1"/>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7" name="Google Shape;567;p31"/>
            <p:cNvGrpSpPr/>
            <p:nvPr/>
          </p:nvGrpSpPr>
          <p:grpSpPr>
            <a:xfrm>
              <a:off x="8786250" y="4383825"/>
              <a:ext cx="203586" cy="501612"/>
              <a:chOff x="6407650" y="3769225"/>
              <a:chExt cx="183775" cy="452800"/>
            </a:xfrm>
          </p:grpSpPr>
          <p:sp>
            <p:nvSpPr>
              <p:cNvPr id="568" name="Google Shape;568;p31"/>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1"/>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1"/>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71" name="Google Shape;571;p31"/>
          <p:cNvGrpSpPr/>
          <p:nvPr/>
        </p:nvGrpSpPr>
        <p:grpSpPr>
          <a:xfrm>
            <a:off x="190020" y="4383727"/>
            <a:ext cx="1605144" cy="572689"/>
            <a:chOff x="190020" y="4383727"/>
            <a:chExt cx="1605144" cy="572689"/>
          </a:xfrm>
        </p:grpSpPr>
        <p:grpSp>
          <p:nvGrpSpPr>
            <p:cNvPr id="572" name="Google Shape;572;p31"/>
            <p:cNvGrpSpPr/>
            <p:nvPr/>
          </p:nvGrpSpPr>
          <p:grpSpPr>
            <a:xfrm>
              <a:off x="713192" y="4526201"/>
              <a:ext cx="587417" cy="430136"/>
              <a:chOff x="7518013" y="3195450"/>
              <a:chExt cx="1353495" cy="991326"/>
            </a:xfrm>
          </p:grpSpPr>
          <p:sp>
            <p:nvSpPr>
              <p:cNvPr id="573" name="Google Shape;573;p31"/>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1"/>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1"/>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6" name="Google Shape;576;p31"/>
            <p:cNvGrpSpPr/>
            <p:nvPr/>
          </p:nvGrpSpPr>
          <p:grpSpPr>
            <a:xfrm>
              <a:off x="190020" y="4383727"/>
              <a:ext cx="1605144" cy="572689"/>
              <a:chOff x="190020" y="4383727"/>
              <a:chExt cx="1605144" cy="572689"/>
            </a:xfrm>
          </p:grpSpPr>
          <p:grpSp>
            <p:nvGrpSpPr>
              <p:cNvPr id="577" name="Google Shape;577;p31"/>
              <p:cNvGrpSpPr/>
              <p:nvPr/>
            </p:nvGrpSpPr>
            <p:grpSpPr>
              <a:xfrm>
                <a:off x="1300597" y="4594222"/>
                <a:ext cx="494567" cy="362131"/>
                <a:chOff x="7518013" y="3195450"/>
                <a:chExt cx="1353495" cy="991326"/>
              </a:xfrm>
            </p:grpSpPr>
            <p:sp>
              <p:nvSpPr>
                <p:cNvPr id="578" name="Google Shape;578;p31"/>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1"/>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1"/>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1" name="Google Shape;581;p31"/>
              <p:cNvGrpSpPr/>
              <p:nvPr/>
            </p:nvGrpSpPr>
            <p:grpSpPr>
              <a:xfrm>
                <a:off x="190020" y="4383727"/>
                <a:ext cx="782049" cy="572689"/>
                <a:chOff x="7518013" y="3195450"/>
                <a:chExt cx="1353495" cy="991326"/>
              </a:xfrm>
            </p:grpSpPr>
            <p:sp>
              <p:nvSpPr>
                <p:cNvPr id="582" name="Google Shape;582;p31"/>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1"/>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1"/>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585" name="Google Shape;585;p31"/>
          <p:cNvGrpSpPr/>
          <p:nvPr/>
        </p:nvGrpSpPr>
        <p:grpSpPr>
          <a:xfrm>
            <a:off x="0" y="4833025"/>
            <a:ext cx="9144000" cy="310500"/>
            <a:chOff x="0" y="4833025"/>
            <a:chExt cx="9144000" cy="310500"/>
          </a:xfrm>
        </p:grpSpPr>
        <p:sp>
          <p:nvSpPr>
            <p:cNvPr id="586" name="Google Shape;586;p31"/>
            <p:cNvSpPr/>
            <p:nvPr/>
          </p:nvSpPr>
          <p:spPr>
            <a:xfrm>
              <a:off x="0"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1"/>
            <p:cNvSpPr/>
            <p:nvPr/>
          </p:nvSpPr>
          <p:spPr>
            <a:xfrm flipH="1">
              <a:off x="901688" y="4833033"/>
              <a:ext cx="607914" cy="310483"/>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8" name="Google Shape;588;p31"/>
          <p:cNvGrpSpPr/>
          <p:nvPr/>
        </p:nvGrpSpPr>
        <p:grpSpPr>
          <a:xfrm>
            <a:off x="1795175" y="4553478"/>
            <a:ext cx="6238004" cy="590205"/>
            <a:chOff x="1795175" y="4553478"/>
            <a:chExt cx="6238004" cy="590205"/>
          </a:xfrm>
        </p:grpSpPr>
        <p:grpSp>
          <p:nvGrpSpPr>
            <p:cNvPr id="589" name="Google Shape;589;p31"/>
            <p:cNvGrpSpPr/>
            <p:nvPr/>
          </p:nvGrpSpPr>
          <p:grpSpPr>
            <a:xfrm>
              <a:off x="1795175" y="4553478"/>
              <a:ext cx="1520613" cy="590200"/>
              <a:chOff x="4639823" y="4540860"/>
              <a:chExt cx="1552755" cy="602675"/>
            </a:xfrm>
          </p:grpSpPr>
          <p:sp>
            <p:nvSpPr>
              <p:cNvPr id="590" name="Google Shape;590;p31"/>
              <p:cNvSpPr/>
              <p:nvPr/>
            </p:nvSpPr>
            <p:spPr>
              <a:xfrm>
                <a:off x="4922987" y="4540860"/>
                <a:ext cx="1269591" cy="602675"/>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1"/>
              <p:cNvSpPr/>
              <p:nvPr/>
            </p:nvSpPr>
            <p:spPr>
              <a:xfrm>
                <a:off x="4639823" y="4773727"/>
                <a:ext cx="878766" cy="369775"/>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2" name="Google Shape;592;p31"/>
            <p:cNvSpPr/>
            <p:nvPr/>
          </p:nvSpPr>
          <p:spPr>
            <a:xfrm>
              <a:off x="6789854" y="4620481"/>
              <a:ext cx="1243325" cy="523202"/>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3" name="Google Shape;593;p31"/>
          <p:cNvGrpSpPr/>
          <p:nvPr/>
        </p:nvGrpSpPr>
        <p:grpSpPr>
          <a:xfrm>
            <a:off x="8118300" y="196448"/>
            <a:ext cx="862180" cy="241781"/>
            <a:chOff x="8118300" y="196448"/>
            <a:chExt cx="862180" cy="241781"/>
          </a:xfrm>
        </p:grpSpPr>
        <p:sp>
          <p:nvSpPr>
            <p:cNvPr id="594" name="Google Shape;594;p31"/>
            <p:cNvSpPr/>
            <p:nvPr/>
          </p:nvSpPr>
          <p:spPr>
            <a:xfrm>
              <a:off x="8118300" y="303800"/>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1"/>
            <p:cNvSpPr/>
            <p:nvPr/>
          </p:nvSpPr>
          <p:spPr>
            <a:xfrm>
              <a:off x="8777895" y="1964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6" name="Google Shape;596;p31"/>
          <p:cNvSpPr/>
          <p:nvPr/>
        </p:nvSpPr>
        <p:spPr>
          <a:xfrm>
            <a:off x="237788" y="9487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2">
    <p:spTree>
      <p:nvGrpSpPr>
        <p:cNvPr id="597" name="Shape 597"/>
        <p:cNvGrpSpPr/>
        <p:nvPr/>
      </p:nvGrpSpPr>
      <p:grpSpPr>
        <a:xfrm>
          <a:off x="0" y="0"/>
          <a:ext cx="0" cy="0"/>
          <a:chOff x="0" y="0"/>
          <a:chExt cx="0" cy="0"/>
        </a:xfrm>
      </p:grpSpPr>
      <p:sp>
        <p:nvSpPr>
          <p:cNvPr id="598" name="Google Shape;598;p3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5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599" name="Google Shape;599;p32"/>
          <p:cNvSpPr txBox="1"/>
          <p:nvPr>
            <p:ph idx="1" type="body"/>
          </p:nvPr>
        </p:nvSpPr>
        <p:spPr>
          <a:xfrm>
            <a:off x="720000" y="1348400"/>
            <a:ext cx="3772500" cy="15996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rgbClr val="434343"/>
              </a:buClr>
              <a:buSzPts val="1200"/>
              <a:buChar char="●"/>
              <a:defRPr sz="1200"/>
            </a:lvl1pPr>
            <a:lvl2pPr indent="-304800" lvl="1" marL="914400">
              <a:spcBef>
                <a:spcPts val="0"/>
              </a:spcBef>
              <a:spcAft>
                <a:spcPts val="0"/>
              </a:spcAft>
              <a:buClr>
                <a:srgbClr val="434343"/>
              </a:buClr>
              <a:buSzPts val="1200"/>
              <a:buFont typeface="Roboto Condensed Light"/>
              <a:buChar char="○"/>
              <a:defRPr/>
            </a:lvl2pPr>
            <a:lvl3pPr indent="-304800" lvl="2" marL="1371600">
              <a:spcBef>
                <a:spcPts val="0"/>
              </a:spcBef>
              <a:spcAft>
                <a:spcPts val="0"/>
              </a:spcAft>
              <a:buClr>
                <a:srgbClr val="434343"/>
              </a:buClr>
              <a:buSzPts val="1200"/>
              <a:buFont typeface="Roboto Condensed Light"/>
              <a:buChar char="■"/>
              <a:defRPr/>
            </a:lvl3pPr>
            <a:lvl4pPr indent="-304800" lvl="3" marL="1828800">
              <a:spcBef>
                <a:spcPts val="0"/>
              </a:spcBef>
              <a:spcAft>
                <a:spcPts val="0"/>
              </a:spcAft>
              <a:buClr>
                <a:srgbClr val="434343"/>
              </a:buClr>
              <a:buSzPts val="1200"/>
              <a:buFont typeface="Roboto Condensed Light"/>
              <a:buChar char="●"/>
              <a:defRPr/>
            </a:lvl4pPr>
            <a:lvl5pPr indent="-304800" lvl="4" marL="2286000">
              <a:spcBef>
                <a:spcPts val="0"/>
              </a:spcBef>
              <a:spcAft>
                <a:spcPts val="0"/>
              </a:spcAft>
              <a:buClr>
                <a:srgbClr val="434343"/>
              </a:buClr>
              <a:buSzPts val="1200"/>
              <a:buFont typeface="Roboto Condensed Light"/>
              <a:buChar char="○"/>
              <a:defRPr/>
            </a:lvl5pPr>
            <a:lvl6pPr indent="-304800" lvl="5" marL="2743200">
              <a:spcBef>
                <a:spcPts val="0"/>
              </a:spcBef>
              <a:spcAft>
                <a:spcPts val="0"/>
              </a:spcAft>
              <a:buClr>
                <a:srgbClr val="434343"/>
              </a:buClr>
              <a:buSzPts val="1200"/>
              <a:buFont typeface="Roboto Condensed Light"/>
              <a:buChar char="■"/>
              <a:defRPr/>
            </a:lvl6pPr>
            <a:lvl7pPr indent="-304800" lvl="6" marL="3200400">
              <a:spcBef>
                <a:spcPts val="0"/>
              </a:spcBef>
              <a:spcAft>
                <a:spcPts val="0"/>
              </a:spcAft>
              <a:buClr>
                <a:srgbClr val="434343"/>
              </a:buClr>
              <a:buSzPts val="1200"/>
              <a:buFont typeface="Roboto Condensed Light"/>
              <a:buChar char="●"/>
              <a:defRPr/>
            </a:lvl7pPr>
            <a:lvl8pPr indent="-304800" lvl="7" marL="3657600">
              <a:spcBef>
                <a:spcPts val="0"/>
              </a:spcBef>
              <a:spcAft>
                <a:spcPts val="0"/>
              </a:spcAft>
              <a:buClr>
                <a:srgbClr val="434343"/>
              </a:buClr>
              <a:buSzPts val="1200"/>
              <a:buFont typeface="Roboto Condensed Light"/>
              <a:buChar char="○"/>
              <a:defRPr/>
            </a:lvl8pPr>
            <a:lvl9pPr indent="-304800" lvl="8" marL="4114800">
              <a:spcBef>
                <a:spcPts val="0"/>
              </a:spcBef>
              <a:spcAft>
                <a:spcPts val="0"/>
              </a:spcAft>
              <a:buClr>
                <a:srgbClr val="434343"/>
              </a:buClr>
              <a:buSzPts val="1200"/>
              <a:buFont typeface="Roboto Condensed Light"/>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4">
    <p:spTree>
      <p:nvGrpSpPr>
        <p:cNvPr id="600" name="Shape 600"/>
        <p:cNvGrpSpPr/>
        <p:nvPr/>
      </p:nvGrpSpPr>
      <p:grpSpPr>
        <a:xfrm>
          <a:off x="0" y="0"/>
          <a:ext cx="0" cy="0"/>
          <a:chOff x="0" y="0"/>
          <a:chExt cx="0" cy="0"/>
        </a:xfrm>
      </p:grpSpPr>
      <p:sp>
        <p:nvSpPr>
          <p:cNvPr id="601" name="Google Shape;601;p33"/>
          <p:cNvSpPr txBox="1"/>
          <p:nvPr>
            <p:ph hasCustomPrompt="1" type="title"/>
          </p:nvPr>
        </p:nvSpPr>
        <p:spPr>
          <a:xfrm>
            <a:off x="1291392" y="549300"/>
            <a:ext cx="3227100" cy="8259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None/>
              <a:defRPr sz="4600">
                <a:solidFill>
                  <a:schemeClr val="accent3"/>
                </a:solidFill>
              </a:defRPr>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602" name="Google Shape;602;p33"/>
          <p:cNvSpPr txBox="1"/>
          <p:nvPr>
            <p:ph idx="1" type="subTitle"/>
          </p:nvPr>
        </p:nvSpPr>
        <p:spPr>
          <a:xfrm>
            <a:off x="1291392" y="1375078"/>
            <a:ext cx="3227100" cy="423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6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603" name="Google Shape;603;p33"/>
          <p:cNvSpPr txBox="1"/>
          <p:nvPr>
            <p:ph hasCustomPrompt="1" idx="2" type="title"/>
          </p:nvPr>
        </p:nvSpPr>
        <p:spPr>
          <a:xfrm>
            <a:off x="4625508" y="549300"/>
            <a:ext cx="3227100" cy="8259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None/>
              <a:defRPr sz="46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604" name="Google Shape;604;p33"/>
          <p:cNvSpPr txBox="1"/>
          <p:nvPr>
            <p:ph idx="3" type="subTitle"/>
          </p:nvPr>
        </p:nvSpPr>
        <p:spPr>
          <a:xfrm>
            <a:off x="4625508" y="1375078"/>
            <a:ext cx="3227100" cy="423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6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605" name="Google Shape;605;p33"/>
          <p:cNvSpPr txBox="1"/>
          <p:nvPr>
            <p:ph hasCustomPrompt="1" idx="4" type="title"/>
          </p:nvPr>
        </p:nvSpPr>
        <p:spPr>
          <a:xfrm>
            <a:off x="4625508" y="1981523"/>
            <a:ext cx="3227100" cy="8259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None/>
              <a:defRPr sz="46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606" name="Google Shape;606;p33"/>
          <p:cNvSpPr txBox="1"/>
          <p:nvPr>
            <p:ph idx="5" type="subTitle"/>
          </p:nvPr>
        </p:nvSpPr>
        <p:spPr>
          <a:xfrm>
            <a:off x="4625508" y="2807301"/>
            <a:ext cx="3227100" cy="423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6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607" name="Google Shape;607;p33"/>
          <p:cNvSpPr txBox="1"/>
          <p:nvPr>
            <p:ph hasCustomPrompt="1" idx="6" type="title"/>
          </p:nvPr>
        </p:nvSpPr>
        <p:spPr>
          <a:xfrm>
            <a:off x="1291392" y="1981523"/>
            <a:ext cx="3227100" cy="8259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None/>
              <a:defRPr sz="46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608" name="Google Shape;608;p33"/>
          <p:cNvSpPr txBox="1"/>
          <p:nvPr>
            <p:ph idx="7" type="subTitle"/>
          </p:nvPr>
        </p:nvSpPr>
        <p:spPr>
          <a:xfrm>
            <a:off x="1291392" y="2807301"/>
            <a:ext cx="3227100" cy="423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6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grpSp>
        <p:nvGrpSpPr>
          <p:cNvPr id="609" name="Google Shape;609;p33"/>
          <p:cNvGrpSpPr/>
          <p:nvPr/>
        </p:nvGrpSpPr>
        <p:grpSpPr>
          <a:xfrm>
            <a:off x="5607978" y="3643543"/>
            <a:ext cx="2890057" cy="721887"/>
            <a:chOff x="5607978" y="3643543"/>
            <a:chExt cx="2890057" cy="721887"/>
          </a:xfrm>
        </p:grpSpPr>
        <p:grpSp>
          <p:nvGrpSpPr>
            <p:cNvPr id="610" name="Google Shape;610;p33"/>
            <p:cNvGrpSpPr/>
            <p:nvPr/>
          </p:nvGrpSpPr>
          <p:grpSpPr>
            <a:xfrm>
              <a:off x="7970637" y="3643543"/>
              <a:ext cx="226448" cy="557940"/>
              <a:chOff x="6407650" y="3769225"/>
              <a:chExt cx="183775" cy="452800"/>
            </a:xfrm>
          </p:grpSpPr>
          <p:sp>
            <p:nvSpPr>
              <p:cNvPr id="611" name="Google Shape;611;p33"/>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3"/>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3"/>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4" name="Google Shape;614;p33"/>
            <p:cNvGrpSpPr/>
            <p:nvPr/>
          </p:nvGrpSpPr>
          <p:grpSpPr>
            <a:xfrm>
              <a:off x="8271587" y="3665518"/>
              <a:ext cx="226448" cy="557940"/>
              <a:chOff x="6407650" y="3769225"/>
              <a:chExt cx="183775" cy="452800"/>
            </a:xfrm>
          </p:grpSpPr>
          <p:sp>
            <p:nvSpPr>
              <p:cNvPr id="615" name="Google Shape;615;p33"/>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3"/>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3"/>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8" name="Google Shape;618;p33"/>
            <p:cNvGrpSpPr/>
            <p:nvPr/>
          </p:nvGrpSpPr>
          <p:grpSpPr>
            <a:xfrm>
              <a:off x="5607978" y="3716602"/>
              <a:ext cx="182766" cy="648828"/>
              <a:chOff x="8823577" y="3660940"/>
              <a:chExt cx="157150" cy="557939"/>
            </a:xfrm>
          </p:grpSpPr>
          <p:sp>
            <p:nvSpPr>
              <p:cNvPr id="619" name="Google Shape;619;p33"/>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3"/>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3"/>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3"/>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3" name="Google Shape;623;p33"/>
            <p:cNvGrpSpPr/>
            <p:nvPr/>
          </p:nvGrpSpPr>
          <p:grpSpPr>
            <a:xfrm>
              <a:off x="7493678" y="3716602"/>
              <a:ext cx="182766" cy="648828"/>
              <a:chOff x="8823577" y="3660940"/>
              <a:chExt cx="157150" cy="557939"/>
            </a:xfrm>
          </p:grpSpPr>
          <p:sp>
            <p:nvSpPr>
              <p:cNvPr id="624" name="Google Shape;624;p33"/>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3"/>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3"/>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3"/>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28" name="Google Shape;628;p33"/>
          <p:cNvGrpSpPr/>
          <p:nvPr/>
        </p:nvGrpSpPr>
        <p:grpSpPr>
          <a:xfrm>
            <a:off x="-21" y="3042825"/>
            <a:ext cx="5237340" cy="1460350"/>
            <a:chOff x="-21" y="3042825"/>
            <a:chExt cx="5237340" cy="1460350"/>
          </a:xfrm>
        </p:grpSpPr>
        <p:grpSp>
          <p:nvGrpSpPr>
            <p:cNvPr id="629" name="Google Shape;629;p33"/>
            <p:cNvGrpSpPr/>
            <p:nvPr/>
          </p:nvGrpSpPr>
          <p:grpSpPr>
            <a:xfrm>
              <a:off x="4427252" y="3716595"/>
              <a:ext cx="810067" cy="593408"/>
              <a:chOff x="7518013" y="3195450"/>
              <a:chExt cx="1353495" cy="991326"/>
            </a:xfrm>
          </p:grpSpPr>
          <p:sp>
            <p:nvSpPr>
              <p:cNvPr id="630" name="Google Shape;630;p33"/>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3"/>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3"/>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3" name="Google Shape;633;p33"/>
            <p:cNvGrpSpPr/>
            <p:nvPr/>
          </p:nvGrpSpPr>
          <p:grpSpPr>
            <a:xfrm>
              <a:off x="2698455" y="3516046"/>
              <a:ext cx="1026954" cy="752098"/>
              <a:chOff x="5368507" y="2516915"/>
              <a:chExt cx="2280094" cy="1669845"/>
            </a:xfrm>
          </p:grpSpPr>
          <p:sp>
            <p:nvSpPr>
              <p:cNvPr id="634" name="Google Shape;634;p33"/>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3"/>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3"/>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7" name="Google Shape;637;p33"/>
            <p:cNvGrpSpPr/>
            <p:nvPr/>
          </p:nvGrpSpPr>
          <p:grpSpPr>
            <a:xfrm>
              <a:off x="3501596" y="3475437"/>
              <a:ext cx="1208400" cy="885155"/>
              <a:chOff x="7518013" y="3195450"/>
              <a:chExt cx="1353495" cy="991326"/>
            </a:xfrm>
          </p:grpSpPr>
          <p:sp>
            <p:nvSpPr>
              <p:cNvPr id="638" name="Google Shape;638;p33"/>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3"/>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3"/>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1" name="Google Shape;641;p33"/>
            <p:cNvGrpSpPr/>
            <p:nvPr/>
          </p:nvGrpSpPr>
          <p:grpSpPr>
            <a:xfrm>
              <a:off x="-21" y="3042825"/>
              <a:ext cx="1805834" cy="1322517"/>
              <a:chOff x="5368507" y="2516915"/>
              <a:chExt cx="2280094" cy="1669845"/>
            </a:xfrm>
          </p:grpSpPr>
          <p:sp>
            <p:nvSpPr>
              <p:cNvPr id="642" name="Google Shape;642;p33"/>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3"/>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3"/>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5" name="Google Shape;645;p33"/>
            <p:cNvGrpSpPr/>
            <p:nvPr/>
          </p:nvGrpSpPr>
          <p:grpSpPr>
            <a:xfrm>
              <a:off x="1436330" y="3578862"/>
              <a:ext cx="1261999" cy="924313"/>
              <a:chOff x="7518013" y="3195450"/>
              <a:chExt cx="1353495" cy="991326"/>
            </a:xfrm>
          </p:grpSpPr>
          <p:sp>
            <p:nvSpPr>
              <p:cNvPr id="646" name="Google Shape;646;p33"/>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3"/>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3"/>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49" name="Google Shape;649;p33"/>
          <p:cNvGrpSpPr/>
          <p:nvPr/>
        </p:nvGrpSpPr>
        <p:grpSpPr>
          <a:xfrm>
            <a:off x="0" y="4186800"/>
            <a:ext cx="9144000" cy="956700"/>
            <a:chOff x="0" y="4186800"/>
            <a:chExt cx="9144000" cy="956700"/>
          </a:xfrm>
        </p:grpSpPr>
        <p:sp>
          <p:nvSpPr>
            <p:cNvPr id="650" name="Google Shape;650;p33"/>
            <p:cNvSpPr/>
            <p:nvPr/>
          </p:nvSpPr>
          <p:spPr>
            <a:xfrm>
              <a:off x="0" y="4186800"/>
              <a:ext cx="9144000" cy="956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3"/>
            <p:cNvSpPr/>
            <p:nvPr/>
          </p:nvSpPr>
          <p:spPr>
            <a:xfrm>
              <a:off x="1911908" y="4186813"/>
              <a:ext cx="1872894" cy="956681"/>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2" name="Google Shape;652;p33"/>
          <p:cNvGrpSpPr/>
          <p:nvPr/>
        </p:nvGrpSpPr>
        <p:grpSpPr>
          <a:xfrm>
            <a:off x="105261" y="4384028"/>
            <a:ext cx="8958959" cy="766836"/>
            <a:chOff x="105261" y="4384028"/>
            <a:chExt cx="8958959" cy="766836"/>
          </a:xfrm>
        </p:grpSpPr>
        <p:sp>
          <p:nvSpPr>
            <p:cNvPr id="653" name="Google Shape;653;p33"/>
            <p:cNvSpPr/>
            <p:nvPr/>
          </p:nvSpPr>
          <p:spPr>
            <a:xfrm>
              <a:off x="7276990" y="4384028"/>
              <a:ext cx="1787230" cy="752100"/>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4" name="Google Shape;654;p33"/>
            <p:cNvGrpSpPr/>
            <p:nvPr/>
          </p:nvGrpSpPr>
          <p:grpSpPr>
            <a:xfrm>
              <a:off x="105261" y="4388135"/>
              <a:ext cx="2295283" cy="752081"/>
              <a:chOff x="5288066" y="4405903"/>
              <a:chExt cx="2251160" cy="737623"/>
            </a:xfrm>
          </p:grpSpPr>
          <p:sp>
            <p:nvSpPr>
              <p:cNvPr id="655" name="Google Shape;655;p33"/>
              <p:cNvSpPr/>
              <p:nvPr/>
            </p:nvSpPr>
            <p:spPr>
              <a:xfrm>
                <a:off x="5288066"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3"/>
              <p:cNvSpPr/>
              <p:nvPr/>
            </p:nvSpPr>
            <p:spPr>
              <a:xfrm>
                <a:off x="6445634"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7" name="Google Shape;657;p33"/>
            <p:cNvGrpSpPr/>
            <p:nvPr/>
          </p:nvGrpSpPr>
          <p:grpSpPr>
            <a:xfrm>
              <a:off x="4254665" y="4643600"/>
              <a:ext cx="1744987" cy="507264"/>
              <a:chOff x="4304511" y="4405903"/>
              <a:chExt cx="2537425" cy="737623"/>
            </a:xfrm>
          </p:grpSpPr>
          <p:sp>
            <p:nvSpPr>
              <p:cNvPr id="658" name="Google Shape;658;p33"/>
              <p:cNvSpPr/>
              <p:nvPr/>
            </p:nvSpPr>
            <p:spPr>
              <a:xfrm>
                <a:off x="5288066"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3"/>
              <p:cNvSpPr/>
              <p:nvPr/>
            </p:nvSpPr>
            <p:spPr>
              <a:xfrm>
                <a:off x="4304511"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60" name="Google Shape;660;p33"/>
          <p:cNvGrpSpPr/>
          <p:nvPr/>
        </p:nvGrpSpPr>
        <p:grpSpPr>
          <a:xfrm>
            <a:off x="176038" y="234688"/>
            <a:ext cx="8604663" cy="764800"/>
            <a:chOff x="176038" y="234688"/>
            <a:chExt cx="8604663" cy="764800"/>
          </a:xfrm>
        </p:grpSpPr>
        <p:sp>
          <p:nvSpPr>
            <p:cNvPr id="661" name="Google Shape;661;p33"/>
            <p:cNvSpPr/>
            <p:nvPr/>
          </p:nvSpPr>
          <p:spPr>
            <a:xfrm>
              <a:off x="7970625" y="234688"/>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3"/>
            <p:cNvSpPr/>
            <p:nvPr/>
          </p:nvSpPr>
          <p:spPr>
            <a:xfrm>
              <a:off x="176038" y="688988"/>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3" name="Google Shape;663;p33"/>
          <p:cNvGrpSpPr/>
          <p:nvPr/>
        </p:nvGrpSpPr>
        <p:grpSpPr>
          <a:xfrm>
            <a:off x="312050" y="234700"/>
            <a:ext cx="8220104" cy="2808124"/>
            <a:chOff x="312050" y="234700"/>
            <a:chExt cx="8220104" cy="2808124"/>
          </a:xfrm>
        </p:grpSpPr>
        <p:sp>
          <p:nvSpPr>
            <p:cNvPr id="664" name="Google Shape;664;p33"/>
            <p:cNvSpPr/>
            <p:nvPr/>
          </p:nvSpPr>
          <p:spPr>
            <a:xfrm>
              <a:off x="312050" y="1938069"/>
              <a:ext cx="202516" cy="107280"/>
            </a:xfrm>
            <a:custGeom>
              <a:rect b="b" l="l" r="r" t="t"/>
              <a:pathLst>
                <a:path extrusionOk="0" h="1549" w="2924">
                  <a:moveTo>
                    <a:pt x="2892" y="0"/>
                  </a:moveTo>
                  <a:cubicBezTo>
                    <a:pt x="2801" y="28"/>
                    <a:pt x="2714" y="64"/>
                    <a:pt x="2628" y="105"/>
                  </a:cubicBezTo>
                  <a:cubicBezTo>
                    <a:pt x="2546" y="141"/>
                    <a:pt x="2464" y="182"/>
                    <a:pt x="2387" y="223"/>
                  </a:cubicBezTo>
                  <a:cubicBezTo>
                    <a:pt x="2232" y="310"/>
                    <a:pt x="2081" y="406"/>
                    <a:pt x="1936" y="506"/>
                  </a:cubicBezTo>
                  <a:lnTo>
                    <a:pt x="1826" y="583"/>
                  </a:lnTo>
                  <a:lnTo>
                    <a:pt x="1726" y="661"/>
                  </a:lnTo>
                  <a:cubicBezTo>
                    <a:pt x="1653" y="715"/>
                    <a:pt x="1590" y="770"/>
                    <a:pt x="1521" y="825"/>
                  </a:cubicBezTo>
                  <a:cubicBezTo>
                    <a:pt x="1499" y="847"/>
                    <a:pt x="1471" y="870"/>
                    <a:pt x="1444" y="893"/>
                  </a:cubicBezTo>
                  <a:cubicBezTo>
                    <a:pt x="1421" y="875"/>
                    <a:pt x="1398" y="852"/>
                    <a:pt x="1376" y="838"/>
                  </a:cubicBezTo>
                  <a:cubicBezTo>
                    <a:pt x="1312" y="779"/>
                    <a:pt x="1248" y="729"/>
                    <a:pt x="1180" y="679"/>
                  </a:cubicBezTo>
                  <a:cubicBezTo>
                    <a:pt x="1111" y="629"/>
                    <a:pt x="1043" y="574"/>
                    <a:pt x="970" y="524"/>
                  </a:cubicBezTo>
                  <a:cubicBezTo>
                    <a:pt x="829" y="428"/>
                    <a:pt x="683" y="337"/>
                    <a:pt x="529" y="251"/>
                  </a:cubicBezTo>
                  <a:cubicBezTo>
                    <a:pt x="451" y="210"/>
                    <a:pt x="374" y="169"/>
                    <a:pt x="292" y="132"/>
                  </a:cubicBezTo>
                  <a:cubicBezTo>
                    <a:pt x="205" y="96"/>
                    <a:pt x="119" y="64"/>
                    <a:pt x="32" y="37"/>
                  </a:cubicBezTo>
                  <a:lnTo>
                    <a:pt x="0" y="69"/>
                  </a:lnTo>
                  <a:lnTo>
                    <a:pt x="346" y="433"/>
                  </a:lnTo>
                  <a:lnTo>
                    <a:pt x="702" y="797"/>
                  </a:lnTo>
                  <a:cubicBezTo>
                    <a:pt x="820" y="916"/>
                    <a:pt x="938" y="1039"/>
                    <a:pt x="1057" y="1157"/>
                  </a:cubicBezTo>
                  <a:lnTo>
                    <a:pt x="1412" y="1517"/>
                  </a:lnTo>
                  <a:lnTo>
                    <a:pt x="1444" y="1549"/>
                  </a:lnTo>
                  <a:lnTo>
                    <a:pt x="1480" y="1517"/>
                  </a:lnTo>
                  <a:lnTo>
                    <a:pt x="1845" y="1148"/>
                  </a:lnTo>
                  <a:cubicBezTo>
                    <a:pt x="1963" y="1025"/>
                    <a:pt x="2086" y="907"/>
                    <a:pt x="2209" y="779"/>
                  </a:cubicBezTo>
                  <a:lnTo>
                    <a:pt x="2569" y="410"/>
                  </a:lnTo>
                  <a:lnTo>
                    <a:pt x="2924" y="37"/>
                  </a:lnTo>
                  <a:lnTo>
                    <a:pt x="28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3"/>
            <p:cNvSpPr/>
            <p:nvPr/>
          </p:nvSpPr>
          <p:spPr>
            <a:xfrm>
              <a:off x="4318300" y="234700"/>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3"/>
            <p:cNvSpPr/>
            <p:nvPr/>
          </p:nvSpPr>
          <p:spPr>
            <a:xfrm>
              <a:off x="8329638" y="2935544"/>
              <a:ext cx="202516" cy="107280"/>
            </a:xfrm>
            <a:custGeom>
              <a:rect b="b" l="l" r="r" t="t"/>
              <a:pathLst>
                <a:path extrusionOk="0" h="1549" w="2924">
                  <a:moveTo>
                    <a:pt x="2892" y="0"/>
                  </a:moveTo>
                  <a:cubicBezTo>
                    <a:pt x="2801" y="28"/>
                    <a:pt x="2714" y="64"/>
                    <a:pt x="2628" y="105"/>
                  </a:cubicBezTo>
                  <a:cubicBezTo>
                    <a:pt x="2546" y="141"/>
                    <a:pt x="2464" y="182"/>
                    <a:pt x="2387" y="223"/>
                  </a:cubicBezTo>
                  <a:cubicBezTo>
                    <a:pt x="2232" y="310"/>
                    <a:pt x="2081" y="406"/>
                    <a:pt x="1936" y="506"/>
                  </a:cubicBezTo>
                  <a:lnTo>
                    <a:pt x="1826" y="583"/>
                  </a:lnTo>
                  <a:lnTo>
                    <a:pt x="1726" y="661"/>
                  </a:lnTo>
                  <a:cubicBezTo>
                    <a:pt x="1653" y="715"/>
                    <a:pt x="1590" y="770"/>
                    <a:pt x="1521" y="825"/>
                  </a:cubicBezTo>
                  <a:cubicBezTo>
                    <a:pt x="1499" y="847"/>
                    <a:pt x="1471" y="870"/>
                    <a:pt x="1444" y="893"/>
                  </a:cubicBezTo>
                  <a:cubicBezTo>
                    <a:pt x="1421" y="875"/>
                    <a:pt x="1398" y="852"/>
                    <a:pt x="1376" y="838"/>
                  </a:cubicBezTo>
                  <a:cubicBezTo>
                    <a:pt x="1312" y="779"/>
                    <a:pt x="1248" y="729"/>
                    <a:pt x="1180" y="679"/>
                  </a:cubicBezTo>
                  <a:cubicBezTo>
                    <a:pt x="1111" y="629"/>
                    <a:pt x="1043" y="574"/>
                    <a:pt x="970" y="524"/>
                  </a:cubicBezTo>
                  <a:cubicBezTo>
                    <a:pt x="829" y="428"/>
                    <a:pt x="683" y="337"/>
                    <a:pt x="529" y="251"/>
                  </a:cubicBezTo>
                  <a:cubicBezTo>
                    <a:pt x="451" y="210"/>
                    <a:pt x="374" y="169"/>
                    <a:pt x="292" y="132"/>
                  </a:cubicBezTo>
                  <a:cubicBezTo>
                    <a:pt x="205" y="96"/>
                    <a:pt x="119" y="64"/>
                    <a:pt x="32" y="37"/>
                  </a:cubicBezTo>
                  <a:lnTo>
                    <a:pt x="0" y="69"/>
                  </a:lnTo>
                  <a:lnTo>
                    <a:pt x="346" y="433"/>
                  </a:lnTo>
                  <a:lnTo>
                    <a:pt x="702" y="797"/>
                  </a:lnTo>
                  <a:cubicBezTo>
                    <a:pt x="820" y="916"/>
                    <a:pt x="938" y="1039"/>
                    <a:pt x="1057" y="1157"/>
                  </a:cubicBezTo>
                  <a:lnTo>
                    <a:pt x="1412" y="1517"/>
                  </a:lnTo>
                  <a:lnTo>
                    <a:pt x="1444" y="1549"/>
                  </a:lnTo>
                  <a:lnTo>
                    <a:pt x="1480" y="1517"/>
                  </a:lnTo>
                  <a:lnTo>
                    <a:pt x="1845" y="1148"/>
                  </a:lnTo>
                  <a:cubicBezTo>
                    <a:pt x="1963" y="1025"/>
                    <a:pt x="2086" y="907"/>
                    <a:pt x="2209" y="779"/>
                  </a:cubicBezTo>
                  <a:lnTo>
                    <a:pt x="2569" y="410"/>
                  </a:lnTo>
                  <a:lnTo>
                    <a:pt x="2924" y="37"/>
                  </a:lnTo>
                  <a:lnTo>
                    <a:pt x="28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
    <p:spTree>
      <p:nvGrpSpPr>
        <p:cNvPr id="667" name="Shape 667"/>
        <p:cNvGrpSpPr/>
        <p:nvPr/>
      </p:nvGrpSpPr>
      <p:grpSpPr>
        <a:xfrm>
          <a:off x="0" y="0"/>
          <a:ext cx="0" cy="0"/>
          <a:chOff x="0" y="0"/>
          <a:chExt cx="0" cy="0"/>
        </a:xfrm>
      </p:grpSpPr>
      <p:sp>
        <p:nvSpPr>
          <p:cNvPr id="668" name="Google Shape;668;p34"/>
          <p:cNvSpPr txBox="1"/>
          <p:nvPr>
            <p:ph type="title"/>
          </p:nvPr>
        </p:nvSpPr>
        <p:spPr>
          <a:xfrm>
            <a:off x="1380625" y="1409500"/>
            <a:ext cx="1914600" cy="5085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3000"/>
              <a:buNone/>
              <a:defRPr sz="22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669" name="Google Shape;669;p34"/>
          <p:cNvSpPr txBox="1"/>
          <p:nvPr>
            <p:ph idx="1" type="subTitle"/>
          </p:nvPr>
        </p:nvSpPr>
        <p:spPr>
          <a:xfrm>
            <a:off x="3955725" y="1409500"/>
            <a:ext cx="3079500" cy="5085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670" name="Google Shape;670;p34"/>
          <p:cNvSpPr txBox="1"/>
          <p:nvPr>
            <p:ph idx="2"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5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71" name="Google Shape;671;p34"/>
          <p:cNvSpPr txBox="1"/>
          <p:nvPr>
            <p:ph idx="3" type="title"/>
          </p:nvPr>
        </p:nvSpPr>
        <p:spPr>
          <a:xfrm>
            <a:off x="1380625" y="2097175"/>
            <a:ext cx="1914600" cy="5085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3000"/>
              <a:buNone/>
              <a:defRPr sz="22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672" name="Google Shape;672;p34"/>
          <p:cNvSpPr txBox="1"/>
          <p:nvPr>
            <p:ph idx="4" type="subTitle"/>
          </p:nvPr>
        </p:nvSpPr>
        <p:spPr>
          <a:xfrm>
            <a:off x="3955725" y="2097175"/>
            <a:ext cx="3079500" cy="5085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673" name="Google Shape;673;p34"/>
          <p:cNvSpPr txBox="1"/>
          <p:nvPr>
            <p:ph idx="5" type="title"/>
          </p:nvPr>
        </p:nvSpPr>
        <p:spPr>
          <a:xfrm>
            <a:off x="1380625" y="2784850"/>
            <a:ext cx="1914600" cy="5085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3000"/>
              <a:buNone/>
              <a:defRPr sz="22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674" name="Google Shape;674;p34"/>
          <p:cNvSpPr txBox="1"/>
          <p:nvPr>
            <p:ph idx="6" type="subTitle"/>
          </p:nvPr>
        </p:nvSpPr>
        <p:spPr>
          <a:xfrm>
            <a:off x="3955725" y="2784850"/>
            <a:ext cx="3079500" cy="5085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675" name="Google Shape;675;p34"/>
          <p:cNvSpPr txBox="1"/>
          <p:nvPr>
            <p:ph idx="7" type="title"/>
          </p:nvPr>
        </p:nvSpPr>
        <p:spPr>
          <a:xfrm>
            <a:off x="1380625" y="3472525"/>
            <a:ext cx="1914600" cy="5085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3000"/>
              <a:buNone/>
              <a:defRPr sz="22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676" name="Google Shape;676;p34"/>
          <p:cNvSpPr txBox="1"/>
          <p:nvPr>
            <p:ph idx="8" type="subTitle"/>
          </p:nvPr>
        </p:nvSpPr>
        <p:spPr>
          <a:xfrm>
            <a:off x="3955725" y="3472525"/>
            <a:ext cx="3079500" cy="5085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677" name="Google Shape;677;p34"/>
          <p:cNvSpPr/>
          <p:nvPr/>
        </p:nvSpPr>
        <p:spPr>
          <a:xfrm>
            <a:off x="8513845" y="38029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8" name="Google Shape;678;p34"/>
          <p:cNvGrpSpPr/>
          <p:nvPr/>
        </p:nvGrpSpPr>
        <p:grpSpPr>
          <a:xfrm>
            <a:off x="4734870" y="4067195"/>
            <a:ext cx="4069922" cy="978195"/>
            <a:chOff x="4734870" y="4067195"/>
            <a:chExt cx="4069922" cy="978195"/>
          </a:xfrm>
        </p:grpSpPr>
        <p:grpSp>
          <p:nvGrpSpPr>
            <p:cNvPr id="679" name="Google Shape;679;p34"/>
            <p:cNvGrpSpPr/>
            <p:nvPr/>
          </p:nvGrpSpPr>
          <p:grpSpPr>
            <a:xfrm>
              <a:off x="6842695" y="4383727"/>
              <a:ext cx="782049" cy="572689"/>
              <a:chOff x="7518013" y="3195450"/>
              <a:chExt cx="1353495" cy="991326"/>
            </a:xfrm>
          </p:grpSpPr>
          <p:sp>
            <p:nvSpPr>
              <p:cNvPr id="680" name="Google Shape;680;p34"/>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4"/>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4"/>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3" name="Google Shape;683;p34"/>
            <p:cNvGrpSpPr/>
            <p:nvPr/>
          </p:nvGrpSpPr>
          <p:grpSpPr>
            <a:xfrm>
              <a:off x="7469113" y="4067195"/>
              <a:ext cx="1335679" cy="978195"/>
              <a:chOff x="5368507" y="2516915"/>
              <a:chExt cx="2280094" cy="1669845"/>
            </a:xfrm>
          </p:grpSpPr>
          <p:sp>
            <p:nvSpPr>
              <p:cNvPr id="684" name="Google Shape;684;p34"/>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4"/>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4"/>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7" name="Google Shape;687;p34"/>
            <p:cNvGrpSpPr/>
            <p:nvPr/>
          </p:nvGrpSpPr>
          <p:grpSpPr>
            <a:xfrm>
              <a:off x="4734870" y="4383727"/>
              <a:ext cx="782049" cy="572689"/>
              <a:chOff x="7518013" y="3195450"/>
              <a:chExt cx="1353495" cy="991326"/>
            </a:xfrm>
          </p:grpSpPr>
          <p:sp>
            <p:nvSpPr>
              <p:cNvPr id="688" name="Google Shape;688;p34"/>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4"/>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4"/>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91" name="Google Shape;691;p34"/>
          <p:cNvGrpSpPr/>
          <p:nvPr/>
        </p:nvGrpSpPr>
        <p:grpSpPr>
          <a:xfrm>
            <a:off x="178162" y="4290868"/>
            <a:ext cx="8800773" cy="758412"/>
            <a:chOff x="178162" y="4290868"/>
            <a:chExt cx="8800773" cy="758412"/>
          </a:xfrm>
        </p:grpSpPr>
        <p:grpSp>
          <p:nvGrpSpPr>
            <p:cNvPr id="692" name="Google Shape;692;p34"/>
            <p:cNvGrpSpPr/>
            <p:nvPr/>
          </p:nvGrpSpPr>
          <p:grpSpPr>
            <a:xfrm>
              <a:off x="6453628" y="4400452"/>
              <a:ext cx="182766" cy="648828"/>
              <a:chOff x="8823577" y="3660940"/>
              <a:chExt cx="157150" cy="557939"/>
            </a:xfrm>
          </p:grpSpPr>
          <p:sp>
            <p:nvSpPr>
              <p:cNvPr id="693" name="Google Shape;693;p34"/>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4"/>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4"/>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4"/>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7" name="Google Shape;697;p34"/>
            <p:cNvGrpSpPr/>
            <p:nvPr/>
          </p:nvGrpSpPr>
          <p:grpSpPr>
            <a:xfrm>
              <a:off x="8752487" y="4315230"/>
              <a:ext cx="226448" cy="557940"/>
              <a:chOff x="6407650" y="3769225"/>
              <a:chExt cx="183775" cy="452800"/>
            </a:xfrm>
          </p:grpSpPr>
          <p:sp>
            <p:nvSpPr>
              <p:cNvPr id="698" name="Google Shape;698;p34"/>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4"/>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4"/>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1" name="Google Shape;701;p34"/>
            <p:cNvGrpSpPr/>
            <p:nvPr/>
          </p:nvGrpSpPr>
          <p:grpSpPr>
            <a:xfrm>
              <a:off x="178162" y="4290868"/>
              <a:ext cx="226448" cy="557940"/>
              <a:chOff x="6407650" y="3769225"/>
              <a:chExt cx="183775" cy="452800"/>
            </a:xfrm>
          </p:grpSpPr>
          <p:sp>
            <p:nvSpPr>
              <p:cNvPr id="702" name="Google Shape;702;p34"/>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4"/>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4"/>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05" name="Google Shape;705;p34"/>
          <p:cNvSpPr/>
          <p:nvPr/>
        </p:nvSpPr>
        <p:spPr>
          <a:xfrm>
            <a:off x="0" y="4833000"/>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6" name="Google Shape;706;p34"/>
          <p:cNvGrpSpPr/>
          <p:nvPr/>
        </p:nvGrpSpPr>
        <p:grpSpPr>
          <a:xfrm>
            <a:off x="576494" y="4312598"/>
            <a:ext cx="5931608" cy="831302"/>
            <a:chOff x="576494" y="4312598"/>
            <a:chExt cx="5931608" cy="831302"/>
          </a:xfrm>
        </p:grpSpPr>
        <p:sp>
          <p:nvSpPr>
            <p:cNvPr id="707" name="Google Shape;707;p34"/>
            <p:cNvSpPr/>
            <p:nvPr/>
          </p:nvSpPr>
          <p:spPr>
            <a:xfrm flipH="1">
              <a:off x="5172442" y="4581668"/>
              <a:ext cx="1335660" cy="562058"/>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8" name="Google Shape;708;p34"/>
            <p:cNvGrpSpPr/>
            <p:nvPr/>
          </p:nvGrpSpPr>
          <p:grpSpPr>
            <a:xfrm>
              <a:off x="576494" y="4312598"/>
              <a:ext cx="2718835" cy="831302"/>
              <a:chOff x="4922998" y="4405903"/>
              <a:chExt cx="2412453" cy="737623"/>
            </a:xfrm>
          </p:grpSpPr>
          <p:sp>
            <p:nvSpPr>
              <p:cNvPr id="709" name="Google Shape;709;p34"/>
              <p:cNvSpPr/>
              <p:nvPr/>
            </p:nvSpPr>
            <p:spPr>
              <a:xfrm>
                <a:off x="4922998"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4"/>
              <p:cNvSpPr/>
              <p:nvPr/>
            </p:nvSpPr>
            <p:spPr>
              <a:xfrm flipH="1">
                <a:off x="6241859"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7">
    <p:spTree>
      <p:nvGrpSpPr>
        <p:cNvPr id="711" name="Shape 711"/>
        <p:cNvGrpSpPr/>
        <p:nvPr/>
      </p:nvGrpSpPr>
      <p:grpSpPr>
        <a:xfrm>
          <a:off x="0" y="0"/>
          <a:ext cx="0" cy="0"/>
          <a:chOff x="0" y="0"/>
          <a:chExt cx="0" cy="0"/>
        </a:xfrm>
      </p:grpSpPr>
      <p:grpSp>
        <p:nvGrpSpPr>
          <p:cNvPr id="712" name="Google Shape;712;p35"/>
          <p:cNvGrpSpPr/>
          <p:nvPr/>
        </p:nvGrpSpPr>
        <p:grpSpPr>
          <a:xfrm>
            <a:off x="2897303" y="3713752"/>
            <a:ext cx="182766" cy="648828"/>
            <a:chOff x="8823577" y="3660940"/>
            <a:chExt cx="157150" cy="557939"/>
          </a:xfrm>
        </p:grpSpPr>
        <p:sp>
          <p:nvSpPr>
            <p:cNvPr id="713" name="Google Shape;713;p35"/>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5"/>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5"/>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5"/>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7" name="Google Shape;717;p35"/>
          <p:cNvGrpSpPr/>
          <p:nvPr/>
        </p:nvGrpSpPr>
        <p:grpSpPr>
          <a:xfrm>
            <a:off x="8" y="2411807"/>
            <a:ext cx="2473674" cy="1811448"/>
            <a:chOff x="5368507" y="2516915"/>
            <a:chExt cx="2280094" cy="1669845"/>
          </a:xfrm>
        </p:grpSpPr>
        <p:sp>
          <p:nvSpPr>
            <p:cNvPr id="718" name="Google Shape;718;p35"/>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5"/>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5"/>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1" name="Google Shape;721;p35"/>
          <p:cNvSpPr/>
          <p:nvPr/>
        </p:nvSpPr>
        <p:spPr>
          <a:xfrm>
            <a:off x="0" y="4186800"/>
            <a:ext cx="9144000" cy="956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5"/>
          <p:cNvSpPr/>
          <p:nvPr/>
        </p:nvSpPr>
        <p:spPr>
          <a:xfrm flipH="1" rot="5400000">
            <a:off x="3497400" y="-498850"/>
            <a:ext cx="5140800" cy="6152400"/>
          </a:xfrm>
          <a:prstGeom prst="round2SameRect">
            <a:avLst>
              <a:gd fmla="val 0" name="adj1"/>
              <a:gd fmla="val 5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5"/>
          <p:cNvSpPr txBox="1"/>
          <p:nvPr>
            <p:ph type="ctrTitle"/>
          </p:nvPr>
        </p:nvSpPr>
        <p:spPr>
          <a:xfrm>
            <a:off x="4572000" y="601750"/>
            <a:ext cx="3809400" cy="956700"/>
          </a:xfrm>
          <a:prstGeom prst="rect">
            <a:avLst/>
          </a:prstGeom>
        </p:spPr>
        <p:txBody>
          <a:bodyPr anchorCtr="0" anchor="ctr" bIns="91425" lIns="91425" spcFirstLastPara="1" rIns="91425" wrap="square" tIns="91425">
            <a:noAutofit/>
          </a:bodyPr>
          <a:lstStyle>
            <a:lvl1pPr lvl="0">
              <a:spcBef>
                <a:spcPts val="0"/>
              </a:spcBef>
              <a:spcAft>
                <a:spcPts val="0"/>
              </a:spcAft>
              <a:buSzPts val="8500"/>
              <a:buNone/>
              <a:defRPr sz="4600"/>
            </a:lvl1pPr>
            <a:lvl2pPr lvl="1" algn="ctr">
              <a:spcBef>
                <a:spcPts val="0"/>
              </a:spcBef>
              <a:spcAft>
                <a:spcPts val="0"/>
              </a:spcAft>
              <a:buSzPts val="8500"/>
              <a:buNone/>
              <a:defRPr sz="8500"/>
            </a:lvl2pPr>
            <a:lvl3pPr lvl="2" algn="ctr">
              <a:spcBef>
                <a:spcPts val="0"/>
              </a:spcBef>
              <a:spcAft>
                <a:spcPts val="0"/>
              </a:spcAft>
              <a:buSzPts val="8500"/>
              <a:buNone/>
              <a:defRPr sz="8500"/>
            </a:lvl3pPr>
            <a:lvl4pPr lvl="3" algn="ctr">
              <a:spcBef>
                <a:spcPts val="0"/>
              </a:spcBef>
              <a:spcAft>
                <a:spcPts val="0"/>
              </a:spcAft>
              <a:buSzPts val="8500"/>
              <a:buNone/>
              <a:defRPr sz="8500"/>
            </a:lvl4pPr>
            <a:lvl5pPr lvl="4" algn="ctr">
              <a:spcBef>
                <a:spcPts val="0"/>
              </a:spcBef>
              <a:spcAft>
                <a:spcPts val="0"/>
              </a:spcAft>
              <a:buSzPts val="8500"/>
              <a:buNone/>
              <a:defRPr sz="8500"/>
            </a:lvl5pPr>
            <a:lvl6pPr lvl="5" algn="ctr">
              <a:spcBef>
                <a:spcPts val="0"/>
              </a:spcBef>
              <a:spcAft>
                <a:spcPts val="0"/>
              </a:spcAft>
              <a:buSzPts val="8500"/>
              <a:buNone/>
              <a:defRPr sz="8500"/>
            </a:lvl6pPr>
            <a:lvl7pPr lvl="6" algn="ctr">
              <a:spcBef>
                <a:spcPts val="0"/>
              </a:spcBef>
              <a:spcAft>
                <a:spcPts val="0"/>
              </a:spcAft>
              <a:buSzPts val="8500"/>
              <a:buNone/>
              <a:defRPr sz="8500"/>
            </a:lvl7pPr>
            <a:lvl8pPr lvl="7" algn="ctr">
              <a:spcBef>
                <a:spcPts val="0"/>
              </a:spcBef>
              <a:spcAft>
                <a:spcPts val="0"/>
              </a:spcAft>
              <a:buSzPts val="8500"/>
              <a:buNone/>
              <a:defRPr sz="8500"/>
            </a:lvl8pPr>
            <a:lvl9pPr lvl="8" algn="ctr">
              <a:spcBef>
                <a:spcPts val="0"/>
              </a:spcBef>
              <a:spcAft>
                <a:spcPts val="0"/>
              </a:spcAft>
              <a:buSzPts val="8500"/>
              <a:buNone/>
              <a:defRPr sz="8500"/>
            </a:lvl9pPr>
          </a:lstStyle>
          <a:p/>
        </p:txBody>
      </p:sp>
      <p:sp>
        <p:nvSpPr>
          <p:cNvPr id="724" name="Google Shape;724;p35"/>
          <p:cNvSpPr txBox="1"/>
          <p:nvPr>
            <p:ph idx="1" type="subTitle"/>
          </p:nvPr>
        </p:nvSpPr>
        <p:spPr>
          <a:xfrm>
            <a:off x="4572000" y="1934851"/>
            <a:ext cx="3809400" cy="1273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8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725" name="Google Shape;725;p35"/>
          <p:cNvGrpSpPr/>
          <p:nvPr/>
        </p:nvGrpSpPr>
        <p:grpSpPr>
          <a:xfrm>
            <a:off x="308075" y="179748"/>
            <a:ext cx="2781905" cy="369556"/>
            <a:chOff x="308075" y="179748"/>
            <a:chExt cx="2781905" cy="369556"/>
          </a:xfrm>
        </p:grpSpPr>
        <p:sp>
          <p:nvSpPr>
            <p:cNvPr id="726" name="Google Shape;726;p35"/>
            <p:cNvSpPr/>
            <p:nvPr/>
          </p:nvSpPr>
          <p:spPr>
            <a:xfrm>
              <a:off x="2887395" y="1797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5"/>
            <p:cNvSpPr/>
            <p:nvPr/>
          </p:nvSpPr>
          <p:spPr>
            <a:xfrm>
              <a:off x="308075" y="414875"/>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8" name="Google Shape;728;p35"/>
          <p:cNvSpPr txBox="1"/>
          <p:nvPr/>
        </p:nvSpPr>
        <p:spPr>
          <a:xfrm>
            <a:off x="4572000" y="3905548"/>
            <a:ext cx="3809400" cy="405900"/>
          </a:xfrm>
          <a:prstGeom prst="rect">
            <a:avLst/>
          </a:prstGeom>
          <a:noFill/>
          <a:ln>
            <a:noFill/>
          </a:ln>
        </p:spPr>
        <p:txBody>
          <a:bodyPr anchorCtr="0" anchor="ctr" bIns="91425" lIns="91425" spcFirstLastPara="1" rIns="91425" wrap="square" tIns="91425">
            <a:noAutofit/>
          </a:bodyPr>
          <a:lstStyle/>
          <a:p>
            <a:pPr indent="0" lvl="0" marL="0" rtl="0" algn="l">
              <a:spcBef>
                <a:spcPts val="300"/>
              </a:spcBef>
              <a:spcAft>
                <a:spcPts val="0"/>
              </a:spcAft>
              <a:buNone/>
            </a:pPr>
            <a:r>
              <a:rPr lang="fr" sz="1000">
                <a:solidFill>
                  <a:schemeClr val="dk1"/>
                </a:solidFill>
                <a:latin typeface="Hind"/>
                <a:ea typeface="Hind"/>
                <a:cs typeface="Hind"/>
                <a:sym typeface="Hind"/>
              </a:rPr>
              <a:t>CREDITS: This presentation template was created by </a:t>
            </a:r>
            <a:r>
              <a:rPr b="1" lang="fr" sz="1000" u="sng">
                <a:solidFill>
                  <a:schemeClr val="dk1"/>
                </a:solidFill>
                <a:latin typeface="Hind"/>
                <a:ea typeface="Hind"/>
                <a:cs typeface="Hind"/>
                <a:sym typeface="Hind"/>
                <a:hlinkClick r:id="rId2">
                  <a:extLst>
                    <a:ext uri="{A12FA001-AC4F-418D-AE19-62706E023703}">
                      <ahyp:hlinkClr val="tx"/>
                    </a:ext>
                  </a:extLst>
                </a:hlinkClick>
              </a:rPr>
              <a:t>Slidesgo</a:t>
            </a:r>
            <a:r>
              <a:rPr lang="fr" sz="1000">
                <a:solidFill>
                  <a:schemeClr val="dk1"/>
                </a:solidFill>
                <a:latin typeface="Hind"/>
                <a:ea typeface="Hind"/>
                <a:cs typeface="Hind"/>
                <a:sym typeface="Hind"/>
              </a:rPr>
              <a:t>, and includes icons by </a:t>
            </a:r>
            <a:r>
              <a:rPr b="1" lang="fr" sz="1000" u="sng">
                <a:solidFill>
                  <a:schemeClr val="dk1"/>
                </a:solidFill>
                <a:latin typeface="Hind"/>
                <a:ea typeface="Hind"/>
                <a:cs typeface="Hind"/>
                <a:sym typeface="Hind"/>
                <a:hlinkClick r:id="rId3">
                  <a:extLst>
                    <a:ext uri="{A12FA001-AC4F-418D-AE19-62706E023703}">
                      <ahyp:hlinkClr val="tx"/>
                    </a:ext>
                  </a:extLst>
                </a:hlinkClick>
              </a:rPr>
              <a:t>Flaticon</a:t>
            </a:r>
            <a:r>
              <a:rPr lang="fr" sz="1000">
                <a:solidFill>
                  <a:schemeClr val="dk1"/>
                </a:solidFill>
                <a:latin typeface="Hind"/>
                <a:ea typeface="Hind"/>
                <a:cs typeface="Hind"/>
                <a:sym typeface="Hind"/>
              </a:rPr>
              <a:t>, and infographics &amp; images by </a:t>
            </a:r>
            <a:r>
              <a:rPr b="1" lang="fr" sz="1000" u="sng">
                <a:solidFill>
                  <a:schemeClr val="dk1"/>
                </a:solidFill>
                <a:latin typeface="Hind"/>
                <a:ea typeface="Hind"/>
                <a:cs typeface="Hind"/>
                <a:sym typeface="Hind"/>
                <a:hlinkClick r:id="rId4">
                  <a:extLst>
                    <a:ext uri="{A12FA001-AC4F-418D-AE19-62706E023703}">
                      <ahyp:hlinkClr val="tx"/>
                    </a:ext>
                  </a:extLst>
                </a:hlinkClick>
              </a:rPr>
              <a:t>Freepik</a:t>
            </a:r>
            <a:endParaRPr b="1" sz="1000" u="sng">
              <a:solidFill>
                <a:schemeClr val="dk1"/>
              </a:solidFill>
              <a:latin typeface="Hind"/>
              <a:ea typeface="Hind"/>
              <a:cs typeface="Hind"/>
              <a:sym typeface="Hin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0">
    <p:spTree>
      <p:nvGrpSpPr>
        <p:cNvPr id="729" name="Shape 729"/>
        <p:cNvGrpSpPr/>
        <p:nvPr/>
      </p:nvGrpSpPr>
      <p:grpSpPr>
        <a:xfrm>
          <a:off x="0" y="0"/>
          <a:ext cx="0" cy="0"/>
          <a:chOff x="0" y="0"/>
          <a:chExt cx="0" cy="0"/>
        </a:xfrm>
      </p:grpSpPr>
      <p:grpSp>
        <p:nvGrpSpPr>
          <p:cNvPr id="730" name="Google Shape;730;p36"/>
          <p:cNvGrpSpPr/>
          <p:nvPr/>
        </p:nvGrpSpPr>
        <p:grpSpPr>
          <a:xfrm>
            <a:off x="150" y="2127504"/>
            <a:ext cx="7939948" cy="2466647"/>
            <a:chOff x="150" y="2127504"/>
            <a:chExt cx="7939948" cy="2466647"/>
          </a:xfrm>
        </p:grpSpPr>
        <p:sp>
          <p:nvSpPr>
            <p:cNvPr id="731" name="Google Shape;731;p36"/>
            <p:cNvSpPr/>
            <p:nvPr/>
          </p:nvSpPr>
          <p:spPr>
            <a:xfrm>
              <a:off x="4572008" y="2127504"/>
              <a:ext cx="3368090" cy="2466647"/>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6"/>
            <p:cNvSpPr/>
            <p:nvPr/>
          </p:nvSpPr>
          <p:spPr>
            <a:xfrm>
              <a:off x="5127419" y="2127504"/>
              <a:ext cx="1174345" cy="2004695"/>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6"/>
            <p:cNvSpPr/>
            <p:nvPr/>
          </p:nvSpPr>
          <p:spPr>
            <a:xfrm>
              <a:off x="6720557" y="2696796"/>
              <a:ext cx="112548" cy="375513"/>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4" name="Google Shape;734;p36"/>
            <p:cNvGrpSpPr/>
            <p:nvPr/>
          </p:nvGrpSpPr>
          <p:grpSpPr>
            <a:xfrm>
              <a:off x="2511192" y="3233767"/>
              <a:ext cx="1298949" cy="951376"/>
              <a:chOff x="7518013" y="3195450"/>
              <a:chExt cx="1353495" cy="991326"/>
            </a:xfrm>
          </p:grpSpPr>
          <p:sp>
            <p:nvSpPr>
              <p:cNvPr id="735" name="Google Shape;735;p36"/>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6"/>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6"/>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8" name="Google Shape;738;p36"/>
            <p:cNvGrpSpPr/>
            <p:nvPr/>
          </p:nvGrpSpPr>
          <p:grpSpPr>
            <a:xfrm>
              <a:off x="1539611" y="3298043"/>
              <a:ext cx="1298949" cy="951376"/>
              <a:chOff x="7518013" y="3195450"/>
              <a:chExt cx="1353495" cy="991326"/>
            </a:xfrm>
          </p:grpSpPr>
          <p:sp>
            <p:nvSpPr>
              <p:cNvPr id="739" name="Google Shape;739;p36"/>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6"/>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6"/>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2" name="Google Shape;742;p36"/>
            <p:cNvGrpSpPr/>
            <p:nvPr/>
          </p:nvGrpSpPr>
          <p:grpSpPr>
            <a:xfrm>
              <a:off x="150" y="2690591"/>
              <a:ext cx="2092214" cy="1532250"/>
              <a:chOff x="5368507" y="2516915"/>
              <a:chExt cx="2280094" cy="1669845"/>
            </a:xfrm>
          </p:grpSpPr>
          <p:sp>
            <p:nvSpPr>
              <p:cNvPr id="743" name="Google Shape;743;p36"/>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6"/>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6"/>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6" name="Google Shape;746;p36"/>
            <p:cNvGrpSpPr/>
            <p:nvPr/>
          </p:nvGrpSpPr>
          <p:grpSpPr>
            <a:xfrm>
              <a:off x="3453351" y="3549313"/>
              <a:ext cx="867726" cy="635440"/>
              <a:chOff x="7518013" y="3195450"/>
              <a:chExt cx="1353495" cy="991326"/>
            </a:xfrm>
          </p:grpSpPr>
          <p:sp>
            <p:nvSpPr>
              <p:cNvPr id="747" name="Google Shape;747;p36"/>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6"/>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6"/>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50" name="Google Shape;750;p36"/>
          <p:cNvGrpSpPr/>
          <p:nvPr/>
        </p:nvGrpSpPr>
        <p:grpSpPr>
          <a:xfrm>
            <a:off x="713103" y="3643543"/>
            <a:ext cx="8238519" cy="721887"/>
            <a:chOff x="713103" y="3643543"/>
            <a:chExt cx="8238519" cy="721887"/>
          </a:xfrm>
        </p:grpSpPr>
        <p:grpSp>
          <p:nvGrpSpPr>
            <p:cNvPr id="751" name="Google Shape;751;p36"/>
            <p:cNvGrpSpPr/>
            <p:nvPr/>
          </p:nvGrpSpPr>
          <p:grpSpPr>
            <a:xfrm>
              <a:off x="713103" y="3716602"/>
              <a:ext cx="182766" cy="648828"/>
              <a:chOff x="8823577" y="3660940"/>
              <a:chExt cx="157150" cy="557939"/>
            </a:xfrm>
          </p:grpSpPr>
          <p:sp>
            <p:nvSpPr>
              <p:cNvPr id="752" name="Google Shape;752;p36"/>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6"/>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6"/>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6"/>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6" name="Google Shape;756;p36"/>
            <p:cNvGrpSpPr/>
            <p:nvPr/>
          </p:nvGrpSpPr>
          <p:grpSpPr>
            <a:xfrm>
              <a:off x="1011199" y="3643543"/>
              <a:ext cx="226448" cy="557940"/>
              <a:chOff x="6407650" y="3769225"/>
              <a:chExt cx="183775" cy="452800"/>
            </a:xfrm>
          </p:grpSpPr>
          <p:sp>
            <p:nvSpPr>
              <p:cNvPr id="757" name="Google Shape;757;p36"/>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6"/>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6"/>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0" name="Google Shape;760;p36"/>
            <p:cNvGrpSpPr/>
            <p:nvPr/>
          </p:nvGrpSpPr>
          <p:grpSpPr>
            <a:xfrm>
              <a:off x="7910199" y="3645818"/>
              <a:ext cx="1041423" cy="719601"/>
              <a:chOff x="7910199" y="3645818"/>
              <a:chExt cx="1041423" cy="719601"/>
            </a:xfrm>
          </p:grpSpPr>
          <p:sp>
            <p:nvSpPr>
              <p:cNvPr id="761" name="Google Shape;761;p36"/>
              <p:cNvSpPr/>
              <p:nvPr/>
            </p:nvSpPr>
            <p:spPr>
              <a:xfrm>
                <a:off x="8010100" y="4087007"/>
                <a:ext cx="26677" cy="116751"/>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6"/>
              <p:cNvSpPr/>
              <p:nvPr/>
            </p:nvSpPr>
            <p:spPr>
              <a:xfrm>
                <a:off x="7910199" y="3645818"/>
                <a:ext cx="226448" cy="443192"/>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6"/>
              <p:cNvSpPr/>
              <p:nvPr/>
            </p:nvSpPr>
            <p:spPr>
              <a:xfrm>
                <a:off x="8023407" y="3645818"/>
                <a:ext cx="113239" cy="443192"/>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6"/>
              <p:cNvSpPr/>
              <p:nvPr/>
            </p:nvSpPr>
            <p:spPr>
              <a:xfrm>
                <a:off x="8825075" y="4106707"/>
                <a:ext cx="26677" cy="116751"/>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6"/>
              <p:cNvSpPr/>
              <p:nvPr/>
            </p:nvSpPr>
            <p:spPr>
              <a:xfrm>
                <a:off x="8725174" y="3665518"/>
                <a:ext cx="226448" cy="443192"/>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6"/>
              <p:cNvSpPr/>
              <p:nvPr/>
            </p:nvSpPr>
            <p:spPr>
              <a:xfrm>
                <a:off x="8838382" y="3665518"/>
                <a:ext cx="113239" cy="443192"/>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6"/>
              <p:cNvSpPr/>
              <p:nvPr/>
            </p:nvSpPr>
            <p:spPr>
              <a:xfrm>
                <a:off x="8189040" y="3716602"/>
                <a:ext cx="182760" cy="354346"/>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6"/>
              <p:cNvSpPr/>
              <p:nvPr/>
            </p:nvSpPr>
            <p:spPr>
              <a:xfrm>
                <a:off x="8268898" y="3864179"/>
                <a:ext cx="18449" cy="501240"/>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6"/>
              <p:cNvSpPr/>
              <p:nvPr/>
            </p:nvSpPr>
            <p:spPr>
              <a:xfrm>
                <a:off x="8266094" y="3885234"/>
                <a:ext cx="77511" cy="71541"/>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6"/>
              <p:cNvSpPr/>
              <p:nvPr/>
            </p:nvSpPr>
            <p:spPr>
              <a:xfrm>
                <a:off x="8217137" y="3939108"/>
                <a:ext cx="70633" cy="64598"/>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71" name="Google Shape;771;p36"/>
          <p:cNvGrpSpPr/>
          <p:nvPr/>
        </p:nvGrpSpPr>
        <p:grpSpPr>
          <a:xfrm>
            <a:off x="0" y="4186800"/>
            <a:ext cx="9144000" cy="956700"/>
            <a:chOff x="0" y="4186800"/>
            <a:chExt cx="9144000" cy="956700"/>
          </a:xfrm>
        </p:grpSpPr>
        <p:sp>
          <p:nvSpPr>
            <p:cNvPr id="772" name="Google Shape;772;p36"/>
            <p:cNvSpPr/>
            <p:nvPr/>
          </p:nvSpPr>
          <p:spPr>
            <a:xfrm>
              <a:off x="0" y="4186800"/>
              <a:ext cx="9144000" cy="956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6"/>
            <p:cNvSpPr/>
            <p:nvPr/>
          </p:nvSpPr>
          <p:spPr>
            <a:xfrm flipH="1">
              <a:off x="3282183" y="4186813"/>
              <a:ext cx="1872894" cy="956681"/>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4" name="Google Shape;774;p36"/>
          <p:cNvSpPr/>
          <p:nvPr/>
        </p:nvSpPr>
        <p:spPr>
          <a:xfrm>
            <a:off x="7959600" y="2690600"/>
            <a:ext cx="472800" cy="472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5" name="Google Shape;775;p36"/>
          <p:cNvGrpSpPr/>
          <p:nvPr/>
        </p:nvGrpSpPr>
        <p:grpSpPr>
          <a:xfrm>
            <a:off x="187966" y="4412803"/>
            <a:ext cx="8876272" cy="734944"/>
            <a:chOff x="187966" y="4412803"/>
            <a:chExt cx="8876272" cy="734944"/>
          </a:xfrm>
        </p:grpSpPr>
        <p:sp>
          <p:nvSpPr>
            <p:cNvPr id="776" name="Google Shape;776;p36"/>
            <p:cNvSpPr/>
            <p:nvPr/>
          </p:nvSpPr>
          <p:spPr>
            <a:xfrm>
              <a:off x="7327752" y="4412803"/>
              <a:ext cx="1736487" cy="730729"/>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7" name="Google Shape;777;p36"/>
            <p:cNvGrpSpPr/>
            <p:nvPr/>
          </p:nvGrpSpPr>
          <p:grpSpPr>
            <a:xfrm>
              <a:off x="187966" y="4460430"/>
              <a:ext cx="1872931" cy="687317"/>
              <a:chOff x="5288066" y="4405903"/>
              <a:chExt cx="2010014" cy="737623"/>
            </a:xfrm>
          </p:grpSpPr>
          <p:sp>
            <p:nvSpPr>
              <p:cNvPr id="778" name="Google Shape;778;p36"/>
              <p:cNvSpPr/>
              <p:nvPr/>
            </p:nvSpPr>
            <p:spPr>
              <a:xfrm>
                <a:off x="5288066"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6"/>
              <p:cNvSpPr/>
              <p:nvPr/>
            </p:nvSpPr>
            <p:spPr>
              <a:xfrm>
                <a:off x="6204488"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0" name="Google Shape;780;p36"/>
            <p:cNvSpPr/>
            <p:nvPr/>
          </p:nvSpPr>
          <p:spPr>
            <a:xfrm>
              <a:off x="5414399" y="4759051"/>
              <a:ext cx="913662" cy="384477"/>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1" name="Google Shape;781;p36"/>
          <p:cNvGrpSpPr/>
          <p:nvPr/>
        </p:nvGrpSpPr>
        <p:grpSpPr>
          <a:xfrm>
            <a:off x="1261133" y="294325"/>
            <a:ext cx="6183161" cy="1566197"/>
            <a:chOff x="1261133" y="294325"/>
            <a:chExt cx="6183161" cy="1566197"/>
          </a:xfrm>
        </p:grpSpPr>
        <p:sp>
          <p:nvSpPr>
            <p:cNvPr id="782" name="Google Shape;782;p36"/>
            <p:cNvSpPr/>
            <p:nvPr/>
          </p:nvSpPr>
          <p:spPr>
            <a:xfrm>
              <a:off x="1261133" y="1753173"/>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6"/>
            <p:cNvSpPr/>
            <p:nvPr/>
          </p:nvSpPr>
          <p:spPr>
            <a:xfrm>
              <a:off x="7241708" y="7361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6"/>
            <p:cNvSpPr/>
            <p:nvPr/>
          </p:nvSpPr>
          <p:spPr>
            <a:xfrm>
              <a:off x="6590575" y="294325"/>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5" name="Google Shape;785;p36"/>
          <p:cNvSpPr/>
          <p:nvPr/>
        </p:nvSpPr>
        <p:spPr>
          <a:xfrm>
            <a:off x="2290013" y="252187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_1">
    <p:spTree>
      <p:nvGrpSpPr>
        <p:cNvPr id="786" name="Shape 786"/>
        <p:cNvGrpSpPr/>
        <p:nvPr/>
      </p:nvGrpSpPr>
      <p:grpSpPr>
        <a:xfrm>
          <a:off x="0" y="0"/>
          <a:ext cx="0" cy="0"/>
          <a:chOff x="0" y="0"/>
          <a:chExt cx="0" cy="0"/>
        </a:xfrm>
      </p:grpSpPr>
      <p:grpSp>
        <p:nvGrpSpPr>
          <p:cNvPr id="787" name="Google Shape;787;p37"/>
          <p:cNvGrpSpPr/>
          <p:nvPr/>
        </p:nvGrpSpPr>
        <p:grpSpPr>
          <a:xfrm>
            <a:off x="2498668" y="4290868"/>
            <a:ext cx="4899607" cy="758412"/>
            <a:chOff x="2498668" y="4290868"/>
            <a:chExt cx="4899607" cy="758412"/>
          </a:xfrm>
        </p:grpSpPr>
        <p:grpSp>
          <p:nvGrpSpPr>
            <p:cNvPr id="788" name="Google Shape;788;p37"/>
            <p:cNvGrpSpPr/>
            <p:nvPr/>
          </p:nvGrpSpPr>
          <p:grpSpPr>
            <a:xfrm flipH="1">
              <a:off x="6936643" y="4290868"/>
              <a:ext cx="226448" cy="557940"/>
              <a:chOff x="6407650" y="3769225"/>
              <a:chExt cx="183775" cy="452800"/>
            </a:xfrm>
          </p:grpSpPr>
          <p:sp>
            <p:nvSpPr>
              <p:cNvPr id="789" name="Google Shape;789;p37"/>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7"/>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7"/>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2" name="Google Shape;792;p37"/>
            <p:cNvGrpSpPr/>
            <p:nvPr/>
          </p:nvGrpSpPr>
          <p:grpSpPr>
            <a:xfrm flipH="1">
              <a:off x="7215509" y="4363927"/>
              <a:ext cx="182766" cy="648828"/>
              <a:chOff x="8823577" y="3660940"/>
              <a:chExt cx="157150" cy="557939"/>
            </a:xfrm>
          </p:grpSpPr>
          <p:sp>
            <p:nvSpPr>
              <p:cNvPr id="793" name="Google Shape;793;p37"/>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7"/>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7"/>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7"/>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7" name="Google Shape;797;p37"/>
            <p:cNvGrpSpPr/>
            <p:nvPr/>
          </p:nvGrpSpPr>
          <p:grpSpPr>
            <a:xfrm flipH="1">
              <a:off x="6333493" y="4327393"/>
              <a:ext cx="226448" cy="557940"/>
              <a:chOff x="6407650" y="3769225"/>
              <a:chExt cx="183775" cy="452800"/>
            </a:xfrm>
          </p:grpSpPr>
          <p:sp>
            <p:nvSpPr>
              <p:cNvPr id="798" name="Google Shape;798;p37"/>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7"/>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7"/>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1" name="Google Shape;801;p37"/>
            <p:cNvGrpSpPr/>
            <p:nvPr/>
          </p:nvGrpSpPr>
          <p:grpSpPr>
            <a:xfrm flipH="1">
              <a:off x="6612359" y="4400452"/>
              <a:ext cx="182766" cy="648828"/>
              <a:chOff x="8823577" y="3660940"/>
              <a:chExt cx="157150" cy="557939"/>
            </a:xfrm>
          </p:grpSpPr>
          <p:sp>
            <p:nvSpPr>
              <p:cNvPr id="802" name="Google Shape;802;p37"/>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7"/>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7"/>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7"/>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6" name="Google Shape;806;p37"/>
            <p:cNvGrpSpPr/>
            <p:nvPr/>
          </p:nvGrpSpPr>
          <p:grpSpPr>
            <a:xfrm flipH="1">
              <a:off x="2498668" y="4290868"/>
              <a:ext cx="226448" cy="557940"/>
              <a:chOff x="6407650" y="3769225"/>
              <a:chExt cx="183775" cy="452800"/>
            </a:xfrm>
          </p:grpSpPr>
          <p:sp>
            <p:nvSpPr>
              <p:cNvPr id="807" name="Google Shape;807;p37"/>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7"/>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7"/>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10" name="Google Shape;810;p37"/>
          <p:cNvGrpSpPr/>
          <p:nvPr/>
        </p:nvGrpSpPr>
        <p:grpSpPr>
          <a:xfrm>
            <a:off x="3318258" y="4067195"/>
            <a:ext cx="2357656" cy="978195"/>
            <a:chOff x="3318258" y="4067195"/>
            <a:chExt cx="2357656" cy="978195"/>
          </a:xfrm>
        </p:grpSpPr>
        <p:grpSp>
          <p:nvGrpSpPr>
            <p:cNvPr id="811" name="Google Shape;811;p37"/>
            <p:cNvGrpSpPr/>
            <p:nvPr/>
          </p:nvGrpSpPr>
          <p:grpSpPr>
            <a:xfrm flipH="1">
              <a:off x="3318258" y="4383727"/>
              <a:ext cx="782049" cy="572689"/>
              <a:chOff x="7518013" y="3195450"/>
              <a:chExt cx="1353495" cy="991326"/>
            </a:xfrm>
          </p:grpSpPr>
          <p:sp>
            <p:nvSpPr>
              <p:cNvPr id="812" name="Google Shape;812;p37"/>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7"/>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7"/>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5" name="Google Shape;815;p37"/>
            <p:cNvGrpSpPr/>
            <p:nvPr/>
          </p:nvGrpSpPr>
          <p:grpSpPr>
            <a:xfrm flipH="1">
              <a:off x="3728433" y="4307852"/>
              <a:ext cx="782049" cy="572689"/>
              <a:chOff x="7518013" y="3195450"/>
              <a:chExt cx="1353495" cy="991326"/>
            </a:xfrm>
          </p:grpSpPr>
          <p:sp>
            <p:nvSpPr>
              <p:cNvPr id="816" name="Google Shape;816;p37"/>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7"/>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7"/>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9" name="Google Shape;819;p37"/>
            <p:cNvGrpSpPr/>
            <p:nvPr/>
          </p:nvGrpSpPr>
          <p:grpSpPr>
            <a:xfrm flipH="1">
              <a:off x="4340235" y="4067195"/>
              <a:ext cx="1335679" cy="978195"/>
              <a:chOff x="5368507" y="2516915"/>
              <a:chExt cx="2280094" cy="1669845"/>
            </a:xfrm>
          </p:grpSpPr>
          <p:sp>
            <p:nvSpPr>
              <p:cNvPr id="820" name="Google Shape;820;p37"/>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7"/>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7"/>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23" name="Google Shape;823;p37"/>
          <p:cNvGrpSpPr/>
          <p:nvPr/>
        </p:nvGrpSpPr>
        <p:grpSpPr>
          <a:xfrm>
            <a:off x="21252" y="4833025"/>
            <a:ext cx="9144000" cy="310500"/>
            <a:chOff x="21252" y="4833025"/>
            <a:chExt cx="9144000" cy="310500"/>
          </a:xfrm>
        </p:grpSpPr>
        <p:sp>
          <p:nvSpPr>
            <p:cNvPr id="824" name="Google Shape;824;p37"/>
            <p:cNvSpPr/>
            <p:nvPr/>
          </p:nvSpPr>
          <p:spPr>
            <a:xfrm flipH="1">
              <a:off x="21252"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7"/>
            <p:cNvSpPr/>
            <p:nvPr/>
          </p:nvSpPr>
          <p:spPr>
            <a:xfrm>
              <a:off x="4192350" y="4833033"/>
              <a:ext cx="607914" cy="310483"/>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6" name="Google Shape;826;p37"/>
          <p:cNvGrpSpPr/>
          <p:nvPr/>
        </p:nvGrpSpPr>
        <p:grpSpPr>
          <a:xfrm>
            <a:off x="-159541" y="4480552"/>
            <a:ext cx="9484333" cy="663030"/>
            <a:chOff x="-159541" y="4480552"/>
            <a:chExt cx="9484333" cy="663030"/>
          </a:xfrm>
        </p:grpSpPr>
        <p:sp>
          <p:nvSpPr>
            <p:cNvPr id="827" name="Google Shape;827;p37"/>
            <p:cNvSpPr/>
            <p:nvPr/>
          </p:nvSpPr>
          <p:spPr>
            <a:xfrm>
              <a:off x="7749352" y="4480552"/>
              <a:ext cx="1575441" cy="662977"/>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8" name="Google Shape;828;p37"/>
            <p:cNvGrpSpPr/>
            <p:nvPr/>
          </p:nvGrpSpPr>
          <p:grpSpPr>
            <a:xfrm flipH="1">
              <a:off x="-159541" y="4480606"/>
              <a:ext cx="1976700" cy="662976"/>
              <a:chOff x="4922998" y="4405903"/>
              <a:chExt cx="2199266" cy="737623"/>
            </a:xfrm>
          </p:grpSpPr>
          <p:sp>
            <p:nvSpPr>
              <p:cNvPr id="829" name="Google Shape;829;p37"/>
              <p:cNvSpPr/>
              <p:nvPr/>
            </p:nvSpPr>
            <p:spPr>
              <a:xfrm>
                <a:off x="4922998"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7"/>
              <p:cNvSpPr/>
              <p:nvPr/>
            </p:nvSpPr>
            <p:spPr>
              <a:xfrm>
                <a:off x="6028672"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4.xml"/><Relationship Id="rId11" Type="http://schemas.openxmlformats.org/officeDocument/2006/relationships/slideLayout" Target="../slideLayouts/slideLayout25.xml"/><Relationship Id="rId22" Type="http://schemas.openxmlformats.org/officeDocument/2006/relationships/theme" Target="../theme/theme2.xml"/><Relationship Id="rId10" Type="http://schemas.openxmlformats.org/officeDocument/2006/relationships/slideLayout" Target="../slideLayouts/slideLayout24.xml"/><Relationship Id="rId21" Type="http://schemas.openxmlformats.org/officeDocument/2006/relationships/slideLayout" Target="../slideLayouts/slideLayout35.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5" Type="http://schemas.openxmlformats.org/officeDocument/2006/relationships/slideLayout" Target="../slideLayouts/slideLayout19.xml"/><Relationship Id="rId19" Type="http://schemas.openxmlformats.org/officeDocument/2006/relationships/slideLayout" Target="../slideLayouts/slideLayout33.xml"/><Relationship Id="rId6" Type="http://schemas.openxmlformats.org/officeDocument/2006/relationships/slideLayout" Target="../slideLayouts/slideLayout20.xml"/><Relationship Id="rId18" Type="http://schemas.openxmlformats.org/officeDocument/2006/relationships/slideLayout" Target="../slideLayouts/slideLayout32.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2" name="Shape 112"/>
        <p:cNvGrpSpPr/>
        <p:nvPr/>
      </p:nvGrpSpPr>
      <p:grpSpPr>
        <a:xfrm>
          <a:off x="0" y="0"/>
          <a:ext cx="0" cy="0"/>
          <a:chOff x="0" y="0"/>
          <a:chExt cx="0" cy="0"/>
        </a:xfrm>
      </p:grpSpPr>
      <p:sp>
        <p:nvSpPr>
          <p:cNvPr id="113" name="Google Shape;113;p16"/>
          <p:cNvSpPr txBox="1"/>
          <p:nvPr>
            <p:ph type="title"/>
          </p:nvPr>
        </p:nvSpPr>
        <p:spPr>
          <a:xfrm>
            <a:off x="713100" y="445025"/>
            <a:ext cx="77178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1pPr>
            <a:lvl2pPr lvl="1">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2pPr>
            <a:lvl3pPr lvl="2">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3pPr>
            <a:lvl4pPr lvl="3">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4pPr>
            <a:lvl5pPr lvl="4">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5pPr>
            <a:lvl6pPr lvl="5">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6pPr>
            <a:lvl7pPr lvl="6">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7pPr>
            <a:lvl8pPr lvl="7">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8pPr>
            <a:lvl9pPr lvl="8">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9pPr>
          </a:lstStyle>
          <a:p/>
        </p:txBody>
      </p:sp>
      <p:sp>
        <p:nvSpPr>
          <p:cNvPr id="114" name="Google Shape;114;p16"/>
          <p:cNvSpPr txBox="1"/>
          <p:nvPr>
            <p:ph idx="1" type="body"/>
          </p:nvPr>
        </p:nvSpPr>
        <p:spPr>
          <a:xfrm>
            <a:off x="713100" y="1152475"/>
            <a:ext cx="77178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1pPr>
            <a:lvl2pPr indent="-304800" lvl="1" marL="9144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2pPr>
            <a:lvl3pPr indent="-304800" lvl="2" marL="13716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3pPr>
            <a:lvl4pPr indent="-304800" lvl="3" marL="18288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4pPr>
            <a:lvl5pPr indent="-304800" lvl="4" marL="22860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5pPr>
            <a:lvl6pPr indent="-304800" lvl="5" marL="27432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6pPr>
            <a:lvl7pPr indent="-304800" lvl="6" marL="32004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7pPr>
            <a:lvl8pPr indent="-304800" lvl="7" marL="36576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8pPr>
            <a:lvl9pPr indent="-304800" lvl="8" marL="41148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9pPr>
          </a:lstStyle>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2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11.jp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www.youtube.com/watch?v=MySbyqublrY" TargetMode="External"/><Relationship Id="rId4" Type="http://schemas.openxmlformats.org/officeDocument/2006/relationships/hyperlink" Target="http://www.youtube.com/watch?v=MySbyqublrY" TargetMode="External"/><Relationship Id="rId5" Type="http://schemas.openxmlformats.org/officeDocument/2006/relationships/image" Target="../media/image1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2.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www.youtube.com/watch?v=m11kAez9tJs&amp;t=2s" TargetMode="External"/><Relationship Id="rId4" Type="http://schemas.openxmlformats.org/officeDocument/2006/relationships/hyperlink" Target="http://www.youtube.com/watch?v=m11kAez9tJs" TargetMode="External"/><Relationship Id="rId5" Type="http://schemas.openxmlformats.org/officeDocument/2006/relationships/image" Target="../media/image1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6.xml"/><Relationship Id="rId3" Type="http://schemas.openxmlformats.org/officeDocument/2006/relationships/image" Target="../media/image24.jpg"/><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7.xml"/><Relationship Id="rId3"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8.xml"/><Relationship Id="rId3" Type="http://schemas.openxmlformats.org/officeDocument/2006/relationships/image" Target="../media/image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9.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0.xml"/><Relationship Id="rId3"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1.xml"/><Relationship Id="rId3"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2.xml"/><Relationship Id="rId3" Type="http://schemas.openxmlformats.org/officeDocument/2006/relationships/image" Target="../media/image2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hyperlink" Target="https://www.youtube.com/watch?v=LT2MGrNi_gY" TargetMode="External"/><Relationship Id="rId4" Type="http://schemas.openxmlformats.org/officeDocument/2006/relationships/hyperlink" Target="http://www.youtube.com/watch?v=LT2MGrNi_gY" TargetMode="External"/><Relationship Id="rId5" Type="http://schemas.openxmlformats.org/officeDocument/2006/relationships/image" Target="../media/image20.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23.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6.jpg"/><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youtube.com/watch?v=jH6x6-BvRuQ" TargetMode="External"/><Relationship Id="rId4" Type="http://schemas.openxmlformats.org/officeDocument/2006/relationships/hyperlink" Target="http://www.youtube.com/watch?v=jH6x6-BvRuQ" TargetMode="External"/><Relationship Id="rId5"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34" name="Shape 834"/>
        <p:cNvGrpSpPr/>
        <p:nvPr/>
      </p:nvGrpSpPr>
      <p:grpSpPr>
        <a:xfrm>
          <a:off x="0" y="0"/>
          <a:ext cx="0" cy="0"/>
          <a:chOff x="0" y="0"/>
          <a:chExt cx="0" cy="0"/>
        </a:xfrm>
      </p:grpSpPr>
      <p:sp>
        <p:nvSpPr>
          <p:cNvPr id="835" name="Google Shape;835;p38"/>
          <p:cNvSpPr txBox="1"/>
          <p:nvPr>
            <p:ph type="ctrTitle"/>
          </p:nvPr>
        </p:nvSpPr>
        <p:spPr>
          <a:xfrm>
            <a:off x="2625325" y="351600"/>
            <a:ext cx="6368400" cy="1163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rgbClr val="4E67C8"/>
              </a:buClr>
              <a:buSzPct val="100000"/>
              <a:buFont typeface="Arial Rounded"/>
              <a:buNone/>
            </a:pPr>
            <a:r>
              <a:rPr lang="fr" sz="4000">
                <a:solidFill>
                  <a:srgbClr val="4E67C8"/>
                </a:solidFill>
              </a:rPr>
              <a:t>Célébration de la Rentrée 2025</a:t>
            </a:r>
            <a:r>
              <a:rPr lang="fr" sz="4000">
                <a:solidFill>
                  <a:srgbClr val="4E67C8"/>
                </a:solidFill>
                <a:highlight>
                  <a:srgbClr val="FEFFFF"/>
                </a:highlight>
              </a:rPr>
              <a:t>                                                 </a:t>
            </a:r>
            <a:endParaRPr sz="4000">
              <a:solidFill>
                <a:srgbClr val="4E67C8"/>
              </a:solidFill>
              <a:highlight>
                <a:srgbClr val="FEFFFF"/>
              </a:highlight>
            </a:endParaRPr>
          </a:p>
          <a:p>
            <a:pPr indent="0" lvl="0" marL="0" rtl="0" algn="ctr">
              <a:spcBef>
                <a:spcPts val="0"/>
              </a:spcBef>
              <a:spcAft>
                <a:spcPts val="0"/>
              </a:spcAft>
              <a:buClr>
                <a:srgbClr val="4E67C8"/>
              </a:buClr>
              <a:buSzPct val="333333"/>
              <a:buFont typeface="Arial Rounded"/>
              <a:buNone/>
            </a:pPr>
            <a:r>
              <a:t/>
            </a:r>
            <a:endParaRPr sz="1200">
              <a:solidFill>
                <a:srgbClr val="9900FF"/>
              </a:solidFill>
              <a:highlight>
                <a:srgbClr val="FEFFFF"/>
              </a:highlight>
            </a:endParaRPr>
          </a:p>
        </p:txBody>
      </p:sp>
      <p:sp>
        <p:nvSpPr>
          <p:cNvPr id="836" name="Google Shape;836;p38"/>
          <p:cNvSpPr txBox="1"/>
          <p:nvPr>
            <p:ph idx="1" type="subTitle"/>
          </p:nvPr>
        </p:nvSpPr>
        <p:spPr>
          <a:xfrm>
            <a:off x="3000375" y="1515000"/>
            <a:ext cx="5695200" cy="2588100"/>
          </a:xfrm>
          <a:prstGeom prst="rect">
            <a:avLst/>
          </a:prstGeom>
        </p:spPr>
        <p:txBody>
          <a:bodyPr anchorCtr="0" anchor="b" bIns="91425" lIns="91425" spcFirstLastPara="1" rIns="91425" wrap="square" tIns="91425">
            <a:normAutofit fontScale="62500" lnSpcReduction="10000"/>
          </a:bodyPr>
          <a:lstStyle/>
          <a:p>
            <a:pPr indent="0" lvl="0" marL="0" rtl="0" algn="ctr">
              <a:spcBef>
                <a:spcPts val="0"/>
              </a:spcBef>
              <a:spcAft>
                <a:spcPts val="0"/>
              </a:spcAft>
              <a:buNone/>
            </a:pPr>
            <a:r>
              <a:rPr b="1" lang="fr" sz="2718">
                <a:solidFill>
                  <a:srgbClr val="4E67C8"/>
                </a:solidFill>
                <a:latin typeface="Playfair Display"/>
                <a:ea typeface="Playfair Display"/>
                <a:cs typeface="Playfair Display"/>
                <a:sym typeface="Playfair Display"/>
              </a:rPr>
              <a:t>Célébration développée par Caroline Maillet-Rao, coordonnatrice du CÉFFA, </a:t>
            </a:r>
            <a:endParaRPr b="1" sz="2718">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2718">
                <a:solidFill>
                  <a:srgbClr val="4E67C8"/>
                </a:solidFill>
                <a:latin typeface="Playfair Display"/>
                <a:ea typeface="Playfair Display"/>
                <a:cs typeface="Playfair Display"/>
                <a:sym typeface="Playfair Display"/>
              </a:rPr>
              <a:t>pour les </a:t>
            </a:r>
            <a:endParaRPr b="1" sz="2718">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2718">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5381">
                <a:solidFill>
                  <a:srgbClr val="4E67C8"/>
                </a:solidFill>
                <a:latin typeface="Playfair Display"/>
                <a:ea typeface="Playfair Display"/>
                <a:cs typeface="Playfair Display"/>
                <a:sym typeface="Playfair Display"/>
              </a:rPr>
              <a:t>Écoles catholiques des </a:t>
            </a:r>
            <a:endParaRPr b="1" sz="5381">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5381">
                <a:solidFill>
                  <a:srgbClr val="4E67C8"/>
                </a:solidFill>
                <a:latin typeface="Playfair Display"/>
                <a:ea typeface="Playfair Display"/>
                <a:cs typeface="Playfair Display"/>
                <a:sym typeface="Playfair Display"/>
              </a:rPr>
              <a:t>Conseils scolaires francophones de l’Alberta</a:t>
            </a:r>
            <a:endParaRPr b="1" sz="4358">
              <a:solidFill>
                <a:srgbClr val="4E67C8"/>
              </a:solidFill>
              <a:latin typeface="Playfair Display"/>
              <a:ea typeface="Playfair Display"/>
              <a:cs typeface="Playfair Display"/>
              <a:sym typeface="Playfair Display"/>
            </a:endParaRPr>
          </a:p>
        </p:txBody>
      </p:sp>
      <p:pic>
        <p:nvPicPr>
          <p:cNvPr id="837" name="Google Shape;837;p38"/>
          <p:cNvPicPr preferRelativeResize="0"/>
          <p:nvPr/>
        </p:nvPicPr>
        <p:blipFill>
          <a:blip r:embed="rId3">
            <a:alphaModFix/>
          </a:blip>
          <a:stretch>
            <a:fillRect/>
          </a:stretch>
        </p:blipFill>
        <p:spPr>
          <a:xfrm>
            <a:off x="5207326" y="4187279"/>
            <a:ext cx="1488399" cy="673774"/>
          </a:xfrm>
          <a:prstGeom prst="rect">
            <a:avLst/>
          </a:prstGeom>
          <a:noFill/>
          <a:ln>
            <a:noFill/>
          </a:ln>
        </p:spPr>
      </p:pic>
      <p:pic>
        <p:nvPicPr>
          <p:cNvPr id="838" name="Google Shape;838;p38"/>
          <p:cNvPicPr preferRelativeResize="0"/>
          <p:nvPr/>
        </p:nvPicPr>
        <p:blipFill>
          <a:blip r:embed="rId4">
            <a:alphaModFix/>
          </a:blip>
          <a:stretch>
            <a:fillRect/>
          </a:stretch>
        </p:blipFill>
        <p:spPr>
          <a:xfrm>
            <a:off x="0" y="0"/>
            <a:ext cx="2806276" cy="5143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95" name="Shape 895"/>
        <p:cNvGrpSpPr/>
        <p:nvPr/>
      </p:nvGrpSpPr>
      <p:grpSpPr>
        <a:xfrm>
          <a:off x="0" y="0"/>
          <a:ext cx="0" cy="0"/>
          <a:chOff x="0" y="0"/>
          <a:chExt cx="0" cy="0"/>
        </a:xfrm>
      </p:grpSpPr>
      <p:sp>
        <p:nvSpPr>
          <p:cNvPr id="896" name="Google Shape;896;p47"/>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000">
                <a:solidFill>
                  <a:srgbClr val="1155CC"/>
                </a:solidFill>
              </a:rPr>
              <a:t>Juste un souffle - Glorious</a:t>
            </a:r>
            <a:endParaRPr sz="3000">
              <a:solidFill>
                <a:srgbClr val="1155CC"/>
              </a:solidFill>
            </a:endParaRPr>
          </a:p>
          <a:p>
            <a:pPr indent="0" lvl="0" marL="0" rtl="0" algn="ctr">
              <a:spcBef>
                <a:spcPts val="0"/>
              </a:spcBef>
              <a:spcAft>
                <a:spcPts val="0"/>
              </a:spcAft>
              <a:buSzPts val="990"/>
              <a:buNone/>
            </a:pPr>
            <a:r>
              <a:t/>
            </a:r>
            <a:endParaRPr sz="3380">
              <a:solidFill>
                <a:srgbClr val="4E67C8"/>
              </a:solidFill>
            </a:endParaRPr>
          </a:p>
          <a:p>
            <a:pPr indent="0" lvl="0" marL="0" rtl="0" algn="l">
              <a:spcBef>
                <a:spcPts val="0"/>
              </a:spcBef>
              <a:spcAft>
                <a:spcPts val="0"/>
              </a:spcAft>
              <a:buSzPts val="990"/>
              <a:buNone/>
            </a:pPr>
            <a:r>
              <a:rPr lang="fr" sz="2580"/>
              <a:t>        </a:t>
            </a:r>
            <a:endParaRPr sz="1879"/>
          </a:p>
        </p:txBody>
      </p:sp>
      <p:sp>
        <p:nvSpPr>
          <p:cNvPr id="897" name="Google Shape;897;p47"/>
          <p:cNvSpPr txBox="1"/>
          <p:nvPr/>
        </p:nvSpPr>
        <p:spPr>
          <a:xfrm>
            <a:off x="658250" y="1125100"/>
            <a:ext cx="80595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De ta main, tu peins les étoiles et le ciel</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L’univers répond au son de ton appel</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Dans le désir de ta grâce, créé de tes mains</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Image et souffle de ton amour divin</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R: Tu as créé les étoiles et ses millions de galaxies</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Dessiné ses paysages par le souffle de l’Esprit</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Et ton coeur de Père a désiré ma vie (x2)</a:t>
            </a:r>
            <a:endParaRPr b="1" sz="2700">
              <a:solidFill>
                <a:srgbClr val="1155CC"/>
              </a:solidFill>
              <a:latin typeface="Playfair Display"/>
              <a:ea typeface="Playfair Display"/>
              <a:cs typeface="Playfair Display"/>
              <a:sym typeface="Playfair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01" name="Shape 901"/>
        <p:cNvGrpSpPr/>
        <p:nvPr/>
      </p:nvGrpSpPr>
      <p:grpSpPr>
        <a:xfrm>
          <a:off x="0" y="0"/>
          <a:ext cx="0" cy="0"/>
          <a:chOff x="0" y="0"/>
          <a:chExt cx="0" cy="0"/>
        </a:xfrm>
      </p:grpSpPr>
      <p:sp>
        <p:nvSpPr>
          <p:cNvPr id="902" name="Google Shape;902;p48"/>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000">
                <a:solidFill>
                  <a:srgbClr val="1155CC"/>
                </a:solidFill>
              </a:rPr>
              <a:t>Juste un souffle - Glorious</a:t>
            </a:r>
            <a:endParaRPr sz="3000">
              <a:solidFill>
                <a:srgbClr val="1155CC"/>
              </a:solidFill>
            </a:endParaRPr>
          </a:p>
          <a:p>
            <a:pPr indent="0" lvl="0" marL="0" rtl="0" algn="ctr">
              <a:spcBef>
                <a:spcPts val="0"/>
              </a:spcBef>
              <a:spcAft>
                <a:spcPts val="0"/>
              </a:spcAft>
              <a:buSzPts val="990"/>
              <a:buNone/>
            </a:pPr>
            <a:r>
              <a:t/>
            </a:r>
            <a:endParaRPr sz="3380">
              <a:solidFill>
                <a:srgbClr val="4E67C8"/>
              </a:solidFill>
            </a:endParaRPr>
          </a:p>
          <a:p>
            <a:pPr indent="0" lvl="0" marL="0" rtl="0" algn="l">
              <a:spcBef>
                <a:spcPts val="0"/>
              </a:spcBef>
              <a:spcAft>
                <a:spcPts val="0"/>
              </a:spcAft>
              <a:buSzPts val="990"/>
              <a:buNone/>
            </a:pPr>
            <a:r>
              <a:rPr lang="fr" sz="2580"/>
              <a:t>        </a:t>
            </a:r>
            <a:endParaRPr sz="1879"/>
          </a:p>
        </p:txBody>
      </p:sp>
      <p:sp>
        <p:nvSpPr>
          <p:cNvPr id="903" name="Google Shape;903;p48"/>
          <p:cNvSpPr txBox="1"/>
          <p:nvPr/>
        </p:nvSpPr>
        <p:spPr>
          <a:xfrm>
            <a:off x="658250" y="1125100"/>
            <a:ext cx="8059500" cy="392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Un jour je serai uni avec les Saints</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Devant la beauté de ta face sans fin</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Prosternés devant ton trône, </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des hommes et anges uniront leur voix</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proclamant leur louange </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R: Tu as créé les étoiles et ses millions de galaxies</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Dessiné ses paysages par le souffle de l’Esprit</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Et ton coeur de Père a désiré ma vie (x2)</a:t>
            </a:r>
            <a:endParaRPr b="1" sz="2700">
              <a:solidFill>
                <a:srgbClr val="1155CC"/>
              </a:solidFill>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07" name="Shape 907"/>
        <p:cNvGrpSpPr/>
        <p:nvPr/>
      </p:nvGrpSpPr>
      <p:grpSpPr>
        <a:xfrm>
          <a:off x="0" y="0"/>
          <a:ext cx="0" cy="0"/>
          <a:chOff x="0" y="0"/>
          <a:chExt cx="0" cy="0"/>
        </a:xfrm>
      </p:grpSpPr>
      <p:sp>
        <p:nvSpPr>
          <p:cNvPr id="908" name="Google Shape;908;p49"/>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000">
                <a:solidFill>
                  <a:srgbClr val="1155CC"/>
                </a:solidFill>
              </a:rPr>
              <a:t>Juste un souffle - Glorious</a:t>
            </a:r>
            <a:endParaRPr sz="3000">
              <a:solidFill>
                <a:srgbClr val="1155CC"/>
              </a:solidFill>
            </a:endParaRPr>
          </a:p>
          <a:p>
            <a:pPr indent="0" lvl="0" marL="0" rtl="0" algn="ctr">
              <a:spcBef>
                <a:spcPts val="0"/>
              </a:spcBef>
              <a:spcAft>
                <a:spcPts val="0"/>
              </a:spcAft>
              <a:buSzPts val="990"/>
              <a:buNone/>
            </a:pPr>
            <a:r>
              <a:t/>
            </a:r>
            <a:endParaRPr sz="3380">
              <a:solidFill>
                <a:srgbClr val="4E67C8"/>
              </a:solidFill>
            </a:endParaRPr>
          </a:p>
          <a:p>
            <a:pPr indent="0" lvl="0" marL="0" rtl="0" algn="l">
              <a:spcBef>
                <a:spcPts val="0"/>
              </a:spcBef>
              <a:spcAft>
                <a:spcPts val="0"/>
              </a:spcAft>
              <a:buSzPts val="990"/>
              <a:buNone/>
            </a:pPr>
            <a:r>
              <a:rPr lang="fr" sz="2580"/>
              <a:t>        </a:t>
            </a:r>
            <a:endParaRPr sz="1879"/>
          </a:p>
        </p:txBody>
      </p:sp>
      <p:sp>
        <p:nvSpPr>
          <p:cNvPr id="909" name="Google Shape;909;p49"/>
          <p:cNvSpPr txBox="1"/>
          <p:nvPr/>
        </p:nvSpPr>
        <p:spPr>
          <a:xfrm>
            <a:off x="658250" y="1125100"/>
            <a:ext cx="8059500" cy="392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Un jour je serai uni avec les Saints</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Devant la beauté de ta face sans fin</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Prosternés devant ton trône, </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des hommes et anges uniront leur voix</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proclamant leur louange </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Là où brillent les étoiles où ton amour a donné vie</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Dans les cieux nous chanterons avec les anges à l’ infini. Gloire au Père, au fils et au Saint-Esprit </a:t>
            </a:r>
            <a:endParaRPr b="1" sz="2700">
              <a:solidFill>
                <a:srgbClr val="1155CC"/>
              </a:solidFill>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13" name="Shape 913"/>
        <p:cNvGrpSpPr/>
        <p:nvPr/>
      </p:nvGrpSpPr>
      <p:grpSpPr>
        <a:xfrm>
          <a:off x="0" y="0"/>
          <a:ext cx="0" cy="0"/>
          <a:chOff x="0" y="0"/>
          <a:chExt cx="0" cy="0"/>
        </a:xfrm>
      </p:grpSpPr>
      <p:sp>
        <p:nvSpPr>
          <p:cNvPr id="914" name="Google Shape;914;p50"/>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000">
                <a:solidFill>
                  <a:srgbClr val="1155CC"/>
                </a:solidFill>
              </a:rPr>
              <a:t>Juste un souffle - Glorious</a:t>
            </a:r>
            <a:endParaRPr sz="3000">
              <a:solidFill>
                <a:srgbClr val="1155CC"/>
              </a:solidFill>
            </a:endParaRPr>
          </a:p>
          <a:p>
            <a:pPr indent="0" lvl="0" marL="0" rtl="0" algn="ctr">
              <a:spcBef>
                <a:spcPts val="0"/>
              </a:spcBef>
              <a:spcAft>
                <a:spcPts val="0"/>
              </a:spcAft>
              <a:buSzPts val="990"/>
              <a:buNone/>
            </a:pPr>
            <a:r>
              <a:t/>
            </a:r>
            <a:endParaRPr sz="3380">
              <a:solidFill>
                <a:srgbClr val="4E67C8"/>
              </a:solidFill>
            </a:endParaRPr>
          </a:p>
          <a:p>
            <a:pPr indent="0" lvl="0" marL="0" rtl="0" algn="l">
              <a:spcBef>
                <a:spcPts val="0"/>
              </a:spcBef>
              <a:spcAft>
                <a:spcPts val="0"/>
              </a:spcAft>
              <a:buSzPts val="990"/>
              <a:buNone/>
            </a:pPr>
            <a:r>
              <a:rPr lang="fr" sz="2580"/>
              <a:t>        </a:t>
            </a:r>
            <a:endParaRPr sz="1879"/>
          </a:p>
        </p:txBody>
      </p:sp>
      <p:sp>
        <p:nvSpPr>
          <p:cNvPr id="915" name="Google Shape;915;p50"/>
          <p:cNvSpPr txBox="1"/>
          <p:nvPr/>
        </p:nvSpPr>
        <p:spPr>
          <a:xfrm>
            <a:off x="665900" y="1507825"/>
            <a:ext cx="8059500" cy="143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R: Tu as créé les étoiles et ses millions de galaxies</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Dessiné ses paysages par le souffle de l’Esprit</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Et ton coeur de Père a désiré ma vie (x2)</a:t>
            </a:r>
            <a:endParaRPr b="1" sz="2700">
              <a:solidFill>
                <a:srgbClr val="1155CC"/>
              </a:solidFill>
              <a:latin typeface="Playfair Display"/>
              <a:ea typeface="Playfair Display"/>
              <a:cs typeface="Playfair Display"/>
              <a:sym typeface="Playfair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19" name="Shape 919"/>
        <p:cNvGrpSpPr/>
        <p:nvPr/>
      </p:nvGrpSpPr>
      <p:grpSpPr>
        <a:xfrm>
          <a:off x="0" y="0"/>
          <a:ext cx="0" cy="0"/>
          <a:chOff x="0" y="0"/>
          <a:chExt cx="0" cy="0"/>
        </a:xfrm>
      </p:grpSpPr>
      <p:sp>
        <p:nvSpPr>
          <p:cNvPr id="920" name="Google Shape;920;p51"/>
          <p:cNvSpPr txBox="1"/>
          <p:nvPr>
            <p:ph type="title"/>
          </p:nvPr>
        </p:nvSpPr>
        <p:spPr>
          <a:xfrm>
            <a:off x="311700" y="328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4E67C8"/>
                </a:solidFill>
              </a:rPr>
              <a:t>Signe de croix </a:t>
            </a:r>
            <a:endParaRPr sz="3680">
              <a:solidFill>
                <a:srgbClr val="4E67C8"/>
              </a:solidFill>
            </a:endParaRPr>
          </a:p>
        </p:txBody>
      </p:sp>
      <p:sp>
        <p:nvSpPr>
          <p:cNvPr id="921" name="Google Shape;921;p51"/>
          <p:cNvSpPr txBox="1"/>
          <p:nvPr>
            <p:ph idx="1" type="body"/>
          </p:nvPr>
        </p:nvSpPr>
        <p:spPr>
          <a:xfrm>
            <a:off x="311700" y="1432850"/>
            <a:ext cx="8520600" cy="31509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Clr>
                <a:srgbClr val="000000"/>
              </a:buClr>
              <a:buSzPts val="688"/>
              <a:buFont typeface="Arial"/>
              <a:buNone/>
            </a:pPr>
            <a:r>
              <a:rPr lang="fr" sz="3017">
                <a:solidFill>
                  <a:srgbClr val="1155CC"/>
                </a:solidFill>
                <a:latin typeface="Playfair Display SemiBold"/>
                <a:ea typeface="Playfair Display SemiBold"/>
                <a:cs typeface="Playfair Display SemiBold"/>
                <a:sym typeface="Playfair Display SemiBold"/>
              </a:rPr>
              <a:t>Nous sommes rassemblés au nom du Père et du Fils et du Saint-Esprit.</a:t>
            </a:r>
            <a:endParaRPr sz="3017">
              <a:solidFill>
                <a:srgbClr val="1155CC"/>
              </a:solidFill>
              <a:latin typeface="Playfair Display SemiBold"/>
              <a:ea typeface="Playfair Display SemiBold"/>
              <a:cs typeface="Playfair Display SemiBold"/>
              <a:sym typeface="Playfair Display SemiBold"/>
            </a:endParaRPr>
          </a:p>
          <a:p>
            <a:pPr indent="0" lvl="0" marL="0" rtl="0" algn="just">
              <a:spcBef>
                <a:spcPts val="0"/>
              </a:spcBef>
              <a:spcAft>
                <a:spcPts val="0"/>
              </a:spcAft>
              <a:buClr>
                <a:srgbClr val="000000"/>
              </a:buClr>
              <a:buSzPts val="688"/>
              <a:buFont typeface="Arial"/>
              <a:buNone/>
            </a:pPr>
            <a:r>
              <a:rPr lang="fr" sz="3017">
                <a:solidFill>
                  <a:srgbClr val="1155CC"/>
                </a:solidFill>
                <a:latin typeface="Playfair Display SemiBold"/>
                <a:ea typeface="Playfair Display SemiBold"/>
                <a:cs typeface="Playfair Display SemiBold"/>
                <a:sym typeface="Playfair Display SemiBold"/>
              </a:rPr>
              <a:t> </a:t>
            </a:r>
            <a:endParaRPr sz="1642">
              <a:solidFill>
                <a:srgbClr val="1155CC"/>
              </a:solidFill>
              <a:latin typeface="Playfair Display SemiBold"/>
              <a:ea typeface="Playfair Display SemiBold"/>
              <a:cs typeface="Playfair Display SemiBold"/>
              <a:sym typeface="Playfair Display SemiBold"/>
            </a:endParaRPr>
          </a:p>
          <a:p>
            <a:pPr indent="0" lvl="0" marL="0" rtl="0" algn="just">
              <a:spcBef>
                <a:spcPts val="0"/>
              </a:spcBef>
              <a:spcAft>
                <a:spcPts val="0"/>
              </a:spcAft>
              <a:buClr>
                <a:srgbClr val="000000"/>
              </a:buClr>
              <a:buSzPts val="688"/>
              <a:buFont typeface="Arial"/>
              <a:buNone/>
            </a:pPr>
            <a:r>
              <a:rPr b="1" lang="fr" sz="3217">
                <a:solidFill>
                  <a:srgbClr val="1155CC"/>
                </a:solidFill>
                <a:latin typeface="Playfair Display"/>
                <a:ea typeface="Playfair Display"/>
                <a:cs typeface="Playfair Display"/>
                <a:sym typeface="Playfair Display"/>
              </a:rPr>
              <a:t>Tous : AMEN !</a:t>
            </a:r>
            <a:endParaRPr b="1" sz="1842">
              <a:solidFill>
                <a:srgbClr val="1155CC"/>
              </a:solidFill>
              <a:latin typeface="Playfair Display"/>
              <a:ea typeface="Playfair Display"/>
              <a:cs typeface="Playfair Display"/>
              <a:sym typeface="Playfair Display"/>
            </a:endParaRPr>
          </a:p>
          <a:p>
            <a:pPr indent="0" lvl="0" marL="0" rtl="0" algn="just">
              <a:lnSpc>
                <a:spcPct val="90000"/>
              </a:lnSpc>
              <a:spcBef>
                <a:spcPts val="0"/>
              </a:spcBef>
              <a:spcAft>
                <a:spcPts val="0"/>
              </a:spcAft>
              <a:buClr>
                <a:srgbClr val="000000"/>
              </a:buClr>
              <a:buSzPts val="688"/>
              <a:buFont typeface="Arial"/>
              <a:buNone/>
            </a:pPr>
            <a:r>
              <a:t/>
            </a:r>
            <a:endParaRPr sz="3017">
              <a:solidFill>
                <a:srgbClr val="4E67C8"/>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pic>
        <p:nvPicPr>
          <p:cNvPr id="922" name="Google Shape;922;p51"/>
          <p:cNvPicPr preferRelativeResize="0"/>
          <p:nvPr/>
        </p:nvPicPr>
        <p:blipFill>
          <a:blip r:embed="rId3">
            <a:alphaModFix/>
          </a:blip>
          <a:stretch>
            <a:fillRect/>
          </a:stretch>
        </p:blipFill>
        <p:spPr>
          <a:xfrm>
            <a:off x="7971225" y="4501950"/>
            <a:ext cx="1172774" cy="5309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26" name="Shape 926"/>
        <p:cNvGrpSpPr/>
        <p:nvPr/>
      </p:nvGrpSpPr>
      <p:grpSpPr>
        <a:xfrm>
          <a:off x="0" y="0"/>
          <a:ext cx="0" cy="0"/>
          <a:chOff x="0" y="0"/>
          <a:chExt cx="0" cy="0"/>
        </a:xfrm>
      </p:grpSpPr>
      <p:sp>
        <p:nvSpPr>
          <p:cNvPr id="927" name="Google Shape;927;p52"/>
          <p:cNvSpPr txBox="1"/>
          <p:nvPr>
            <p:ph type="title"/>
          </p:nvPr>
        </p:nvSpPr>
        <p:spPr>
          <a:xfrm>
            <a:off x="311700" y="328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1155CC"/>
                </a:solidFill>
              </a:rPr>
              <a:t>Salutation</a:t>
            </a:r>
            <a:endParaRPr sz="3680">
              <a:solidFill>
                <a:srgbClr val="1155CC"/>
              </a:solidFill>
            </a:endParaRPr>
          </a:p>
        </p:txBody>
      </p:sp>
      <p:sp>
        <p:nvSpPr>
          <p:cNvPr id="928" name="Google Shape;928;p52"/>
          <p:cNvSpPr txBox="1"/>
          <p:nvPr>
            <p:ph idx="1" type="body"/>
          </p:nvPr>
        </p:nvSpPr>
        <p:spPr>
          <a:xfrm>
            <a:off x="311700" y="1261225"/>
            <a:ext cx="8520600" cy="3322500"/>
          </a:xfrm>
          <a:prstGeom prst="rect">
            <a:avLst/>
          </a:prstGeom>
        </p:spPr>
        <p:txBody>
          <a:bodyPr anchorCtr="0" anchor="t" bIns="91425" lIns="91425" spcFirstLastPara="1" rIns="91425" wrap="square" tIns="91425">
            <a:normAutofit fontScale="92500" lnSpcReduction="20000"/>
          </a:bodyPr>
          <a:lstStyle/>
          <a:p>
            <a:pPr indent="0" lvl="0" marL="0" rtl="0" algn="just">
              <a:spcBef>
                <a:spcPts val="0"/>
              </a:spcBef>
              <a:spcAft>
                <a:spcPts val="0"/>
              </a:spcAft>
              <a:buClr>
                <a:srgbClr val="000000"/>
              </a:buClr>
              <a:buSzPts val="636"/>
              <a:buFont typeface="Arial"/>
              <a:buNone/>
            </a:pPr>
            <a:r>
              <a:rPr lang="fr" sz="3600">
                <a:solidFill>
                  <a:srgbClr val="1155CC"/>
                </a:solidFill>
                <a:latin typeface="Playfair Display"/>
                <a:ea typeface="Playfair Display"/>
                <a:cs typeface="Playfair Display"/>
                <a:sym typeface="Playfair Display"/>
              </a:rPr>
              <a:t>Que le Seigneur Jésus Christ, présent au milieu de nous et dans la Parole, nous garde unis dans son amour.</a:t>
            </a:r>
            <a:endParaRPr sz="3600">
              <a:solidFill>
                <a:srgbClr val="1155CC"/>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36"/>
              <a:buFont typeface="Arial"/>
              <a:buNone/>
            </a:pPr>
            <a:r>
              <a:rPr lang="fr" sz="3600">
                <a:solidFill>
                  <a:srgbClr val="1155CC"/>
                </a:solidFill>
                <a:latin typeface="Playfair Display"/>
                <a:ea typeface="Playfair Display"/>
                <a:cs typeface="Playfair Display"/>
                <a:sym typeface="Playfair Display"/>
              </a:rPr>
              <a:t>Bénissons-le maintenant et toujours.</a:t>
            </a:r>
            <a:endParaRPr sz="3600">
              <a:solidFill>
                <a:srgbClr val="1155CC"/>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36"/>
              <a:buFont typeface="Arial"/>
              <a:buNone/>
            </a:pPr>
            <a:r>
              <a:t/>
            </a:r>
            <a:endParaRPr b="1" sz="3600">
              <a:solidFill>
                <a:srgbClr val="1155CC"/>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36"/>
              <a:buFont typeface="Arial"/>
              <a:buNone/>
            </a:pPr>
            <a:r>
              <a:rPr b="1" lang="fr" sz="3600">
                <a:solidFill>
                  <a:srgbClr val="1155CC"/>
                </a:solidFill>
                <a:latin typeface="Playfair Display"/>
                <a:ea typeface="Playfair Display"/>
                <a:cs typeface="Playfair Display"/>
                <a:sym typeface="Playfair Display"/>
              </a:rPr>
              <a:t>R/ Bénis soit Dieu maintenant et toujours.</a:t>
            </a:r>
            <a:endParaRPr b="1" sz="3600">
              <a:solidFill>
                <a:srgbClr val="1155CC"/>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32" name="Shape 932"/>
        <p:cNvGrpSpPr/>
        <p:nvPr/>
      </p:nvGrpSpPr>
      <p:grpSpPr>
        <a:xfrm>
          <a:off x="0" y="0"/>
          <a:ext cx="0" cy="0"/>
          <a:chOff x="0" y="0"/>
          <a:chExt cx="0" cy="0"/>
        </a:xfrm>
      </p:grpSpPr>
      <p:sp>
        <p:nvSpPr>
          <p:cNvPr id="933" name="Google Shape;933;p53"/>
          <p:cNvSpPr txBox="1"/>
          <p:nvPr>
            <p:ph type="title"/>
          </p:nvPr>
        </p:nvSpPr>
        <p:spPr>
          <a:xfrm>
            <a:off x="311700" y="19107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4E67C8"/>
                </a:solidFill>
              </a:rPr>
              <a:t>Prière </a:t>
            </a:r>
            <a:r>
              <a:rPr lang="fr" sz="3680">
                <a:solidFill>
                  <a:srgbClr val="4E67C8"/>
                </a:solidFill>
              </a:rPr>
              <a:t>d’ouverture</a:t>
            </a:r>
            <a:endParaRPr sz="3680">
              <a:solidFill>
                <a:srgbClr val="4E67C8"/>
              </a:solidFill>
            </a:endParaRPr>
          </a:p>
        </p:txBody>
      </p:sp>
      <p:sp>
        <p:nvSpPr>
          <p:cNvPr id="934" name="Google Shape;934;p53"/>
          <p:cNvSpPr txBox="1"/>
          <p:nvPr>
            <p:ph idx="1" type="body"/>
          </p:nvPr>
        </p:nvSpPr>
        <p:spPr>
          <a:xfrm>
            <a:off x="205350" y="1155775"/>
            <a:ext cx="8733300" cy="3544500"/>
          </a:xfrm>
          <a:prstGeom prst="rect">
            <a:avLst/>
          </a:prstGeom>
        </p:spPr>
        <p:txBody>
          <a:bodyPr anchorCtr="0" anchor="t" bIns="91425" lIns="91425" spcFirstLastPara="1" rIns="91425" wrap="square" tIns="91425">
            <a:normAutofit fontScale="62500"/>
          </a:bodyPr>
          <a:lstStyle/>
          <a:p>
            <a:pPr indent="0" lvl="0" marL="0" rtl="0" algn="just">
              <a:spcBef>
                <a:spcPts val="0"/>
              </a:spcBef>
              <a:spcAft>
                <a:spcPts val="0"/>
              </a:spcAft>
              <a:buNone/>
            </a:pPr>
            <a:r>
              <a:rPr lang="fr" sz="3600">
                <a:solidFill>
                  <a:srgbClr val="1155CC"/>
                </a:solidFill>
                <a:latin typeface="Playfair Display SemiBold"/>
                <a:ea typeface="Playfair Display SemiBold"/>
                <a:cs typeface="Playfair Display SemiBold"/>
                <a:sym typeface="Playfair Display SemiBold"/>
              </a:rPr>
              <a:t>Seigneur Dieu, tu as voulu que toute loi de sainteté consiste à t’aimer et à aimer son prochain: donne-nous de garder tes commandements, et de parvenir ainsi à la vie éternelle. </a:t>
            </a:r>
            <a:endParaRPr sz="3600">
              <a:solidFill>
                <a:srgbClr val="1155CC"/>
              </a:solidFill>
              <a:latin typeface="Playfair Display SemiBold"/>
              <a:ea typeface="Playfair Display SemiBold"/>
              <a:cs typeface="Playfair Display SemiBold"/>
              <a:sym typeface="Playfair Display SemiBold"/>
            </a:endParaRPr>
          </a:p>
          <a:p>
            <a:pPr indent="0" lvl="0" marL="0" rtl="0" algn="just">
              <a:spcBef>
                <a:spcPts val="0"/>
              </a:spcBef>
              <a:spcAft>
                <a:spcPts val="0"/>
              </a:spcAft>
              <a:buClr>
                <a:srgbClr val="000000"/>
              </a:buClr>
              <a:buSzPts val="430"/>
              <a:buFont typeface="Arial"/>
              <a:buNone/>
            </a:pPr>
            <a:r>
              <a:rPr lang="fr" sz="3600">
                <a:solidFill>
                  <a:srgbClr val="1155CC"/>
                </a:solidFill>
                <a:latin typeface="Playfair Display SemiBold"/>
                <a:ea typeface="Playfair Display SemiBold"/>
                <a:cs typeface="Playfair Display SemiBold"/>
                <a:sym typeface="Playfair Display SemiBold"/>
              </a:rPr>
              <a:t>Par Jésus-Christ, ton Fils, notre Seigneur, qui vit et règne avec toi dans l’unité du Saint-Esprit, Dieu pour les siècles des siècles.</a:t>
            </a:r>
            <a:endParaRPr sz="3600">
              <a:solidFill>
                <a:srgbClr val="1155CC"/>
              </a:solidFill>
              <a:latin typeface="Playfair Display SemiBold"/>
              <a:ea typeface="Playfair Display SemiBold"/>
              <a:cs typeface="Playfair Display SemiBold"/>
              <a:sym typeface="Playfair Display SemiBold"/>
            </a:endParaRPr>
          </a:p>
          <a:p>
            <a:pPr indent="0" lvl="0" marL="0" rtl="0" algn="just">
              <a:spcBef>
                <a:spcPts val="0"/>
              </a:spcBef>
              <a:spcAft>
                <a:spcPts val="0"/>
              </a:spcAft>
              <a:buClr>
                <a:srgbClr val="000000"/>
              </a:buClr>
              <a:buSzPts val="430"/>
              <a:buFont typeface="Arial"/>
              <a:buNone/>
            </a:pPr>
            <a:r>
              <a:t/>
            </a:r>
            <a:endParaRPr b="1" sz="3600">
              <a:solidFill>
                <a:srgbClr val="1155CC"/>
              </a:solidFill>
              <a:latin typeface="Playfair Display"/>
              <a:ea typeface="Playfair Display"/>
              <a:cs typeface="Playfair Display"/>
              <a:sym typeface="Playfair Display"/>
            </a:endParaRPr>
          </a:p>
          <a:p>
            <a:pPr indent="0" lvl="0" marL="0" rtl="0" algn="just">
              <a:spcBef>
                <a:spcPts val="0"/>
              </a:spcBef>
              <a:spcAft>
                <a:spcPts val="0"/>
              </a:spcAft>
              <a:buClr>
                <a:srgbClr val="000000"/>
              </a:buClr>
              <a:buSzPts val="430"/>
              <a:buFont typeface="Arial"/>
              <a:buNone/>
            </a:pPr>
            <a:r>
              <a:rPr b="1" lang="fr" sz="4240">
                <a:solidFill>
                  <a:srgbClr val="1155CC"/>
                </a:solidFill>
                <a:latin typeface="Playfair Display"/>
                <a:ea typeface="Playfair Display"/>
                <a:cs typeface="Playfair Display"/>
                <a:sym typeface="Playfair Display"/>
              </a:rPr>
              <a:t>Tous/ Amen</a:t>
            </a:r>
            <a:endParaRPr b="1" sz="2700">
              <a:solidFill>
                <a:srgbClr val="4E67C8"/>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pic>
        <p:nvPicPr>
          <p:cNvPr id="935" name="Google Shape;935;p53"/>
          <p:cNvPicPr preferRelativeResize="0"/>
          <p:nvPr/>
        </p:nvPicPr>
        <p:blipFill>
          <a:blip r:embed="rId3">
            <a:alphaModFix/>
          </a:blip>
          <a:stretch>
            <a:fillRect/>
          </a:stretch>
        </p:blipFill>
        <p:spPr>
          <a:xfrm>
            <a:off x="7971225" y="4501950"/>
            <a:ext cx="1172774" cy="5309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39" name="Shape 939"/>
        <p:cNvGrpSpPr/>
        <p:nvPr/>
      </p:nvGrpSpPr>
      <p:grpSpPr>
        <a:xfrm>
          <a:off x="0" y="0"/>
          <a:ext cx="0" cy="0"/>
          <a:chOff x="0" y="0"/>
          <a:chExt cx="0" cy="0"/>
        </a:xfrm>
      </p:grpSpPr>
      <p:sp>
        <p:nvSpPr>
          <p:cNvPr id="940" name="Google Shape;940;p54"/>
          <p:cNvSpPr txBox="1"/>
          <p:nvPr>
            <p:ph type="title"/>
          </p:nvPr>
        </p:nvSpPr>
        <p:spPr>
          <a:xfrm>
            <a:off x="311700" y="169600"/>
            <a:ext cx="8520600" cy="641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fr" sz="2966">
                <a:solidFill>
                  <a:srgbClr val="4E67C8"/>
                </a:solidFill>
                <a:latin typeface="EB Garamond ExtraBold"/>
                <a:ea typeface="EB Garamond ExtraBold"/>
                <a:cs typeface="EB Garamond ExtraBold"/>
                <a:sym typeface="EB Garamond ExtraBold"/>
              </a:rPr>
              <a:t>Merci de vous asseoir pour écouter les lectures</a:t>
            </a:r>
            <a:endParaRPr>
              <a:solidFill>
                <a:srgbClr val="4E67C8"/>
              </a:solidFill>
            </a:endParaRPr>
          </a:p>
        </p:txBody>
      </p:sp>
      <p:pic>
        <p:nvPicPr>
          <p:cNvPr id="941" name="Google Shape;941;p54"/>
          <p:cNvPicPr preferRelativeResize="0"/>
          <p:nvPr/>
        </p:nvPicPr>
        <p:blipFill>
          <a:blip r:embed="rId3">
            <a:alphaModFix/>
          </a:blip>
          <a:stretch>
            <a:fillRect/>
          </a:stretch>
        </p:blipFill>
        <p:spPr>
          <a:xfrm>
            <a:off x="420975" y="1117325"/>
            <a:ext cx="4382975" cy="3506375"/>
          </a:xfrm>
          <a:prstGeom prst="rect">
            <a:avLst/>
          </a:prstGeom>
          <a:noFill/>
          <a:ln>
            <a:noFill/>
          </a:ln>
        </p:spPr>
      </p:pic>
      <p:pic>
        <p:nvPicPr>
          <p:cNvPr id="942" name="Google Shape;942;p54"/>
          <p:cNvPicPr preferRelativeResize="0"/>
          <p:nvPr/>
        </p:nvPicPr>
        <p:blipFill>
          <a:blip r:embed="rId4">
            <a:alphaModFix/>
          </a:blip>
          <a:stretch>
            <a:fillRect/>
          </a:stretch>
        </p:blipFill>
        <p:spPr>
          <a:xfrm>
            <a:off x="4910425" y="1730613"/>
            <a:ext cx="4035250" cy="22798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46" name="Shape 946"/>
        <p:cNvGrpSpPr/>
        <p:nvPr/>
      </p:nvGrpSpPr>
      <p:grpSpPr>
        <a:xfrm>
          <a:off x="0" y="0"/>
          <a:ext cx="0" cy="0"/>
          <a:chOff x="0" y="0"/>
          <a:chExt cx="0" cy="0"/>
        </a:xfrm>
      </p:grpSpPr>
      <p:sp>
        <p:nvSpPr>
          <p:cNvPr id="947" name="Google Shape;947;p55"/>
          <p:cNvSpPr txBox="1"/>
          <p:nvPr>
            <p:ph type="title"/>
          </p:nvPr>
        </p:nvSpPr>
        <p:spPr>
          <a:xfrm>
            <a:off x="383550" y="109250"/>
            <a:ext cx="8701800" cy="640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sz="2577">
                <a:solidFill>
                  <a:srgbClr val="4E67C8"/>
                </a:solidFill>
              </a:rPr>
              <a:t>Lecture </a:t>
            </a:r>
            <a:r>
              <a:rPr lang="fr" sz="2533">
                <a:solidFill>
                  <a:srgbClr val="4E67C8"/>
                </a:solidFill>
              </a:rPr>
              <a:t>du Livre de la Genèse</a:t>
            </a:r>
            <a:r>
              <a:rPr lang="fr" sz="2933"/>
              <a:t> </a:t>
            </a:r>
            <a:r>
              <a:rPr b="0" lang="fr" sz="3377">
                <a:solidFill>
                  <a:srgbClr val="762EB1"/>
                </a:solidFill>
                <a:latin typeface="Arial"/>
                <a:ea typeface="Arial"/>
                <a:cs typeface="Arial"/>
                <a:sym typeface="Arial"/>
              </a:rPr>
              <a:t> </a:t>
            </a:r>
            <a:r>
              <a:rPr lang="fr" sz="1888">
                <a:solidFill>
                  <a:srgbClr val="980000"/>
                </a:solidFill>
                <a:latin typeface="Arial"/>
                <a:ea typeface="Arial"/>
                <a:cs typeface="Arial"/>
                <a:sym typeface="Arial"/>
              </a:rPr>
              <a:t>(1, 26-28.31a)</a:t>
            </a:r>
            <a:r>
              <a:rPr lang="fr" sz="2000"/>
              <a:t> </a:t>
            </a:r>
            <a:endParaRPr sz="2000"/>
          </a:p>
        </p:txBody>
      </p:sp>
      <p:sp>
        <p:nvSpPr>
          <p:cNvPr id="948" name="Google Shape;948;p55"/>
          <p:cNvSpPr txBox="1"/>
          <p:nvPr>
            <p:ph idx="1" type="body"/>
          </p:nvPr>
        </p:nvSpPr>
        <p:spPr>
          <a:xfrm>
            <a:off x="440550" y="1018000"/>
            <a:ext cx="8587800" cy="3895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Au commencement, Dieu créa le ciel et la Terre.</a:t>
            </a:r>
            <a:endParaRPr>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t/>
            </a:r>
            <a:endParaRPr sz="600">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Dieu dit : </a:t>
            </a:r>
            <a:r>
              <a:rPr b="1" lang="fr">
                <a:solidFill>
                  <a:srgbClr val="4E67C8"/>
                </a:solidFill>
                <a:latin typeface="Playfair Display"/>
                <a:ea typeface="Playfair Display"/>
                <a:cs typeface="Playfair Display"/>
                <a:sym typeface="Playfair Display"/>
              </a:rPr>
              <a:t>« </a:t>
            </a:r>
            <a:r>
              <a:rPr lang="fr">
                <a:solidFill>
                  <a:srgbClr val="1155CC"/>
                </a:solidFill>
                <a:latin typeface="Playfair Display SemiBold"/>
                <a:ea typeface="Playfair Display SemiBold"/>
                <a:cs typeface="Playfair Display SemiBold"/>
                <a:sym typeface="Playfair Display SemiBold"/>
              </a:rPr>
              <a:t>Que la lumière soit. </a:t>
            </a:r>
            <a:r>
              <a:rPr b="1" lang="fr">
                <a:solidFill>
                  <a:srgbClr val="4E67C8"/>
                </a:solidFill>
                <a:latin typeface="Playfair Display"/>
                <a:ea typeface="Playfair Display"/>
                <a:cs typeface="Playfair Display"/>
                <a:sym typeface="Playfair Display"/>
              </a:rPr>
              <a:t>» </a:t>
            </a:r>
            <a:r>
              <a:rPr lang="fr">
                <a:solidFill>
                  <a:srgbClr val="4E67C8"/>
                </a:solidFill>
                <a:latin typeface="Playfair Display SemiBold"/>
                <a:ea typeface="Playfair Display SemiBold"/>
                <a:cs typeface="Playfair Display SemiBold"/>
                <a:sym typeface="Playfair Display SemiBold"/>
              </a:rPr>
              <a:t>Et la lumière fut.</a:t>
            </a:r>
            <a:endParaRPr>
              <a:solidFill>
                <a:srgbClr val="4E67C8"/>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t/>
            </a:r>
            <a:endParaRPr sz="600">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Et Dieu dit: </a:t>
            </a:r>
            <a:r>
              <a:rPr b="1" lang="fr">
                <a:solidFill>
                  <a:srgbClr val="4E67C8"/>
                </a:solidFill>
                <a:latin typeface="Playfair Display"/>
                <a:ea typeface="Playfair Display"/>
                <a:cs typeface="Playfair Display"/>
                <a:sym typeface="Playfair Display"/>
              </a:rPr>
              <a:t>« </a:t>
            </a:r>
            <a:r>
              <a:rPr lang="fr">
                <a:solidFill>
                  <a:srgbClr val="1155CC"/>
                </a:solidFill>
                <a:latin typeface="Playfair Display SemiBold"/>
                <a:ea typeface="Playfair Display SemiBold"/>
                <a:cs typeface="Playfair Display SemiBold"/>
                <a:sym typeface="Playfair Display SemiBold"/>
              </a:rPr>
              <a:t>Qu’il y ait un firmament au milieu des eaux, et qu’il sépare les eaux </a:t>
            </a:r>
            <a:r>
              <a:rPr b="1" lang="fr">
                <a:solidFill>
                  <a:srgbClr val="4E67C8"/>
                </a:solidFill>
                <a:latin typeface="Playfair Display"/>
                <a:ea typeface="Playfair Display"/>
                <a:cs typeface="Playfair Display"/>
                <a:sym typeface="Playfair Display"/>
              </a:rPr>
              <a:t>». </a:t>
            </a:r>
            <a:r>
              <a:rPr lang="fr">
                <a:solidFill>
                  <a:srgbClr val="4E67C8"/>
                </a:solidFill>
                <a:latin typeface="Playfair Display SemiBold"/>
                <a:ea typeface="Playfair Display SemiBold"/>
                <a:cs typeface="Playfair Display SemiBold"/>
                <a:sym typeface="Playfair Display SemiBold"/>
              </a:rPr>
              <a:t>Dieu fit le firmament. </a:t>
            </a:r>
            <a:r>
              <a:rPr lang="fr">
                <a:solidFill>
                  <a:srgbClr val="4E67C8"/>
                </a:solidFill>
                <a:latin typeface="Playfair Display SemiBold"/>
                <a:ea typeface="Playfair Display SemiBold"/>
                <a:cs typeface="Playfair Display SemiBold"/>
                <a:sym typeface="Playfair Display SemiBold"/>
              </a:rPr>
              <a:t>Et ce fut ainsi.</a:t>
            </a:r>
            <a:endParaRPr>
              <a:solidFill>
                <a:srgbClr val="4E67C8"/>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t/>
            </a:r>
            <a:endParaRPr sz="600">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Et Dieu dit: </a:t>
            </a:r>
            <a:r>
              <a:rPr b="1" lang="fr">
                <a:solidFill>
                  <a:srgbClr val="4E67C8"/>
                </a:solidFill>
                <a:latin typeface="Playfair Display"/>
                <a:ea typeface="Playfair Display"/>
                <a:cs typeface="Playfair Display"/>
                <a:sym typeface="Playfair Display"/>
              </a:rPr>
              <a:t>« </a:t>
            </a:r>
            <a:r>
              <a:rPr lang="fr">
                <a:solidFill>
                  <a:srgbClr val="1155CC"/>
                </a:solidFill>
                <a:latin typeface="Playfair Display SemiBold"/>
                <a:ea typeface="Playfair Display SemiBold"/>
                <a:cs typeface="Playfair Display SemiBold"/>
                <a:sym typeface="Playfair Display SemiBold"/>
              </a:rPr>
              <a:t>Que la terre produise l’herbe, la plante qui porte sa semence, et que sur la terre, l’arbre à fruit donne selon son espèce. </a:t>
            </a:r>
            <a:r>
              <a:rPr b="1" lang="fr">
                <a:solidFill>
                  <a:srgbClr val="4E67C8"/>
                </a:solidFill>
                <a:latin typeface="Playfair Display"/>
                <a:ea typeface="Playfair Display"/>
                <a:cs typeface="Playfair Display"/>
                <a:sym typeface="Playfair Display"/>
              </a:rPr>
              <a:t>» </a:t>
            </a:r>
            <a:r>
              <a:rPr lang="fr">
                <a:solidFill>
                  <a:srgbClr val="4E67C8"/>
                </a:solidFill>
                <a:latin typeface="Playfair Display SemiBold"/>
                <a:ea typeface="Playfair Display SemiBold"/>
                <a:cs typeface="Playfair Display SemiBold"/>
                <a:sym typeface="Playfair Display SemiBold"/>
              </a:rPr>
              <a:t>Et ce fut ainsi. </a:t>
            </a:r>
            <a:r>
              <a:rPr lang="fr">
                <a:solidFill>
                  <a:srgbClr val="1155CC"/>
                </a:solidFill>
                <a:latin typeface="Playfair Display SemiBold"/>
                <a:ea typeface="Playfair Display SemiBold"/>
                <a:cs typeface="Playfair Display SemiBold"/>
                <a:sym typeface="Playfair Display SemiBold"/>
              </a:rPr>
              <a:t>Et Dieu vit que cela était bon.</a:t>
            </a:r>
            <a:r>
              <a:rPr lang="fr">
                <a:solidFill>
                  <a:srgbClr val="1155CC"/>
                </a:solidFill>
                <a:latin typeface="Playfair Display SemiBold"/>
                <a:ea typeface="Playfair Display SemiBold"/>
                <a:cs typeface="Playfair Display SemiBold"/>
                <a:sym typeface="Playfair Display SemiBold"/>
              </a:rPr>
              <a:t> </a:t>
            </a:r>
            <a:endParaRPr>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t/>
            </a:r>
            <a:endParaRPr b="1" sz="600">
              <a:solidFill>
                <a:srgbClr val="4E67C8"/>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Et Dieu dit: </a:t>
            </a:r>
            <a:r>
              <a:rPr b="1" lang="fr">
                <a:solidFill>
                  <a:srgbClr val="4E67C8"/>
                </a:solidFill>
                <a:latin typeface="Playfair Display"/>
                <a:ea typeface="Playfair Display"/>
                <a:cs typeface="Playfair Display"/>
                <a:sym typeface="Playfair Display"/>
              </a:rPr>
              <a:t>« </a:t>
            </a:r>
            <a:r>
              <a:rPr lang="fr">
                <a:solidFill>
                  <a:srgbClr val="1155CC"/>
                </a:solidFill>
                <a:latin typeface="Playfair Display SemiBold"/>
                <a:ea typeface="Playfair Display SemiBold"/>
                <a:cs typeface="Playfair Display SemiBold"/>
                <a:sym typeface="Playfair Display SemiBold"/>
              </a:rPr>
              <a:t>Qu’il y ait des luminaires au firmament du ciel, pour séparer le jour et la nuit </a:t>
            </a:r>
            <a:r>
              <a:rPr b="1" lang="fr">
                <a:solidFill>
                  <a:srgbClr val="4E67C8"/>
                </a:solidFill>
                <a:latin typeface="Playfair Display"/>
                <a:ea typeface="Playfair Display"/>
                <a:cs typeface="Playfair Display"/>
                <a:sym typeface="Playfair Display"/>
              </a:rPr>
              <a:t>». </a:t>
            </a:r>
            <a:r>
              <a:rPr lang="fr">
                <a:solidFill>
                  <a:srgbClr val="4E67C8"/>
                </a:solidFill>
                <a:latin typeface="Playfair Display SemiBold"/>
                <a:ea typeface="Playfair Display SemiBold"/>
                <a:cs typeface="Playfair Display SemiBold"/>
                <a:sym typeface="Playfair Display SemiBold"/>
              </a:rPr>
              <a:t>Et ce fut ainsi. </a:t>
            </a:r>
            <a:r>
              <a:rPr lang="fr">
                <a:solidFill>
                  <a:srgbClr val="1155CC"/>
                </a:solidFill>
                <a:latin typeface="Playfair Display SemiBold"/>
                <a:ea typeface="Playfair Display SemiBold"/>
                <a:cs typeface="Playfair Display SemiBold"/>
                <a:sym typeface="Playfair Display SemiBold"/>
              </a:rPr>
              <a:t>Et Dieu vit que cela était bon.</a:t>
            </a:r>
            <a:endParaRPr>
              <a:solidFill>
                <a:srgbClr val="4E67C8"/>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t/>
            </a:r>
            <a:endParaRPr sz="600">
              <a:solidFill>
                <a:srgbClr val="4E67C8"/>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Et Dieu dit: </a:t>
            </a:r>
            <a:r>
              <a:rPr b="1" lang="fr">
                <a:solidFill>
                  <a:srgbClr val="4E67C8"/>
                </a:solidFill>
                <a:latin typeface="Playfair Display"/>
                <a:ea typeface="Playfair Display"/>
                <a:cs typeface="Playfair Display"/>
                <a:sym typeface="Playfair Display"/>
              </a:rPr>
              <a:t>« </a:t>
            </a:r>
            <a:r>
              <a:rPr lang="fr">
                <a:solidFill>
                  <a:srgbClr val="1155CC"/>
                </a:solidFill>
                <a:latin typeface="Playfair Display SemiBold"/>
                <a:ea typeface="Playfair Display SemiBold"/>
                <a:cs typeface="Playfair Display SemiBold"/>
                <a:sym typeface="Playfair Display SemiBold"/>
              </a:rPr>
              <a:t>Que les eaux foisonnent d’une profusion d’êtres vivants et que les oiseaux volent au-dessus de la terre </a:t>
            </a:r>
            <a:r>
              <a:rPr b="1" lang="fr">
                <a:solidFill>
                  <a:srgbClr val="4E67C8"/>
                </a:solidFill>
                <a:latin typeface="Playfair Display"/>
                <a:ea typeface="Playfair Display"/>
                <a:cs typeface="Playfair Display"/>
                <a:sym typeface="Playfair Display"/>
              </a:rPr>
              <a:t>». </a:t>
            </a:r>
            <a:r>
              <a:rPr lang="fr">
                <a:solidFill>
                  <a:srgbClr val="4E67C8"/>
                </a:solidFill>
                <a:latin typeface="Playfair Display SemiBold"/>
                <a:ea typeface="Playfair Display SemiBold"/>
                <a:cs typeface="Playfair Display SemiBold"/>
                <a:sym typeface="Playfair Display SemiBold"/>
              </a:rPr>
              <a:t>Et Dieu vit que cela était bon. Dieu les bénit.</a:t>
            </a:r>
            <a:endParaRPr>
              <a:solidFill>
                <a:srgbClr val="4E67C8"/>
              </a:solidFill>
              <a:latin typeface="Playfair Display SemiBold"/>
              <a:ea typeface="Playfair Display SemiBold"/>
              <a:cs typeface="Playfair Display SemiBold"/>
              <a:sym typeface="Playfair Display SemiBold"/>
            </a:endParaRPr>
          </a:p>
        </p:txBody>
      </p:sp>
      <p:pic>
        <p:nvPicPr>
          <p:cNvPr id="949" name="Google Shape;949;p55"/>
          <p:cNvPicPr preferRelativeResize="0"/>
          <p:nvPr/>
        </p:nvPicPr>
        <p:blipFill>
          <a:blip r:embed="rId3">
            <a:alphaModFix/>
          </a:blip>
          <a:stretch>
            <a:fillRect/>
          </a:stretch>
        </p:blipFill>
        <p:spPr>
          <a:xfrm>
            <a:off x="7977376" y="0"/>
            <a:ext cx="1166624" cy="528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53" name="Shape 953"/>
        <p:cNvGrpSpPr/>
        <p:nvPr/>
      </p:nvGrpSpPr>
      <p:grpSpPr>
        <a:xfrm>
          <a:off x="0" y="0"/>
          <a:ext cx="0" cy="0"/>
          <a:chOff x="0" y="0"/>
          <a:chExt cx="0" cy="0"/>
        </a:xfrm>
      </p:grpSpPr>
      <p:sp>
        <p:nvSpPr>
          <p:cNvPr id="954" name="Google Shape;954;p56"/>
          <p:cNvSpPr txBox="1"/>
          <p:nvPr>
            <p:ph type="title"/>
          </p:nvPr>
        </p:nvSpPr>
        <p:spPr>
          <a:xfrm>
            <a:off x="269700" y="109250"/>
            <a:ext cx="8815500" cy="778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sz="2300">
                <a:solidFill>
                  <a:srgbClr val="4E67C8"/>
                </a:solidFill>
              </a:rPr>
              <a:t>Lecture du Livre de la Genèse</a:t>
            </a:r>
            <a:r>
              <a:rPr lang="fr" sz="2933"/>
              <a:t> </a:t>
            </a:r>
            <a:r>
              <a:rPr b="0" lang="fr" sz="3377">
                <a:solidFill>
                  <a:srgbClr val="762EB1"/>
                </a:solidFill>
                <a:latin typeface="Arial"/>
                <a:ea typeface="Arial"/>
                <a:cs typeface="Arial"/>
                <a:sym typeface="Arial"/>
              </a:rPr>
              <a:t> </a:t>
            </a:r>
            <a:r>
              <a:rPr lang="fr" sz="1700">
                <a:solidFill>
                  <a:srgbClr val="980000"/>
                </a:solidFill>
                <a:latin typeface="Arial"/>
                <a:ea typeface="Arial"/>
                <a:cs typeface="Arial"/>
                <a:sym typeface="Arial"/>
              </a:rPr>
              <a:t>(1, 26-28.31a)</a:t>
            </a:r>
            <a:r>
              <a:rPr lang="fr" sz="2000"/>
              <a:t> </a:t>
            </a:r>
            <a:endParaRPr sz="2000"/>
          </a:p>
        </p:txBody>
      </p:sp>
      <p:sp>
        <p:nvSpPr>
          <p:cNvPr id="955" name="Google Shape;955;p56"/>
          <p:cNvSpPr txBox="1"/>
          <p:nvPr>
            <p:ph idx="1" type="body"/>
          </p:nvPr>
        </p:nvSpPr>
        <p:spPr>
          <a:xfrm>
            <a:off x="296400" y="1071550"/>
            <a:ext cx="8762100" cy="3586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600">
              <a:solidFill>
                <a:srgbClr val="4E67C8"/>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Et Dieu dit: </a:t>
            </a:r>
            <a:r>
              <a:rPr b="1" lang="fr">
                <a:solidFill>
                  <a:srgbClr val="4E67C8"/>
                </a:solidFill>
                <a:latin typeface="Playfair Display"/>
                <a:ea typeface="Playfair Display"/>
                <a:cs typeface="Playfair Display"/>
                <a:sym typeface="Playfair Display"/>
              </a:rPr>
              <a:t>« </a:t>
            </a:r>
            <a:r>
              <a:rPr lang="fr">
                <a:solidFill>
                  <a:srgbClr val="1155CC"/>
                </a:solidFill>
                <a:latin typeface="Playfair Display SemiBold"/>
                <a:ea typeface="Playfair Display SemiBold"/>
                <a:cs typeface="Playfair Display SemiBold"/>
                <a:sym typeface="Playfair Display SemiBold"/>
              </a:rPr>
              <a:t>Que la terre produise des êtres vivants selon leur espèce </a:t>
            </a:r>
            <a:r>
              <a:rPr b="1" lang="fr">
                <a:solidFill>
                  <a:srgbClr val="4E67C8"/>
                </a:solidFill>
                <a:latin typeface="Playfair Display"/>
                <a:ea typeface="Playfair Display"/>
                <a:cs typeface="Playfair Display"/>
                <a:sym typeface="Playfair Display"/>
              </a:rPr>
              <a:t>». </a:t>
            </a:r>
            <a:r>
              <a:rPr lang="fr">
                <a:solidFill>
                  <a:srgbClr val="4E67C8"/>
                </a:solidFill>
                <a:latin typeface="Playfair Display SemiBold"/>
                <a:ea typeface="Playfair Display SemiBold"/>
                <a:cs typeface="Playfair Display SemiBold"/>
                <a:sym typeface="Playfair Display SemiBold"/>
              </a:rPr>
              <a:t>Et ce fut ainsi. </a:t>
            </a:r>
            <a:r>
              <a:rPr lang="fr">
                <a:solidFill>
                  <a:srgbClr val="1155CC"/>
                </a:solidFill>
                <a:latin typeface="Playfair Display SemiBold"/>
                <a:ea typeface="Playfair Display SemiBold"/>
                <a:cs typeface="Playfair Display SemiBold"/>
                <a:sym typeface="Playfair Display SemiBold"/>
              </a:rPr>
              <a:t>Et Dieu vit que cela était bon.</a:t>
            </a:r>
            <a:endParaRPr>
              <a:solidFill>
                <a:srgbClr val="4E67C8"/>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t/>
            </a:r>
            <a:endParaRPr sz="600">
              <a:solidFill>
                <a:srgbClr val="4E67C8"/>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4E67C8"/>
                </a:solidFill>
                <a:latin typeface="Playfair Display SemiBold"/>
                <a:ea typeface="Playfair Display SemiBold"/>
                <a:cs typeface="Playfair Display SemiBold"/>
                <a:sym typeface="Playfair Display SemiBold"/>
              </a:rPr>
              <a:t>Et Dieu dit: </a:t>
            </a:r>
            <a:r>
              <a:rPr b="1" lang="fr">
                <a:solidFill>
                  <a:srgbClr val="4E67C8"/>
                </a:solidFill>
                <a:latin typeface="Playfair Display"/>
                <a:ea typeface="Playfair Display"/>
                <a:cs typeface="Playfair Display"/>
                <a:sym typeface="Playfair Display"/>
              </a:rPr>
              <a:t>« </a:t>
            </a:r>
            <a:r>
              <a:rPr lang="fr">
                <a:solidFill>
                  <a:srgbClr val="1155CC"/>
                </a:solidFill>
                <a:latin typeface="Playfair Display SemiBold"/>
                <a:ea typeface="Playfair Display SemiBold"/>
                <a:cs typeface="Playfair Display SemiBold"/>
                <a:sym typeface="Playfair Display SemiBold"/>
              </a:rPr>
              <a:t>Faisons l’homme à notre image, selon notre ressemblance.</a:t>
            </a:r>
            <a:endParaRPr>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Qu’il soit le maître des poissons de la mer, des oiseaux du ciel,</a:t>
            </a:r>
            <a:endParaRPr>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des bestiaux, de toutes les bêtes sauvages, et de toutes les bestioles</a:t>
            </a:r>
            <a:endParaRPr>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qui vont et viennent sur la terre </a:t>
            </a:r>
            <a:r>
              <a:rPr b="1" lang="fr">
                <a:solidFill>
                  <a:srgbClr val="4E67C8"/>
                </a:solidFill>
                <a:latin typeface="Playfair Display"/>
                <a:ea typeface="Playfair Display"/>
                <a:cs typeface="Playfair Display"/>
                <a:sym typeface="Playfair Display"/>
              </a:rPr>
              <a:t>». </a:t>
            </a:r>
            <a:r>
              <a:rPr lang="fr">
                <a:solidFill>
                  <a:srgbClr val="1155CC"/>
                </a:solidFill>
                <a:latin typeface="Playfair Display SemiBold"/>
                <a:ea typeface="Playfair Display SemiBold"/>
                <a:cs typeface="Playfair Display SemiBold"/>
                <a:sym typeface="Playfair Display SemiBold"/>
              </a:rPr>
              <a:t>Dieu créa l’homme à son image, à l’image de Dieu il le créa. Dieu les bénit. Et ce fut ainsi.</a:t>
            </a:r>
            <a:endParaRPr>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Et Dieu vit que tout ce qu’il avait fait ; et voici : cela était très bon. </a:t>
            </a:r>
            <a:endParaRPr>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t/>
            </a:r>
            <a:endParaRPr>
              <a:solidFill>
                <a:srgbClr val="1155CC"/>
              </a:solidFill>
              <a:latin typeface="Playfair Display SemiBold"/>
              <a:ea typeface="Playfair Display SemiBold"/>
              <a:cs typeface="Playfair Display SemiBold"/>
              <a:sym typeface="Playfair Display SemiBold"/>
            </a:endParaRPr>
          </a:p>
          <a:p>
            <a:pPr indent="-355600" lvl="0" marL="457200" rtl="0" algn="l">
              <a:spcBef>
                <a:spcPts val="0"/>
              </a:spcBef>
              <a:spcAft>
                <a:spcPts val="0"/>
              </a:spcAft>
              <a:buClr>
                <a:srgbClr val="4E67C8"/>
              </a:buClr>
              <a:buSzPts val="2000"/>
              <a:buFont typeface="Playfair Display SemiBold"/>
              <a:buChar char="-"/>
            </a:pPr>
            <a:r>
              <a:rPr lang="fr" sz="2000">
                <a:solidFill>
                  <a:srgbClr val="4E67C8"/>
                </a:solidFill>
                <a:latin typeface="Playfair Display SemiBold"/>
                <a:ea typeface="Playfair Display SemiBold"/>
                <a:cs typeface="Playfair Display SemiBold"/>
                <a:sym typeface="Playfair Display SemiBold"/>
              </a:rPr>
              <a:t>Parole du Seigneur</a:t>
            </a:r>
            <a:endParaRPr sz="2000">
              <a:solidFill>
                <a:srgbClr val="4E67C8"/>
              </a:solidFill>
              <a:latin typeface="Playfair Display SemiBold"/>
              <a:ea typeface="Playfair Display SemiBold"/>
              <a:cs typeface="Playfair Display SemiBold"/>
              <a:sym typeface="Playfair Display SemiBold"/>
            </a:endParaRPr>
          </a:p>
          <a:p>
            <a:pPr indent="0" lvl="0" marL="0" rtl="0" algn="l">
              <a:lnSpc>
                <a:spcPct val="100000"/>
              </a:lnSpc>
              <a:spcBef>
                <a:spcPts val="800"/>
              </a:spcBef>
              <a:spcAft>
                <a:spcPts val="0"/>
              </a:spcAft>
              <a:buNone/>
            </a:pPr>
            <a:r>
              <a:rPr b="1" lang="fr" sz="2200">
                <a:solidFill>
                  <a:srgbClr val="4E67C8"/>
                </a:solidFill>
                <a:latin typeface="Playfair Display"/>
                <a:ea typeface="Playfair Display"/>
                <a:cs typeface="Playfair Display"/>
                <a:sym typeface="Playfair Display"/>
              </a:rPr>
              <a:t>R/ Nous rendons grâce à Dieu</a:t>
            </a:r>
            <a:br>
              <a:rPr lang="fr" sz="2000">
                <a:solidFill>
                  <a:srgbClr val="1155CC"/>
                </a:solidFill>
                <a:latin typeface="Playfair Display SemiBold"/>
                <a:ea typeface="Playfair Display SemiBold"/>
                <a:cs typeface="Playfair Display SemiBold"/>
                <a:sym typeface="Playfair Display SemiBold"/>
              </a:rPr>
            </a:br>
            <a:br>
              <a:rPr lang="fr" sz="2000">
                <a:solidFill>
                  <a:srgbClr val="1155CC"/>
                </a:solidFill>
                <a:latin typeface="Playfair Display SemiBold"/>
                <a:ea typeface="Playfair Display SemiBold"/>
                <a:cs typeface="Playfair Display SemiBold"/>
                <a:sym typeface="Playfair Display SemiBold"/>
              </a:rPr>
            </a:br>
            <a:br>
              <a:rPr lang="fr" sz="2000">
                <a:solidFill>
                  <a:srgbClr val="1155CC"/>
                </a:solidFill>
                <a:latin typeface="Playfair Display SemiBold"/>
                <a:ea typeface="Playfair Display SemiBold"/>
                <a:cs typeface="Playfair Display SemiBold"/>
                <a:sym typeface="Playfair Display SemiBold"/>
              </a:rPr>
            </a:br>
            <a:r>
              <a:rPr lang="fr" sz="1000">
                <a:solidFill>
                  <a:srgbClr val="333333"/>
                </a:solidFill>
                <a:latin typeface="Open Sans"/>
                <a:ea typeface="Open Sans"/>
                <a:cs typeface="Open Sans"/>
                <a:sym typeface="Open Sans"/>
              </a:rPr>
              <a:t>   </a:t>
            </a:r>
            <a:endParaRPr b="1" sz="1900">
              <a:solidFill>
                <a:srgbClr val="4E67C8"/>
              </a:solidFill>
              <a:latin typeface="Playfair Display"/>
              <a:ea typeface="Playfair Display"/>
              <a:cs typeface="Playfair Display"/>
              <a:sym typeface="Playfair Display"/>
            </a:endParaRPr>
          </a:p>
          <a:p>
            <a:pPr indent="0" lvl="0" marL="0" rtl="0" algn="l">
              <a:spcBef>
                <a:spcPts val="0"/>
              </a:spcBef>
              <a:spcAft>
                <a:spcPts val="0"/>
              </a:spcAft>
              <a:buNone/>
            </a:pPr>
            <a:r>
              <a:rPr b="1" lang="fr" sz="2100">
                <a:solidFill>
                  <a:srgbClr val="4E67C8"/>
                </a:solidFill>
                <a:latin typeface="Playfair Display"/>
                <a:ea typeface="Playfair Display"/>
                <a:cs typeface="Playfair Display"/>
                <a:sym typeface="Playfair Display"/>
              </a:rPr>
              <a:t>   </a:t>
            </a:r>
            <a:endParaRPr b="1" sz="2100">
              <a:solidFill>
                <a:srgbClr val="4E67C8"/>
              </a:solidFill>
              <a:latin typeface="Playfair Display"/>
              <a:ea typeface="Playfair Display"/>
              <a:cs typeface="Playfair Display"/>
              <a:sym typeface="Playfair Display"/>
            </a:endParaRPr>
          </a:p>
        </p:txBody>
      </p:sp>
      <p:pic>
        <p:nvPicPr>
          <p:cNvPr id="956" name="Google Shape;956;p56"/>
          <p:cNvPicPr preferRelativeResize="0"/>
          <p:nvPr/>
        </p:nvPicPr>
        <p:blipFill>
          <a:blip r:embed="rId3">
            <a:alphaModFix/>
          </a:blip>
          <a:stretch>
            <a:fillRect/>
          </a:stretch>
        </p:blipFill>
        <p:spPr>
          <a:xfrm>
            <a:off x="7971225" y="0"/>
            <a:ext cx="1172774" cy="5309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2" name="Shape 842"/>
        <p:cNvGrpSpPr/>
        <p:nvPr/>
      </p:nvGrpSpPr>
      <p:grpSpPr>
        <a:xfrm>
          <a:off x="0" y="0"/>
          <a:ext cx="0" cy="0"/>
          <a:chOff x="0" y="0"/>
          <a:chExt cx="0" cy="0"/>
        </a:xfrm>
      </p:grpSpPr>
      <p:sp>
        <p:nvSpPr>
          <p:cNvPr id="843" name="Google Shape;843;p39"/>
          <p:cNvSpPr txBox="1"/>
          <p:nvPr>
            <p:ph type="title"/>
          </p:nvPr>
        </p:nvSpPr>
        <p:spPr>
          <a:xfrm>
            <a:off x="169125" y="0"/>
            <a:ext cx="86724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rgbClr val="4E67C8"/>
              </a:buClr>
              <a:buSzPct val="109090"/>
              <a:buFont typeface="Arial Rounded"/>
              <a:buNone/>
            </a:pPr>
            <a:r>
              <a:rPr lang="fr" sz="3666">
                <a:solidFill>
                  <a:srgbClr val="073763"/>
                </a:solidFill>
              </a:rPr>
              <a:t>Jésus nous a dit: Quand deux ou trois sont réunis en mon nom,</a:t>
            </a:r>
            <a:r>
              <a:rPr lang="fr" sz="3666">
                <a:solidFill>
                  <a:srgbClr val="1C4587"/>
                </a:solidFill>
              </a:rPr>
              <a:t> je suis au milieu d’eux.</a:t>
            </a:r>
            <a:r>
              <a:rPr lang="fr" sz="3666"/>
              <a:t> </a:t>
            </a:r>
            <a:endParaRPr sz="3666"/>
          </a:p>
          <a:p>
            <a:pPr indent="0" lvl="0" marL="0" rtl="0" algn="ctr">
              <a:spcBef>
                <a:spcPts val="0"/>
              </a:spcBef>
              <a:spcAft>
                <a:spcPts val="0"/>
              </a:spcAft>
              <a:buClr>
                <a:srgbClr val="4E67C8"/>
              </a:buClr>
              <a:buSzPct val="125000"/>
              <a:buFont typeface="Arial Rounded"/>
              <a:buNone/>
            </a:pPr>
            <a:r>
              <a:t/>
            </a:r>
            <a:endParaRPr/>
          </a:p>
        </p:txBody>
      </p:sp>
      <p:sp>
        <p:nvSpPr>
          <p:cNvPr id="844" name="Google Shape;844;p39"/>
          <p:cNvSpPr txBox="1"/>
          <p:nvPr/>
        </p:nvSpPr>
        <p:spPr>
          <a:xfrm>
            <a:off x="4373550" y="1285225"/>
            <a:ext cx="4310100" cy="354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4E67C8"/>
              </a:buClr>
              <a:buSzPts val="4000"/>
              <a:buFont typeface="Arial Rounded"/>
              <a:buNone/>
            </a:pPr>
            <a:r>
              <a:rPr b="1" lang="fr" sz="3800">
                <a:solidFill>
                  <a:srgbClr val="1C4587"/>
                </a:solidFill>
                <a:latin typeface="Playfair Display"/>
                <a:ea typeface="Playfair Display"/>
                <a:cs typeface="Playfair Display"/>
                <a:sym typeface="Playfair Display"/>
              </a:rPr>
              <a:t>Prenons un moment pour </a:t>
            </a:r>
            <a:r>
              <a:rPr b="1" lang="fr" sz="3800">
                <a:solidFill>
                  <a:schemeClr val="dk1"/>
                </a:solidFill>
                <a:latin typeface="Playfair Display"/>
                <a:ea typeface="Playfair Display"/>
                <a:cs typeface="Playfair Display"/>
                <a:sym typeface="Playfair Display"/>
              </a:rPr>
              <a:t>nous rappeler que</a:t>
            </a:r>
            <a:r>
              <a:rPr b="1" lang="fr" sz="3800">
                <a:solidFill>
                  <a:srgbClr val="FEFFFF"/>
                </a:solidFill>
                <a:latin typeface="Playfair Display"/>
                <a:ea typeface="Playfair Display"/>
                <a:cs typeface="Playfair Display"/>
                <a:sym typeface="Playfair Display"/>
              </a:rPr>
              <a:t> Dieu est là, avec nous, maintenant et toujours.</a:t>
            </a:r>
            <a:endParaRPr sz="1200">
              <a:solidFill>
                <a:srgbClr val="FEFFFF"/>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60" name="Shape 960"/>
        <p:cNvGrpSpPr/>
        <p:nvPr/>
      </p:nvGrpSpPr>
      <p:grpSpPr>
        <a:xfrm>
          <a:off x="0" y="0"/>
          <a:ext cx="0" cy="0"/>
          <a:chOff x="0" y="0"/>
          <a:chExt cx="0" cy="0"/>
        </a:xfrm>
      </p:grpSpPr>
      <p:sp>
        <p:nvSpPr>
          <p:cNvPr id="961" name="Google Shape;961;p57"/>
          <p:cNvSpPr txBox="1"/>
          <p:nvPr>
            <p:ph type="title"/>
          </p:nvPr>
        </p:nvSpPr>
        <p:spPr>
          <a:xfrm>
            <a:off x="281075" y="17370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4E67C8"/>
                </a:solidFill>
              </a:rPr>
              <a:t>Psaume 148</a:t>
            </a:r>
            <a:endParaRPr>
              <a:solidFill>
                <a:srgbClr val="4E67C8"/>
              </a:solidFill>
            </a:endParaRPr>
          </a:p>
        </p:txBody>
      </p:sp>
      <p:sp>
        <p:nvSpPr>
          <p:cNvPr id="962" name="Google Shape;962;p57"/>
          <p:cNvSpPr txBox="1"/>
          <p:nvPr>
            <p:ph idx="1" type="body"/>
          </p:nvPr>
        </p:nvSpPr>
        <p:spPr>
          <a:xfrm>
            <a:off x="531000" y="1178725"/>
            <a:ext cx="8520600" cy="3370200"/>
          </a:xfrm>
          <a:prstGeom prst="rect">
            <a:avLst/>
          </a:prstGeom>
        </p:spPr>
        <p:txBody>
          <a:bodyPr anchorCtr="0" anchor="t" bIns="91425" lIns="91425" spcFirstLastPara="1" rIns="91425" wrap="square" tIns="91425">
            <a:noAutofit/>
          </a:bodyPr>
          <a:lstStyle/>
          <a:p>
            <a:pPr indent="-450000" lvl="0" marL="450000" rtl="0" algn="l">
              <a:spcBef>
                <a:spcPts val="0"/>
              </a:spcBef>
              <a:spcAft>
                <a:spcPts val="0"/>
              </a:spcAft>
              <a:buNone/>
            </a:pPr>
            <a:r>
              <a:rPr b="1" lang="fr" sz="2700">
                <a:solidFill>
                  <a:srgbClr val="4E67C8"/>
                </a:solidFill>
                <a:latin typeface="Playfair Display"/>
                <a:ea typeface="Playfair Display"/>
                <a:cs typeface="Playfair Display"/>
                <a:sym typeface="Playfair Display"/>
              </a:rPr>
              <a:t>R/ Chantons le nom du Seigneur et rendons gloire à notre Dieu</a:t>
            </a:r>
            <a:endParaRPr b="1" sz="2700">
              <a:solidFill>
                <a:srgbClr val="4E67C8"/>
              </a:solidFill>
              <a:latin typeface="Playfair Display"/>
              <a:ea typeface="Playfair Display"/>
              <a:cs typeface="Playfair Display"/>
              <a:sym typeface="Playfair Display"/>
            </a:endParaRPr>
          </a:p>
          <a:p>
            <a:pPr indent="-400050" lvl="0" marL="914400" rtl="0" algn="l">
              <a:spcBef>
                <a:spcPts val="1200"/>
              </a:spcBef>
              <a:spcAft>
                <a:spcPts val="0"/>
              </a:spcAft>
              <a:buClr>
                <a:srgbClr val="4E67C8"/>
              </a:buClr>
              <a:buSzPts val="2700"/>
              <a:buFont typeface="Playfair Display"/>
              <a:buAutoNum type="arabicPeriod"/>
            </a:pPr>
            <a:r>
              <a:rPr b="1" lang="fr" sz="2700">
                <a:solidFill>
                  <a:srgbClr val="4E67C8"/>
                </a:solidFill>
                <a:latin typeface="Playfair Display"/>
                <a:ea typeface="Playfair Display"/>
                <a:cs typeface="Playfair Display"/>
                <a:sym typeface="Playfair Display"/>
              </a:rPr>
              <a:t>Louez le Seigneur du haut des cieux,</a:t>
            </a:r>
            <a:endParaRPr b="1" sz="2700">
              <a:solidFill>
                <a:srgbClr val="4E67C8"/>
              </a:solidFill>
              <a:latin typeface="Playfair Display"/>
              <a:ea typeface="Playfair Display"/>
              <a:cs typeface="Playfair Display"/>
              <a:sym typeface="Playfair Display"/>
            </a:endParaRPr>
          </a:p>
          <a:p>
            <a:pPr indent="0" lvl="0" marL="914400" rtl="0" algn="l">
              <a:spcBef>
                <a:spcPts val="1000"/>
              </a:spcBef>
              <a:spcAft>
                <a:spcPts val="0"/>
              </a:spcAft>
              <a:buNone/>
            </a:pPr>
            <a:r>
              <a:rPr b="1" lang="fr" sz="2700">
                <a:solidFill>
                  <a:srgbClr val="4E67C8"/>
                </a:solidFill>
                <a:latin typeface="Playfair Display"/>
                <a:ea typeface="Playfair Display"/>
                <a:cs typeface="Playfair Display"/>
                <a:sym typeface="Playfair Display"/>
              </a:rPr>
              <a:t>louez-le dans les hauteurs.</a:t>
            </a:r>
            <a:endParaRPr b="1" sz="2700">
              <a:solidFill>
                <a:srgbClr val="4E67C8"/>
              </a:solidFill>
              <a:latin typeface="Playfair Display"/>
              <a:ea typeface="Playfair Display"/>
              <a:cs typeface="Playfair Display"/>
              <a:sym typeface="Playfair Display"/>
            </a:endParaRPr>
          </a:p>
          <a:p>
            <a:pPr indent="0" lvl="0" marL="914400" rtl="0" algn="l">
              <a:spcBef>
                <a:spcPts val="1000"/>
              </a:spcBef>
              <a:spcAft>
                <a:spcPts val="0"/>
              </a:spcAft>
              <a:buNone/>
            </a:pPr>
            <a:r>
              <a:rPr b="1" lang="fr" sz="2700">
                <a:solidFill>
                  <a:srgbClr val="4E67C8"/>
                </a:solidFill>
                <a:latin typeface="Playfair Display"/>
                <a:ea typeface="Playfair Display"/>
                <a:cs typeface="Playfair Display"/>
                <a:sym typeface="Playfair Display"/>
              </a:rPr>
              <a:t>Vous, tous les anges, louez-le,</a:t>
            </a:r>
            <a:endParaRPr b="1" sz="2700">
              <a:solidFill>
                <a:srgbClr val="4E67C8"/>
              </a:solidFill>
              <a:latin typeface="Playfair Display"/>
              <a:ea typeface="Playfair Display"/>
              <a:cs typeface="Playfair Display"/>
              <a:sym typeface="Playfair Display"/>
            </a:endParaRPr>
          </a:p>
          <a:p>
            <a:pPr indent="0" lvl="0" marL="914400" rtl="0" algn="l">
              <a:spcBef>
                <a:spcPts val="1000"/>
              </a:spcBef>
              <a:spcAft>
                <a:spcPts val="0"/>
              </a:spcAft>
              <a:buNone/>
            </a:pPr>
            <a:r>
              <a:rPr b="1" lang="fr" sz="2700">
                <a:solidFill>
                  <a:srgbClr val="4E67C8"/>
                </a:solidFill>
                <a:latin typeface="Playfair Display"/>
                <a:ea typeface="Playfair Display"/>
                <a:cs typeface="Playfair Display"/>
                <a:sym typeface="Playfair Display"/>
              </a:rPr>
              <a:t>louez-le, tous les univers.</a:t>
            </a:r>
            <a:endParaRPr b="1" sz="2700">
              <a:solidFill>
                <a:srgbClr val="4E67C8"/>
              </a:solidFill>
              <a:latin typeface="Playfair Display"/>
              <a:ea typeface="Playfair Display"/>
              <a:cs typeface="Playfair Display"/>
              <a:sym typeface="Playfair Display"/>
            </a:endParaRPr>
          </a:p>
          <a:p>
            <a:pPr indent="-387350" lvl="0" marL="457200" rtl="0" algn="l">
              <a:spcBef>
                <a:spcPts val="1000"/>
              </a:spcBef>
              <a:spcAft>
                <a:spcPts val="0"/>
              </a:spcAft>
              <a:buClr>
                <a:srgbClr val="FEFFFF"/>
              </a:buClr>
              <a:buSzPts val="2500"/>
              <a:buFont typeface="Playfair Display"/>
              <a:buAutoNum type="arabicPeriod"/>
            </a:pPr>
            <a:r>
              <a:t/>
            </a:r>
            <a:endParaRPr sz="2500">
              <a:solidFill>
                <a:srgbClr val="FEFFFF"/>
              </a:solidFill>
              <a:latin typeface="Playfair Display"/>
              <a:ea typeface="Playfair Display"/>
              <a:cs typeface="Playfair Display"/>
              <a:sym typeface="Playfair Display"/>
            </a:endParaRPr>
          </a:p>
          <a:p>
            <a:pPr indent="0" lvl="0" marL="457200" rtl="0" algn="l">
              <a:spcBef>
                <a:spcPts val="0"/>
              </a:spcBef>
              <a:spcAft>
                <a:spcPts val="0"/>
              </a:spcAft>
              <a:buNone/>
            </a:pPr>
            <a:r>
              <a:t/>
            </a:r>
            <a:endParaRPr sz="2500">
              <a:latin typeface="Playfair Display"/>
              <a:ea typeface="Playfair Display"/>
              <a:cs typeface="Playfair Display"/>
              <a:sym typeface="Playfair Display"/>
            </a:endParaRPr>
          </a:p>
          <a:p>
            <a:pPr indent="0" lvl="0" marL="457200" rtl="0" algn="l">
              <a:spcBef>
                <a:spcPts val="12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66" name="Shape 966"/>
        <p:cNvGrpSpPr/>
        <p:nvPr/>
      </p:nvGrpSpPr>
      <p:grpSpPr>
        <a:xfrm>
          <a:off x="0" y="0"/>
          <a:ext cx="0" cy="0"/>
          <a:chOff x="0" y="0"/>
          <a:chExt cx="0" cy="0"/>
        </a:xfrm>
      </p:grpSpPr>
      <p:sp>
        <p:nvSpPr>
          <p:cNvPr id="967" name="Google Shape;967;p58"/>
          <p:cNvSpPr txBox="1"/>
          <p:nvPr>
            <p:ph type="title"/>
          </p:nvPr>
        </p:nvSpPr>
        <p:spPr>
          <a:xfrm>
            <a:off x="281075" y="17370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4E67C8"/>
                </a:solidFill>
              </a:rPr>
              <a:t>Psaume 148</a:t>
            </a:r>
            <a:endParaRPr>
              <a:solidFill>
                <a:srgbClr val="4E67C8"/>
              </a:solidFill>
            </a:endParaRPr>
          </a:p>
        </p:txBody>
      </p:sp>
      <p:sp>
        <p:nvSpPr>
          <p:cNvPr id="968" name="Google Shape;968;p58"/>
          <p:cNvSpPr txBox="1"/>
          <p:nvPr>
            <p:ph idx="1" type="body"/>
          </p:nvPr>
        </p:nvSpPr>
        <p:spPr>
          <a:xfrm>
            <a:off x="531000" y="1178725"/>
            <a:ext cx="8520600" cy="3370200"/>
          </a:xfrm>
          <a:prstGeom prst="rect">
            <a:avLst/>
          </a:prstGeom>
        </p:spPr>
        <p:txBody>
          <a:bodyPr anchorCtr="0" anchor="t" bIns="91425" lIns="91425" spcFirstLastPara="1" rIns="91425" wrap="square" tIns="91425">
            <a:noAutofit/>
          </a:bodyPr>
          <a:lstStyle/>
          <a:p>
            <a:pPr indent="-450000" lvl="0" marL="450000" rtl="0" algn="l">
              <a:spcBef>
                <a:spcPts val="0"/>
              </a:spcBef>
              <a:spcAft>
                <a:spcPts val="0"/>
              </a:spcAft>
              <a:buNone/>
            </a:pPr>
            <a:r>
              <a:rPr b="1" lang="fr" sz="2700">
                <a:solidFill>
                  <a:srgbClr val="4E67C8"/>
                </a:solidFill>
                <a:latin typeface="Playfair Display"/>
                <a:ea typeface="Playfair Display"/>
                <a:cs typeface="Playfair Display"/>
                <a:sym typeface="Playfair Display"/>
              </a:rPr>
              <a:t>R/ Chantons le nom du Seigneur et rendons gloire à notre Dieu</a:t>
            </a:r>
            <a:endParaRPr b="1" sz="2700">
              <a:solidFill>
                <a:srgbClr val="4E67C8"/>
              </a:solidFill>
              <a:latin typeface="Playfair Display"/>
              <a:ea typeface="Playfair Display"/>
              <a:cs typeface="Playfair Display"/>
              <a:sym typeface="Playfair Display"/>
            </a:endParaRPr>
          </a:p>
          <a:p>
            <a:pPr indent="0" lvl="0" marL="450000" rtl="0" algn="l">
              <a:spcBef>
                <a:spcPts val="1200"/>
              </a:spcBef>
              <a:spcAft>
                <a:spcPts val="0"/>
              </a:spcAft>
              <a:buNone/>
            </a:pPr>
            <a:r>
              <a:rPr b="1" lang="fr" sz="2700">
                <a:solidFill>
                  <a:srgbClr val="4E67C8"/>
                </a:solidFill>
                <a:latin typeface="Playfair Display"/>
                <a:ea typeface="Playfair Display"/>
                <a:cs typeface="Playfair Display"/>
                <a:sym typeface="Playfair Display"/>
              </a:rPr>
              <a:t>2. Louez-le, Soleil et lune,</a:t>
            </a:r>
            <a:endParaRPr b="1" sz="2700">
              <a:solidFill>
                <a:srgbClr val="4E67C8"/>
              </a:solidFill>
              <a:latin typeface="Playfair Display"/>
              <a:ea typeface="Playfair Display"/>
              <a:cs typeface="Playfair Display"/>
              <a:sym typeface="Playfair Display"/>
            </a:endParaRPr>
          </a:p>
          <a:p>
            <a:pPr indent="0" lvl="0" marL="914400" rtl="0" algn="l">
              <a:spcBef>
                <a:spcPts val="1000"/>
              </a:spcBef>
              <a:spcAft>
                <a:spcPts val="0"/>
              </a:spcAft>
              <a:buNone/>
            </a:pPr>
            <a:r>
              <a:rPr b="1" lang="fr" sz="2700">
                <a:solidFill>
                  <a:srgbClr val="4E67C8"/>
                </a:solidFill>
                <a:latin typeface="Playfair Display"/>
                <a:ea typeface="Playfair Display"/>
                <a:cs typeface="Playfair Display"/>
                <a:sym typeface="Playfair Display"/>
              </a:rPr>
              <a:t>louez-le tous les astres de lumière ;</a:t>
            </a:r>
            <a:endParaRPr b="1" sz="2700">
              <a:solidFill>
                <a:srgbClr val="4E67C8"/>
              </a:solidFill>
              <a:latin typeface="Playfair Display"/>
              <a:ea typeface="Playfair Display"/>
              <a:cs typeface="Playfair Display"/>
              <a:sym typeface="Playfair Display"/>
            </a:endParaRPr>
          </a:p>
          <a:p>
            <a:pPr indent="0" lvl="0" marL="914400" rtl="0" algn="l">
              <a:spcBef>
                <a:spcPts val="1000"/>
              </a:spcBef>
              <a:spcAft>
                <a:spcPts val="0"/>
              </a:spcAft>
              <a:buNone/>
            </a:pPr>
            <a:r>
              <a:rPr b="1" lang="fr" sz="2700">
                <a:solidFill>
                  <a:srgbClr val="4E67C8"/>
                </a:solidFill>
                <a:latin typeface="Playfair Display"/>
                <a:ea typeface="Playfair Display"/>
                <a:cs typeface="Playfair Display"/>
                <a:sym typeface="Playfair Display"/>
              </a:rPr>
              <a:t>vous, cieux des cieux, louez-le,</a:t>
            </a:r>
            <a:endParaRPr b="1" sz="2700">
              <a:solidFill>
                <a:srgbClr val="4E67C8"/>
              </a:solidFill>
              <a:latin typeface="Playfair Display"/>
              <a:ea typeface="Playfair Display"/>
              <a:cs typeface="Playfair Display"/>
              <a:sym typeface="Playfair Display"/>
            </a:endParaRPr>
          </a:p>
          <a:p>
            <a:pPr indent="0" lvl="0" marL="914400" rtl="0" algn="l">
              <a:spcBef>
                <a:spcPts val="1000"/>
              </a:spcBef>
              <a:spcAft>
                <a:spcPts val="0"/>
              </a:spcAft>
              <a:buNone/>
            </a:pPr>
            <a:r>
              <a:rPr b="1" lang="fr" sz="2700">
                <a:solidFill>
                  <a:srgbClr val="4E67C8"/>
                </a:solidFill>
                <a:latin typeface="Playfair Display"/>
                <a:ea typeface="Playfair Display"/>
                <a:cs typeface="Playfair Display"/>
                <a:sym typeface="Playfair Display"/>
              </a:rPr>
              <a:t>et les eaux des hauteurs des cieux !</a:t>
            </a:r>
            <a:endParaRPr b="1" sz="2700">
              <a:solidFill>
                <a:srgbClr val="4E67C8"/>
              </a:solidFill>
              <a:latin typeface="Playfair Display"/>
              <a:ea typeface="Playfair Display"/>
              <a:cs typeface="Playfair Display"/>
              <a:sym typeface="Playfair Display"/>
            </a:endParaRPr>
          </a:p>
          <a:p>
            <a:pPr indent="-387350" lvl="0" marL="457200" rtl="0" algn="l">
              <a:spcBef>
                <a:spcPts val="1000"/>
              </a:spcBef>
              <a:spcAft>
                <a:spcPts val="0"/>
              </a:spcAft>
              <a:buClr>
                <a:srgbClr val="FEFFFF"/>
              </a:buClr>
              <a:buSzPts val="2500"/>
              <a:buFont typeface="Playfair Display"/>
              <a:buAutoNum type="arabicPeriod"/>
            </a:pPr>
            <a:r>
              <a:t/>
            </a:r>
            <a:endParaRPr sz="2500">
              <a:solidFill>
                <a:srgbClr val="FEFFFF"/>
              </a:solidFill>
              <a:latin typeface="Playfair Display"/>
              <a:ea typeface="Playfair Display"/>
              <a:cs typeface="Playfair Display"/>
              <a:sym typeface="Playfair Display"/>
            </a:endParaRPr>
          </a:p>
          <a:p>
            <a:pPr indent="0" lvl="0" marL="457200" rtl="0" algn="l">
              <a:spcBef>
                <a:spcPts val="0"/>
              </a:spcBef>
              <a:spcAft>
                <a:spcPts val="0"/>
              </a:spcAft>
              <a:buNone/>
            </a:pPr>
            <a:r>
              <a:t/>
            </a:r>
            <a:endParaRPr sz="2500">
              <a:latin typeface="Playfair Display"/>
              <a:ea typeface="Playfair Display"/>
              <a:cs typeface="Playfair Display"/>
              <a:sym typeface="Playfair Display"/>
            </a:endParaRPr>
          </a:p>
          <a:p>
            <a:pPr indent="0" lvl="0" marL="457200" rtl="0" algn="l">
              <a:spcBef>
                <a:spcPts val="120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72" name="Shape 972"/>
        <p:cNvGrpSpPr/>
        <p:nvPr/>
      </p:nvGrpSpPr>
      <p:grpSpPr>
        <a:xfrm>
          <a:off x="0" y="0"/>
          <a:ext cx="0" cy="0"/>
          <a:chOff x="0" y="0"/>
          <a:chExt cx="0" cy="0"/>
        </a:xfrm>
      </p:grpSpPr>
      <p:sp>
        <p:nvSpPr>
          <p:cNvPr id="973" name="Google Shape;973;p59"/>
          <p:cNvSpPr txBox="1"/>
          <p:nvPr>
            <p:ph type="title"/>
          </p:nvPr>
        </p:nvSpPr>
        <p:spPr>
          <a:xfrm>
            <a:off x="281075" y="17370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4E67C8"/>
                </a:solidFill>
              </a:rPr>
              <a:t>Psaume 148</a:t>
            </a:r>
            <a:endParaRPr>
              <a:solidFill>
                <a:srgbClr val="4E67C8"/>
              </a:solidFill>
            </a:endParaRPr>
          </a:p>
        </p:txBody>
      </p:sp>
      <p:sp>
        <p:nvSpPr>
          <p:cNvPr id="974" name="Google Shape;974;p59"/>
          <p:cNvSpPr txBox="1"/>
          <p:nvPr>
            <p:ph idx="1" type="body"/>
          </p:nvPr>
        </p:nvSpPr>
        <p:spPr>
          <a:xfrm>
            <a:off x="531000" y="1178725"/>
            <a:ext cx="8520600" cy="3370200"/>
          </a:xfrm>
          <a:prstGeom prst="rect">
            <a:avLst/>
          </a:prstGeom>
        </p:spPr>
        <p:txBody>
          <a:bodyPr anchorCtr="0" anchor="t" bIns="91425" lIns="91425" spcFirstLastPara="1" rIns="91425" wrap="square" tIns="91425">
            <a:noAutofit/>
          </a:bodyPr>
          <a:lstStyle/>
          <a:p>
            <a:pPr indent="-450000" lvl="0" marL="450000" rtl="0" algn="l">
              <a:spcBef>
                <a:spcPts val="0"/>
              </a:spcBef>
              <a:spcAft>
                <a:spcPts val="0"/>
              </a:spcAft>
              <a:buNone/>
            </a:pPr>
            <a:r>
              <a:rPr b="1" lang="fr" sz="2700">
                <a:solidFill>
                  <a:srgbClr val="4E67C8"/>
                </a:solidFill>
                <a:latin typeface="Playfair Display"/>
                <a:ea typeface="Playfair Display"/>
                <a:cs typeface="Playfair Display"/>
                <a:sym typeface="Playfair Display"/>
              </a:rPr>
              <a:t>R/ Chantons le nom du Seigneur et rendons gloire à notre Dieu</a:t>
            </a:r>
            <a:endParaRPr b="1" sz="2700">
              <a:solidFill>
                <a:srgbClr val="4E67C8"/>
              </a:solidFill>
              <a:latin typeface="Playfair Display"/>
              <a:ea typeface="Playfair Display"/>
              <a:cs typeface="Playfair Display"/>
              <a:sym typeface="Playfair Display"/>
            </a:endParaRPr>
          </a:p>
          <a:p>
            <a:pPr indent="0" lvl="0" marL="450000" rtl="0" algn="l">
              <a:spcBef>
                <a:spcPts val="1200"/>
              </a:spcBef>
              <a:spcAft>
                <a:spcPts val="0"/>
              </a:spcAft>
              <a:buNone/>
            </a:pPr>
            <a:r>
              <a:rPr b="1" lang="fr" sz="2700">
                <a:solidFill>
                  <a:srgbClr val="4E67C8"/>
                </a:solidFill>
                <a:latin typeface="Playfair Display"/>
                <a:ea typeface="Playfair Display"/>
                <a:cs typeface="Playfair Display"/>
                <a:sym typeface="Playfair Display"/>
              </a:rPr>
              <a:t>3.  Les montagnes et toutes les collines,</a:t>
            </a:r>
            <a:endParaRPr b="1" sz="2700">
              <a:solidFill>
                <a:srgbClr val="4E67C8"/>
              </a:solidFill>
              <a:latin typeface="Playfair Display"/>
              <a:ea typeface="Playfair Display"/>
              <a:cs typeface="Playfair Display"/>
              <a:sym typeface="Playfair Display"/>
            </a:endParaRPr>
          </a:p>
          <a:p>
            <a:pPr indent="0" lvl="0" marL="450000" rtl="0" algn="l">
              <a:spcBef>
                <a:spcPts val="1000"/>
              </a:spcBef>
              <a:spcAft>
                <a:spcPts val="0"/>
              </a:spcAft>
              <a:buNone/>
            </a:pPr>
            <a:r>
              <a:rPr b="1" lang="fr" sz="2700">
                <a:solidFill>
                  <a:srgbClr val="4E67C8"/>
                </a:solidFill>
                <a:latin typeface="Playfair Display"/>
                <a:ea typeface="Playfair Display"/>
                <a:cs typeface="Playfair Display"/>
                <a:sym typeface="Playfair Display"/>
              </a:rPr>
              <a:t>     les arbres des vergers, tous les cèdres ;</a:t>
            </a:r>
            <a:endParaRPr b="1" sz="2700">
              <a:solidFill>
                <a:srgbClr val="4E67C8"/>
              </a:solidFill>
              <a:latin typeface="Playfair Display"/>
              <a:ea typeface="Playfair Display"/>
              <a:cs typeface="Playfair Display"/>
              <a:sym typeface="Playfair Display"/>
            </a:endParaRPr>
          </a:p>
          <a:p>
            <a:pPr indent="0" lvl="0" marL="0" rtl="0" algn="l">
              <a:spcBef>
                <a:spcPts val="1000"/>
              </a:spcBef>
              <a:spcAft>
                <a:spcPts val="0"/>
              </a:spcAft>
              <a:buNone/>
            </a:pPr>
            <a:r>
              <a:rPr b="1" lang="fr" sz="2700">
                <a:solidFill>
                  <a:srgbClr val="4E67C8"/>
                </a:solidFill>
                <a:latin typeface="Playfair Display"/>
                <a:ea typeface="Playfair Display"/>
                <a:cs typeface="Playfair Display"/>
                <a:sym typeface="Playfair Display"/>
              </a:rPr>
              <a:t>           les bêtes sauvages et tous les troupeaux,</a:t>
            </a:r>
            <a:endParaRPr b="1" sz="2700">
              <a:solidFill>
                <a:srgbClr val="4E67C8"/>
              </a:solidFill>
              <a:latin typeface="Playfair Display"/>
              <a:ea typeface="Playfair Display"/>
              <a:cs typeface="Playfair Display"/>
              <a:sym typeface="Playfair Display"/>
            </a:endParaRPr>
          </a:p>
          <a:p>
            <a:pPr indent="0" lvl="0" marL="914400" rtl="0" algn="l">
              <a:spcBef>
                <a:spcPts val="1000"/>
              </a:spcBef>
              <a:spcAft>
                <a:spcPts val="0"/>
              </a:spcAft>
              <a:buNone/>
            </a:pPr>
            <a:r>
              <a:rPr b="1" lang="fr" sz="2700">
                <a:solidFill>
                  <a:srgbClr val="4E67C8"/>
                </a:solidFill>
                <a:latin typeface="Playfair Display"/>
                <a:ea typeface="Playfair Display"/>
                <a:cs typeface="Playfair Display"/>
                <a:sym typeface="Playfair Display"/>
              </a:rPr>
              <a:t>le reptile et l’oiseau qui vole.</a:t>
            </a:r>
            <a:endParaRPr b="1" sz="2700">
              <a:solidFill>
                <a:srgbClr val="4E67C8"/>
              </a:solidFill>
              <a:latin typeface="Playfair Display"/>
              <a:ea typeface="Playfair Display"/>
              <a:cs typeface="Playfair Display"/>
              <a:sym typeface="Playfair Display"/>
            </a:endParaRPr>
          </a:p>
          <a:p>
            <a:pPr indent="-387350" lvl="0" marL="457200" rtl="0" algn="l">
              <a:spcBef>
                <a:spcPts val="1000"/>
              </a:spcBef>
              <a:spcAft>
                <a:spcPts val="0"/>
              </a:spcAft>
              <a:buClr>
                <a:srgbClr val="FEFFFF"/>
              </a:buClr>
              <a:buSzPts val="2500"/>
              <a:buFont typeface="Playfair Display"/>
              <a:buAutoNum type="arabicPeriod"/>
            </a:pPr>
            <a:r>
              <a:t/>
            </a:r>
            <a:endParaRPr sz="2500">
              <a:solidFill>
                <a:srgbClr val="FEFFFF"/>
              </a:solidFill>
              <a:latin typeface="Playfair Display"/>
              <a:ea typeface="Playfair Display"/>
              <a:cs typeface="Playfair Display"/>
              <a:sym typeface="Playfair Display"/>
            </a:endParaRPr>
          </a:p>
          <a:p>
            <a:pPr indent="0" lvl="0" marL="457200" rtl="0" algn="l">
              <a:spcBef>
                <a:spcPts val="0"/>
              </a:spcBef>
              <a:spcAft>
                <a:spcPts val="0"/>
              </a:spcAft>
              <a:buNone/>
            </a:pPr>
            <a:r>
              <a:t/>
            </a:r>
            <a:endParaRPr sz="2500">
              <a:latin typeface="Playfair Display"/>
              <a:ea typeface="Playfair Display"/>
              <a:cs typeface="Playfair Display"/>
              <a:sym typeface="Playfair Display"/>
            </a:endParaRPr>
          </a:p>
          <a:p>
            <a:pPr indent="0" lvl="0" marL="457200" rtl="0" algn="l">
              <a:spcBef>
                <a:spcPts val="120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78" name="Shape 978"/>
        <p:cNvGrpSpPr/>
        <p:nvPr/>
      </p:nvGrpSpPr>
      <p:grpSpPr>
        <a:xfrm>
          <a:off x="0" y="0"/>
          <a:ext cx="0" cy="0"/>
          <a:chOff x="0" y="0"/>
          <a:chExt cx="0" cy="0"/>
        </a:xfrm>
      </p:grpSpPr>
      <p:sp>
        <p:nvSpPr>
          <p:cNvPr id="979" name="Google Shape;979;p60"/>
          <p:cNvSpPr txBox="1"/>
          <p:nvPr>
            <p:ph type="title"/>
          </p:nvPr>
        </p:nvSpPr>
        <p:spPr>
          <a:xfrm>
            <a:off x="281075" y="17370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4E67C8"/>
                </a:solidFill>
              </a:rPr>
              <a:t>Psaume 148</a:t>
            </a:r>
            <a:endParaRPr>
              <a:solidFill>
                <a:srgbClr val="4E67C8"/>
              </a:solidFill>
            </a:endParaRPr>
          </a:p>
        </p:txBody>
      </p:sp>
      <p:sp>
        <p:nvSpPr>
          <p:cNvPr id="980" name="Google Shape;980;p60"/>
          <p:cNvSpPr txBox="1"/>
          <p:nvPr>
            <p:ph idx="1" type="body"/>
          </p:nvPr>
        </p:nvSpPr>
        <p:spPr>
          <a:xfrm>
            <a:off x="531000" y="1178725"/>
            <a:ext cx="8520600" cy="3370200"/>
          </a:xfrm>
          <a:prstGeom prst="rect">
            <a:avLst/>
          </a:prstGeom>
        </p:spPr>
        <p:txBody>
          <a:bodyPr anchorCtr="0" anchor="t" bIns="91425" lIns="91425" spcFirstLastPara="1" rIns="91425" wrap="square" tIns="91425">
            <a:noAutofit/>
          </a:bodyPr>
          <a:lstStyle/>
          <a:p>
            <a:pPr indent="-450000" lvl="0" marL="450000" rtl="0" algn="l">
              <a:spcBef>
                <a:spcPts val="0"/>
              </a:spcBef>
              <a:spcAft>
                <a:spcPts val="0"/>
              </a:spcAft>
              <a:buNone/>
            </a:pPr>
            <a:r>
              <a:rPr b="1" lang="fr" sz="2700">
                <a:solidFill>
                  <a:srgbClr val="4E67C8"/>
                </a:solidFill>
                <a:latin typeface="Playfair Display"/>
                <a:ea typeface="Playfair Display"/>
                <a:cs typeface="Playfair Display"/>
                <a:sym typeface="Playfair Display"/>
              </a:rPr>
              <a:t>R/ Chantons le nom du Seigneur et rendons gloire à notre Dieu</a:t>
            </a:r>
            <a:endParaRPr b="1" sz="2700">
              <a:solidFill>
                <a:srgbClr val="4E67C8"/>
              </a:solidFill>
              <a:latin typeface="Playfair Display"/>
              <a:ea typeface="Playfair Display"/>
              <a:cs typeface="Playfair Display"/>
              <a:sym typeface="Playfair Display"/>
            </a:endParaRPr>
          </a:p>
          <a:p>
            <a:pPr indent="0" lvl="0" marL="450000" rtl="0" algn="l">
              <a:spcBef>
                <a:spcPts val="1200"/>
              </a:spcBef>
              <a:spcAft>
                <a:spcPts val="0"/>
              </a:spcAft>
              <a:buNone/>
            </a:pPr>
            <a:r>
              <a:rPr b="1" lang="fr" sz="2700">
                <a:solidFill>
                  <a:srgbClr val="4E67C8"/>
                </a:solidFill>
                <a:latin typeface="Playfair Display"/>
                <a:ea typeface="Playfair Display"/>
                <a:cs typeface="Playfair Display"/>
                <a:sym typeface="Playfair Display"/>
              </a:rPr>
              <a:t>4.  Les rois de la terre et tous les peuples,</a:t>
            </a:r>
            <a:endParaRPr b="1" sz="2700">
              <a:solidFill>
                <a:srgbClr val="4E67C8"/>
              </a:solidFill>
              <a:latin typeface="Playfair Display"/>
              <a:ea typeface="Playfair Display"/>
              <a:cs typeface="Playfair Display"/>
              <a:sym typeface="Playfair Display"/>
            </a:endParaRPr>
          </a:p>
          <a:p>
            <a:pPr indent="0" lvl="0" marL="450000" rtl="0" algn="l">
              <a:spcBef>
                <a:spcPts val="1000"/>
              </a:spcBef>
              <a:spcAft>
                <a:spcPts val="0"/>
              </a:spcAft>
              <a:buNone/>
            </a:pPr>
            <a:r>
              <a:rPr b="1" lang="fr" sz="2700">
                <a:solidFill>
                  <a:srgbClr val="4E67C8"/>
                </a:solidFill>
                <a:latin typeface="Playfair Display"/>
                <a:ea typeface="Playfair Display"/>
                <a:cs typeface="Playfair Display"/>
                <a:sym typeface="Playfair Display"/>
              </a:rPr>
              <a:t>     les princes et tous les juges de la terre ;</a:t>
            </a:r>
            <a:endParaRPr b="1" sz="2700">
              <a:solidFill>
                <a:srgbClr val="4E67C8"/>
              </a:solidFill>
              <a:latin typeface="Playfair Display"/>
              <a:ea typeface="Playfair Display"/>
              <a:cs typeface="Playfair Display"/>
              <a:sym typeface="Playfair Display"/>
            </a:endParaRPr>
          </a:p>
          <a:p>
            <a:pPr indent="0" lvl="0" marL="0" rtl="0" algn="l">
              <a:spcBef>
                <a:spcPts val="1000"/>
              </a:spcBef>
              <a:spcAft>
                <a:spcPts val="0"/>
              </a:spcAft>
              <a:buNone/>
            </a:pPr>
            <a:r>
              <a:rPr b="1" lang="fr" sz="2700">
                <a:solidFill>
                  <a:srgbClr val="4E67C8"/>
                </a:solidFill>
                <a:latin typeface="Playfair Display"/>
                <a:ea typeface="Playfair Display"/>
                <a:cs typeface="Playfair Display"/>
                <a:sym typeface="Playfair Display"/>
              </a:rPr>
              <a:t>           tous les jeunes gens et jeunes filles,</a:t>
            </a:r>
            <a:endParaRPr b="1" sz="2700">
              <a:solidFill>
                <a:srgbClr val="4E67C8"/>
              </a:solidFill>
              <a:latin typeface="Playfair Display"/>
              <a:ea typeface="Playfair Display"/>
              <a:cs typeface="Playfair Display"/>
              <a:sym typeface="Playfair Display"/>
            </a:endParaRPr>
          </a:p>
          <a:p>
            <a:pPr indent="0" lvl="0" marL="899999" rtl="0" algn="l">
              <a:spcBef>
                <a:spcPts val="1000"/>
              </a:spcBef>
              <a:spcAft>
                <a:spcPts val="0"/>
              </a:spcAft>
              <a:buNone/>
            </a:pPr>
            <a:r>
              <a:rPr b="1" lang="fr" sz="2700">
                <a:solidFill>
                  <a:srgbClr val="4E67C8"/>
                </a:solidFill>
                <a:latin typeface="Playfair Display"/>
                <a:ea typeface="Playfair Display"/>
                <a:cs typeface="Playfair Display"/>
                <a:sym typeface="Playfair Display"/>
              </a:rPr>
              <a:t>les vieillards comme les enfants.</a:t>
            </a:r>
            <a:endParaRPr b="1" sz="2700">
              <a:solidFill>
                <a:srgbClr val="4E67C8"/>
              </a:solidFill>
              <a:latin typeface="Playfair Display"/>
              <a:ea typeface="Playfair Display"/>
              <a:cs typeface="Playfair Display"/>
              <a:sym typeface="Playfair Display"/>
            </a:endParaRPr>
          </a:p>
          <a:p>
            <a:pPr indent="-387350" lvl="0" marL="457200" rtl="0" algn="l">
              <a:spcBef>
                <a:spcPts val="1000"/>
              </a:spcBef>
              <a:spcAft>
                <a:spcPts val="0"/>
              </a:spcAft>
              <a:buClr>
                <a:srgbClr val="FEFFFF"/>
              </a:buClr>
              <a:buSzPts val="2500"/>
              <a:buFont typeface="Playfair Display"/>
              <a:buAutoNum type="arabicPeriod"/>
            </a:pPr>
            <a:r>
              <a:t/>
            </a:r>
            <a:endParaRPr sz="2500">
              <a:solidFill>
                <a:srgbClr val="FEFFFF"/>
              </a:solidFill>
              <a:latin typeface="Playfair Display"/>
              <a:ea typeface="Playfair Display"/>
              <a:cs typeface="Playfair Display"/>
              <a:sym typeface="Playfair Display"/>
            </a:endParaRPr>
          </a:p>
          <a:p>
            <a:pPr indent="0" lvl="0" marL="457200" rtl="0" algn="l">
              <a:spcBef>
                <a:spcPts val="0"/>
              </a:spcBef>
              <a:spcAft>
                <a:spcPts val="0"/>
              </a:spcAft>
              <a:buNone/>
            </a:pPr>
            <a:r>
              <a:t/>
            </a:r>
            <a:endParaRPr sz="2500">
              <a:latin typeface="Playfair Display"/>
              <a:ea typeface="Playfair Display"/>
              <a:cs typeface="Playfair Display"/>
              <a:sym typeface="Playfair Display"/>
            </a:endParaRPr>
          </a:p>
          <a:p>
            <a:pPr indent="0" lvl="0" marL="457200" rtl="0" algn="l">
              <a:spcBef>
                <a:spcPts val="120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84" name="Shape 984"/>
        <p:cNvGrpSpPr/>
        <p:nvPr/>
      </p:nvGrpSpPr>
      <p:grpSpPr>
        <a:xfrm>
          <a:off x="0" y="0"/>
          <a:ext cx="0" cy="0"/>
          <a:chOff x="0" y="0"/>
          <a:chExt cx="0" cy="0"/>
        </a:xfrm>
      </p:grpSpPr>
      <p:sp>
        <p:nvSpPr>
          <p:cNvPr id="985" name="Google Shape;985;p61"/>
          <p:cNvSpPr txBox="1"/>
          <p:nvPr>
            <p:ph type="title"/>
          </p:nvPr>
        </p:nvSpPr>
        <p:spPr>
          <a:xfrm>
            <a:off x="281075" y="17370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4E67C8"/>
                </a:solidFill>
              </a:rPr>
              <a:t>Psaume 148</a:t>
            </a:r>
            <a:endParaRPr>
              <a:solidFill>
                <a:srgbClr val="4E67C8"/>
              </a:solidFill>
            </a:endParaRPr>
          </a:p>
        </p:txBody>
      </p:sp>
      <p:sp>
        <p:nvSpPr>
          <p:cNvPr id="986" name="Google Shape;986;p61"/>
          <p:cNvSpPr txBox="1"/>
          <p:nvPr>
            <p:ph idx="1" type="body"/>
          </p:nvPr>
        </p:nvSpPr>
        <p:spPr>
          <a:xfrm>
            <a:off x="531000" y="1178725"/>
            <a:ext cx="8520600" cy="3370200"/>
          </a:xfrm>
          <a:prstGeom prst="rect">
            <a:avLst/>
          </a:prstGeom>
        </p:spPr>
        <p:txBody>
          <a:bodyPr anchorCtr="0" anchor="t" bIns="91425" lIns="91425" spcFirstLastPara="1" rIns="91425" wrap="square" tIns="91425">
            <a:noAutofit/>
          </a:bodyPr>
          <a:lstStyle/>
          <a:p>
            <a:pPr indent="-450000" lvl="0" marL="450000" rtl="0" algn="l">
              <a:spcBef>
                <a:spcPts val="0"/>
              </a:spcBef>
              <a:spcAft>
                <a:spcPts val="0"/>
              </a:spcAft>
              <a:buNone/>
            </a:pPr>
            <a:r>
              <a:rPr b="1" lang="fr" sz="2700">
                <a:solidFill>
                  <a:srgbClr val="4E67C8"/>
                </a:solidFill>
                <a:latin typeface="Playfair Display"/>
                <a:ea typeface="Playfair Display"/>
                <a:cs typeface="Playfair Display"/>
                <a:sym typeface="Playfair Display"/>
              </a:rPr>
              <a:t>R/ Chantons le nom du Seigneur et rendons gloire à notre Dieu</a:t>
            </a:r>
            <a:endParaRPr b="1" sz="2700">
              <a:solidFill>
                <a:srgbClr val="4E67C8"/>
              </a:solidFill>
              <a:latin typeface="Playfair Display"/>
              <a:ea typeface="Playfair Display"/>
              <a:cs typeface="Playfair Display"/>
              <a:sym typeface="Playfair Display"/>
            </a:endParaRPr>
          </a:p>
          <a:p>
            <a:pPr indent="0" lvl="0" marL="450000" rtl="0" algn="l">
              <a:spcBef>
                <a:spcPts val="1200"/>
              </a:spcBef>
              <a:spcAft>
                <a:spcPts val="0"/>
              </a:spcAft>
              <a:buNone/>
            </a:pPr>
            <a:r>
              <a:rPr b="1" lang="fr" sz="2700">
                <a:solidFill>
                  <a:srgbClr val="4E67C8"/>
                </a:solidFill>
                <a:latin typeface="Playfair Display"/>
                <a:ea typeface="Playfair Display"/>
                <a:cs typeface="Playfair Display"/>
                <a:sym typeface="Playfair Display"/>
              </a:rPr>
              <a:t>5.  Qu’ils louent le nom du Seigneur,</a:t>
            </a:r>
            <a:endParaRPr b="1" sz="2700">
              <a:solidFill>
                <a:srgbClr val="4E67C8"/>
              </a:solidFill>
              <a:latin typeface="Playfair Display"/>
              <a:ea typeface="Playfair Display"/>
              <a:cs typeface="Playfair Display"/>
              <a:sym typeface="Playfair Display"/>
            </a:endParaRPr>
          </a:p>
          <a:p>
            <a:pPr indent="0" lvl="0" marL="450000" rtl="0" algn="l">
              <a:spcBef>
                <a:spcPts val="1000"/>
              </a:spcBef>
              <a:spcAft>
                <a:spcPts val="0"/>
              </a:spcAft>
              <a:buNone/>
            </a:pPr>
            <a:r>
              <a:rPr b="1" lang="fr" sz="2700">
                <a:solidFill>
                  <a:srgbClr val="4E67C8"/>
                </a:solidFill>
                <a:latin typeface="Playfair Display"/>
                <a:ea typeface="Playfair Display"/>
                <a:cs typeface="Playfair Display"/>
                <a:sym typeface="Playfair Display"/>
              </a:rPr>
              <a:t>     le seul au-dessus de tout nom ;</a:t>
            </a:r>
            <a:endParaRPr b="1" sz="2700">
              <a:solidFill>
                <a:srgbClr val="4E67C8"/>
              </a:solidFill>
              <a:latin typeface="Playfair Display"/>
              <a:ea typeface="Playfair Display"/>
              <a:cs typeface="Playfair Display"/>
              <a:sym typeface="Playfair Display"/>
            </a:endParaRPr>
          </a:p>
          <a:p>
            <a:pPr indent="0" lvl="0" marL="0" rtl="0" algn="l">
              <a:spcBef>
                <a:spcPts val="1000"/>
              </a:spcBef>
              <a:spcAft>
                <a:spcPts val="0"/>
              </a:spcAft>
              <a:buNone/>
            </a:pPr>
            <a:r>
              <a:rPr b="1" lang="fr" sz="2700">
                <a:solidFill>
                  <a:srgbClr val="4E67C8"/>
                </a:solidFill>
                <a:latin typeface="Playfair Display"/>
                <a:ea typeface="Playfair Display"/>
                <a:cs typeface="Playfair Display"/>
                <a:sym typeface="Playfair Display"/>
              </a:rPr>
              <a:t>           sur le ciel et sur la terre, sa splendeur :</a:t>
            </a:r>
            <a:endParaRPr b="1" sz="2700">
              <a:solidFill>
                <a:srgbClr val="4E67C8"/>
              </a:solidFill>
              <a:latin typeface="Playfair Display"/>
              <a:ea typeface="Playfair Display"/>
              <a:cs typeface="Playfair Display"/>
              <a:sym typeface="Playfair Display"/>
            </a:endParaRPr>
          </a:p>
          <a:p>
            <a:pPr indent="0" lvl="0" marL="914400" rtl="0" algn="l">
              <a:spcBef>
                <a:spcPts val="1000"/>
              </a:spcBef>
              <a:spcAft>
                <a:spcPts val="0"/>
              </a:spcAft>
              <a:buNone/>
            </a:pPr>
            <a:r>
              <a:rPr b="1" lang="fr" sz="2700">
                <a:solidFill>
                  <a:srgbClr val="4E67C8"/>
                </a:solidFill>
                <a:latin typeface="Playfair Display"/>
                <a:ea typeface="Playfair Display"/>
                <a:cs typeface="Playfair Display"/>
                <a:sym typeface="Playfair Display"/>
              </a:rPr>
              <a:t>il accroît la vigueur de son peuple.</a:t>
            </a:r>
            <a:endParaRPr b="1" sz="2700">
              <a:solidFill>
                <a:srgbClr val="4E67C8"/>
              </a:solidFill>
              <a:latin typeface="Playfair Display"/>
              <a:ea typeface="Playfair Display"/>
              <a:cs typeface="Playfair Display"/>
              <a:sym typeface="Playfair Display"/>
            </a:endParaRPr>
          </a:p>
          <a:p>
            <a:pPr indent="-387350" lvl="0" marL="457200" rtl="0" algn="l">
              <a:spcBef>
                <a:spcPts val="1000"/>
              </a:spcBef>
              <a:spcAft>
                <a:spcPts val="0"/>
              </a:spcAft>
              <a:buClr>
                <a:srgbClr val="FEFFFF"/>
              </a:buClr>
              <a:buSzPts val="2500"/>
              <a:buFont typeface="Playfair Display"/>
              <a:buAutoNum type="arabicPeriod"/>
            </a:pPr>
            <a:r>
              <a:t/>
            </a:r>
            <a:endParaRPr sz="2500">
              <a:solidFill>
                <a:srgbClr val="FEFFFF"/>
              </a:solidFill>
              <a:latin typeface="Playfair Display"/>
              <a:ea typeface="Playfair Display"/>
              <a:cs typeface="Playfair Display"/>
              <a:sym typeface="Playfair Display"/>
            </a:endParaRPr>
          </a:p>
          <a:p>
            <a:pPr indent="0" lvl="0" marL="457200" rtl="0" algn="l">
              <a:spcBef>
                <a:spcPts val="0"/>
              </a:spcBef>
              <a:spcAft>
                <a:spcPts val="0"/>
              </a:spcAft>
              <a:buNone/>
            </a:pPr>
            <a:r>
              <a:t/>
            </a:r>
            <a:endParaRPr sz="2500">
              <a:latin typeface="Playfair Display"/>
              <a:ea typeface="Playfair Display"/>
              <a:cs typeface="Playfair Display"/>
              <a:sym typeface="Playfair Display"/>
            </a:endParaRPr>
          </a:p>
          <a:p>
            <a:pPr indent="0" lvl="0" marL="457200" rtl="0" algn="l">
              <a:spcBef>
                <a:spcPts val="120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90" name="Shape 990"/>
        <p:cNvGrpSpPr/>
        <p:nvPr/>
      </p:nvGrpSpPr>
      <p:grpSpPr>
        <a:xfrm>
          <a:off x="0" y="0"/>
          <a:ext cx="0" cy="0"/>
          <a:chOff x="0" y="0"/>
          <a:chExt cx="0" cy="0"/>
        </a:xfrm>
      </p:grpSpPr>
      <p:sp>
        <p:nvSpPr>
          <p:cNvPr id="991" name="Google Shape;991;p62"/>
          <p:cNvSpPr txBox="1"/>
          <p:nvPr>
            <p:ph type="title"/>
          </p:nvPr>
        </p:nvSpPr>
        <p:spPr>
          <a:xfrm>
            <a:off x="311700" y="169600"/>
            <a:ext cx="8520600" cy="641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2966">
                <a:solidFill>
                  <a:srgbClr val="4E67C8"/>
                </a:solidFill>
                <a:latin typeface="EB Garamond ExtraBold"/>
                <a:ea typeface="EB Garamond ExtraBold"/>
                <a:cs typeface="EB Garamond ExtraBold"/>
                <a:sym typeface="EB Garamond ExtraBold"/>
              </a:rPr>
              <a:t>Merci de vous lever pour la proclamation de l’Évangile</a:t>
            </a:r>
            <a:endParaRPr>
              <a:solidFill>
                <a:srgbClr val="4E67C8"/>
              </a:solidFill>
            </a:endParaRPr>
          </a:p>
        </p:txBody>
      </p:sp>
      <p:pic>
        <p:nvPicPr>
          <p:cNvPr id="992" name="Google Shape;992;p62"/>
          <p:cNvPicPr preferRelativeResize="0"/>
          <p:nvPr/>
        </p:nvPicPr>
        <p:blipFill>
          <a:blip r:embed="rId3">
            <a:alphaModFix/>
          </a:blip>
          <a:stretch>
            <a:fillRect/>
          </a:stretch>
        </p:blipFill>
        <p:spPr>
          <a:xfrm>
            <a:off x="494075" y="1185700"/>
            <a:ext cx="5192175" cy="3337826"/>
          </a:xfrm>
          <a:prstGeom prst="rect">
            <a:avLst/>
          </a:prstGeom>
          <a:noFill/>
          <a:ln>
            <a:noFill/>
          </a:ln>
        </p:spPr>
      </p:pic>
      <p:pic>
        <p:nvPicPr>
          <p:cNvPr id="993" name="Google Shape;993;p62"/>
          <p:cNvPicPr preferRelativeResize="0"/>
          <p:nvPr/>
        </p:nvPicPr>
        <p:blipFill>
          <a:blip r:embed="rId4">
            <a:alphaModFix/>
          </a:blip>
          <a:stretch>
            <a:fillRect/>
          </a:stretch>
        </p:blipFill>
        <p:spPr>
          <a:xfrm>
            <a:off x="5935325" y="1666475"/>
            <a:ext cx="2508700" cy="2508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97" name="Shape 997"/>
        <p:cNvGrpSpPr/>
        <p:nvPr/>
      </p:nvGrpSpPr>
      <p:grpSpPr>
        <a:xfrm>
          <a:off x="0" y="0"/>
          <a:ext cx="0" cy="0"/>
          <a:chOff x="0" y="0"/>
          <a:chExt cx="0" cy="0"/>
        </a:xfrm>
      </p:grpSpPr>
      <p:sp>
        <p:nvSpPr>
          <p:cNvPr id="998" name="Google Shape;998;p63"/>
          <p:cNvSpPr txBox="1"/>
          <p:nvPr>
            <p:ph type="title"/>
          </p:nvPr>
        </p:nvSpPr>
        <p:spPr>
          <a:xfrm>
            <a:off x="286650" y="136375"/>
            <a:ext cx="8570700" cy="645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fr" sz="3000">
                <a:solidFill>
                  <a:srgbClr val="4E67C8"/>
                </a:solidFill>
              </a:rPr>
              <a:t>ACCLAMATION</a:t>
            </a:r>
            <a:endParaRPr sz="3000">
              <a:solidFill>
                <a:srgbClr val="4E67C8"/>
              </a:solidFill>
            </a:endParaRPr>
          </a:p>
        </p:txBody>
      </p:sp>
      <p:sp>
        <p:nvSpPr>
          <p:cNvPr id="999" name="Google Shape;999;p63"/>
          <p:cNvSpPr txBox="1"/>
          <p:nvPr>
            <p:ph idx="1" type="body"/>
          </p:nvPr>
        </p:nvSpPr>
        <p:spPr>
          <a:xfrm>
            <a:off x="470000" y="987963"/>
            <a:ext cx="8520600" cy="795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fr" sz="4000">
                <a:solidFill>
                  <a:srgbClr val="4E67C8"/>
                </a:solidFill>
                <a:latin typeface="Playfair Display"/>
                <a:ea typeface="Playfair Display"/>
                <a:cs typeface="Playfair Display"/>
                <a:sym typeface="Playfair Display"/>
              </a:rPr>
              <a:t>Alléluia, </a:t>
            </a:r>
            <a:r>
              <a:rPr b="1" lang="fr" sz="4000">
                <a:solidFill>
                  <a:srgbClr val="4E67C8"/>
                </a:solidFill>
                <a:latin typeface="Playfair Display"/>
                <a:ea typeface="Playfair Display"/>
                <a:cs typeface="Playfair Display"/>
                <a:sym typeface="Playfair Display"/>
              </a:rPr>
              <a:t>Alléluia</a:t>
            </a:r>
            <a:endParaRPr b="1" sz="4000">
              <a:solidFill>
                <a:srgbClr val="4E67C8"/>
              </a:solidFill>
              <a:latin typeface="Playfair Display"/>
              <a:ea typeface="Playfair Display"/>
              <a:cs typeface="Playfair Display"/>
              <a:sym typeface="Playfair Display"/>
            </a:endParaRPr>
          </a:p>
        </p:txBody>
      </p:sp>
      <p:sp>
        <p:nvSpPr>
          <p:cNvPr id="1000" name="Google Shape;1000;p63"/>
          <p:cNvSpPr txBox="1"/>
          <p:nvPr/>
        </p:nvSpPr>
        <p:spPr>
          <a:xfrm>
            <a:off x="105900" y="1989550"/>
            <a:ext cx="8932200" cy="11082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fr" sz="3000">
                <a:solidFill>
                  <a:srgbClr val="4E67C8"/>
                </a:solidFill>
                <a:latin typeface="Playfair Display"/>
                <a:ea typeface="Playfair Display"/>
                <a:cs typeface="Playfair Display"/>
                <a:sym typeface="Playfair Display"/>
              </a:rPr>
              <a:t>« Qui demeure dans l’amour demeure en Dieu, </a:t>
            </a:r>
            <a:endParaRPr b="1" sz="3000">
              <a:solidFill>
                <a:srgbClr val="4E67C8"/>
              </a:solidFill>
              <a:latin typeface="Playfair Display"/>
              <a:ea typeface="Playfair Display"/>
              <a:cs typeface="Playfair Display"/>
              <a:sym typeface="Playfair Display"/>
            </a:endParaRPr>
          </a:p>
          <a:p>
            <a:pPr indent="0" lvl="0" marL="0" rtl="0" algn="ctr">
              <a:lnSpc>
                <a:spcPct val="100000"/>
              </a:lnSpc>
              <a:spcBef>
                <a:spcPts val="0"/>
              </a:spcBef>
              <a:spcAft>
                <a:spcPts val="0"/>
              </a:spcAft>
              <a:buNone/>
            </a:pPr>
            <a:r>
              <a:rPr b="1" lang="fr" sz="3000">
                <a:solidFill>
                  <a:srgbClr val="4E67C8"/>
                </a:solidFill>
                <a:latin typeface="Playfair Display"/>
                <a:ea typeface="Playfair Display"/>
                <a:cs typeface="Playfair Display"/>
                <a:sym typeface="Playfair Display"/>
              </a:rPr>
              <a:t>et Dieu demeure en lui. »</a:t>
            </a:r>
            <a:endParaRPr b="1" sz="3000">
              <a:solidFill>
                <a:srgbClr val="4E67C8"/>
              </a:solidFill>
              <a:latin typeface="Playfair Display"/>
              <a:ea typeface="Playfair Display"/>
              <a:cs typeface="Playfair Display"/>
              <a:sym typeface="Playfair Display"/>
            </a:endParaRPr>
          </a:p>
        </p:txBody>
      </p:sp>
      <p:sp>
        <p:nvSpPr>
          <p:cNvPr id="1001" name="Google Shape;1001;p63"/>
          <p:cNvSpPr txBox="1"/>
          <p:nvPr/>
        </p:nvSpPr>
        <p:spPr>
          <a:xfrm>
            <a:off x="525625" y="4125350"/>
            <a:ext cx="8317500" cy="800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fr" sz="4000">
                <a:solidFill>
                  <a:srgbClr val="4E67C8"/>
                </a:solidFill>
                <a:latin typeface="Playfair Display"/>
                <a:ea typeface="Playfair Display"/>
                <a:cs typeface="Playfair Display"/>
                <a:sym typeface="Playfair Display"/>
              </a:rPr>
              <a:t>Alléluia</a:t>
            </a:r>
            <a:endParaRPr sz="4000">
              <a:solidFill>
                <a:srgbClr val="4E67C8"/>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05" name="Shape 1005"/>
        <p:cNvGrpSpPr/>
        <p:nvPr/>
      </p:nvGrpSpPr>
      <p:grpSpPr>
        <a:xfrm>
          <a:off x="0" y="0"/>
          <a:ext cx="0" cy="0"/>
          <a:chOff x="0" y="0"/>
          <a:chExt cx="0" cy="0"/>
        </a:xfrm>
      </p:grpSpPr>
      <p:sp>
        <p:nvSpPr>
          <p:cNvPr id="1006" name="Google Shape;1006;p64"/>
          <p:cNvSpPr txBox="1"/>
          <p:nvPr>
            <p:ph type="title"/>
          </p:nvPr>
        </p:nvSpPr>
        <p:spPr>
          <a:xfrm>
            <a:off x="276000" y="114375"/>
            <a:ext cx="85920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sz="2644">
                <a:solidFill>
                  <a:srgbClr val="1155CC"/>
                </a:solidFill>
              </a:rPr>
              <a:t>Présidence: Avant de proclamer l’Évangile, nous allons faire un geste: 3 petites croix sur le front, la bouche et le coeur.</a:t>
            </a:r>
            <a:r>
              <a:rPr lang="fr">
                <a:solidFill>
                  <a:srgbClr val="1155CC"/>
                </a:solidFill>
              </a:rPr>
              <a:t> </a:t>
            </a:r>
            <a:endParaRPr>
              <a:solidFill>
                <a:srgbClr val="1155CC"/>
              </a:solidFill>
            </a:endParaRPr>
          </a:p>
        </p:txBody>
      </p:sp>
      <p:sp>
        <p:nvSpPr>
          <p:cNvPr id="1007" name="Google Shape;1007;p64"/>
          <p:cNvSpPr txBox="1"/>
          <p:nvPr>
            <p:ph idx="1" type="body"/>
          </p:nvPr>
        </p:nvSpPr>
        <p:spPr>
          <a:xfrm>
            <a:off x="68875" y="1167275"/>
            <a:ext cx="5694600" cy="369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solidFill>
                  <a:srgbClr val="1155CC"/>
                </a:solidFill>
              </a:rPr>
              <a:t>Présidence</a:t>
            </a:r>
            <a:r>
              <a:rPr lang="fr">
                <a:solidFill>
                  <a:srgbClr val="1155CC"/>
                </a:solidFill>
              </a:rPr>
              <a:t>: Évangile de Jésus-Christ selon St Jean</a:t>
            </a:r>
            <a:endParaRPr>
              <a:solidFill>
                <a:srgbClr val="1155CC"/>
              </a:solidFill>
            </a:endParaRPr>
          </a:p>
          <a:p>
            <a:pPr indent="0" lvl="0" marL="0" rtl="0" algn="l">
              <a:spcBef>
                <a:spcPts val="1200"/>
              </a:spcBef>
              <a:spcAft>
                <a:spcPts val="0"/>
              </a:spcAft>
              <a:buNone/>
            </a:pPr>
            <a:r>
              <a:rPr lang="fr">
                <a:solidFill>
                  <a:srgbClr val="1155CC"/>
                </a:solidFill>
              </a:rPr>
              <a:t>En traçant 3 petites croix, on réponds: </a:t>
            </a:r>
            <a:endParaRPr>
              <a:solidFill>
                <a:srgbClr val="1155CC"/>
              </a:solidFill>
            </a:endParaRPr>
          </a:p>
          <a:p>
            <a:pPr indent="0" lvl="0" marL="0" rtl="0" algn="l">
              <a:spcBef>
                <a:spcPts val="1200"/>
              </a:spcBef>
              <a:spcAft>
                <a:spcPts val="0"/>
              </a:spcAft>
              <a:buNone/>
            </a:pPr>
            <a:r>
              <a:t/>
            </a:r>
            <a:endParaRPr/>
          </a:p>
          <a:p>
            <a:pPr indent="0" lvl="0" marL="0" rtl="0" algn="l">
              <a:lnSpc>
                <a:spcPct val="100000"/>
              </a:lnSpc>
              <a:spcBef>
                <a:spcPts val="1200"/>
              </a:spcBef>
              <a:spcAft>
                <a:spcPts val="0"/>
              </a:spcAft>
              <a:buNone/>
            </a:pPr>
            <a:r>
              <a:t/>
            </a:r>
            <a:endParaRPr b="1" sz="2800"/>
          </a:p>
          <a:p>
            <a:pPr indent="0" lvl="0" marL="0" rtl="0" algn="l">
              <a:lnSpc>
                <a:spcPct val="100000"/>
              </a:lnSpc>
              <a:spcBef>
                <a:spcPts val="0"/>
              </a:spcBef>
              <a:spcAft>
                <a:spcPts val="0"/>
              </a:spcAft>
              <a:buNone/>
            </a:pPr>
            <a:r>
              <a:t/>
            </a:r>
            <a:endParaRPr b="1" sz="2800"/>
          </a:p>
          <a:p>
            <a:pPr indent="0" lvl="0" marL="0" rtl="0" algn="l">
              <a:lnSpc>
                <a:spcPct val="100000"/>
              </a:lnSpc>
              <a:spcBef>
                <a:spcPts val="0"/>
              </a:spcBef>
              <a:spcAft>
                <a:spcPts val="0"/>
              </a:spcAft>
              <a:buNone/>
            </a:pPr>
            <a:r>
              <a:t/>
            </a:r>
            <a:endParaRPr b="1" sz="2800"/>
          </a:p>
        </p:txBody>
      </p:sp>
      <p:sp>
        <p:nvSpPr>
          <p:cNvPr id="1008" name="Google Shape;1008;p64"/>
          <p:cNvSpPr txBox="1"/>
          <p:nvPr/>
        </p:nvSpPr>
        <p:spPr>
          <a:xfrm>
            <a:off x="5838600" y="1167275"/>
            <a:ext cx="3132000" cy="36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chemeClr val="dk1"/>
                </a:solidFill>
                <a:latin typeface="Lato"/>
                <a:ea typeface="Lato"/>
                <a:cs typeface="Lato"/>
                <a:sym typeface="Lato"/>
              </a:rPr>
              <a:t> </a:t>
            </a:r>
            <a:r>
              <a:rPr b="1" lang="fr" sz="1800">
                <a:solidFill>
                  <a:srgbClr val="1155CC"/>
                </a:solidFill>
                <a:latin typeface="Lato"/>
                <a:ea typeface="Lato"/>
                <a:cs typeface="Lato"/>
                <a:sym typeface="Lato"/>
              </a:rPr>
              <a:t>Signification</a:t>
            </a:r>
            <a:r>
              <a:rPr lang="fr" sz="1800">
                <a:solidFill>
                  <a:srgbClr val="1155CC"/>
                </a:solidFill>
                <a:latin typeface="Lato"/>
                <a:ea typeface="Lato"/>
                <a:cs typeface="Lato"/>
                <a:sym typeface="Lato"/>
              </a:rPr>
              <a:t>:</a:t>
            </a:r>
            <a:endParaRPr sz="1800">
              <a:solidFill>
                <a:srgbClr val="1155CC"/>
              </a:solidFill>
              <a:latin typeface="Lato"/>
              <a:ea typeface="Lato"/>
              <a:cs typeface="Lato"/>
              <a:sym typeface="Lato"/>
            </a:endParaRPr>
          </a:p>
          <a:p>
            <a:pPr indent="0" lvl="0" marL="0" rtl="0" algn="l">
              <a:spcBef>
                <a:spcPts val="0"/>
              </a:spcBef>
              <a:spcAft>
                <a:spcPts val="0"/>
              </a:spcAft>
              <a:buNone/>
            </a:pPr>
            <a:r>
              <a:t/>
            </a:r>
            <a:endParaRPr sz="1800">
              <a:solidFill>
                <a:srgbClr val="1155CC"/>
              </a:solidFill>
              <a:latin typeface="Lato"/>
              <a:ea typeface="Lato"/>
              <a:cs typeface="Lato"/>
              <a:sym typeface="Lato"/>
            </a:endParaRPr>
          </a:p>
          <a:p>
            <a:pPr indent="0" lvl="0" marL="0" rtl="0" algn="l">
              <a:spcBef>
                <a:spcPts val="0"/>
              </a:spcBef>
              <a:spcAft>
                <a:spcPts val="0"/>
              </a:spcAft>
              <a:buNone/>
            </a:pPr>
            <a:r>
              <a:rPr lang="fr" sz="1800">
                <a:solidFill>
                  <a:srgbClr val="1155CC"/>
                </a:solidFill>
                <a:latin typeface="Lato"/>
                <a:ea typeface="Lato"/>
                <a:cs typeface="Lato"/>
                <a:sym typeface="Lato"/>
              </a:rPr>
              <a:t>Seigneur, ouvre mon intelligence pour que que je comprenne ta Parole, </a:t>
            </a:r>
            <a:endParaRPr sz="1800">
              <a:solidFill>
                <a:srgbClr val="1155CC"/>
              </a:solidFill>
              <a:latin typeface="Lato"/>
              <a:ea typeface="Lato"/>
              <a:cs typeface="Lato"/>
              <a:sym typeface="Lato"/>
            </a:endParaRPr>
          </a:p>
          <a:p>
            <a:pPr indent="0" lvl="0" marL="0" rtl="0" algn="l">
              <a:spcBef>
                <a:spcPts val="0"/>
              </a:spcBef>
              <a:spcAft>
                <a:spcPts val="0"/>
              </a:spcAft>
              <a:buNone/>
            </a:pPr>
            <a:r>
              <a:rPr lang="fr" sz="1800">
                <a:solidFill>
                  <a:srgbClr val="1155CC"/>
                </a:solidFill>
                <a:latin typeface="Lato"/>
                <a:ea typeface="Lato"/>
                <a:cs typeface="Lato"/>
                <a:sym typeface="Lato"/>
              </a:rPr>
              <a:t>ouvre ma bouche pour que je la partage, </a:t>
            </a:r>
            <a:endParaRPr sz="1800">
              <a:solidFill>
                <a:srgbClr val="1155CC"/>
              </a:solidFill>
              <a:latin typeface="Lato"/>
              <a:ea typeface="Lato"/>
              <a:cs typeface="Lato"/>
              <a:sym typeface="Lato"/>
            </a:endParaRPr>
          </a:p>
          <a:p>
            <a:pPr indent="0" lvl="0" marL="0" rtl="0" algn="l">
              <a:spcBef>
                <a:spcPts val="0"/>
              </a:spcBef>
              <a:spcAft>
                <a:spcPts val="0"/>
              </a:spcAft>
              <a:buNone/>
            </a:pPr>
            <a:r>
              <a:rPr lang="fr" sz="1800">
                <a:solidFill>
                  <a:srgbClr val="1155CC"/>
                </a:solidFill>
                <a:latin typeface="Lato"/>
                <a:ea typeface="Lato"/>
                <a:cs typeface="Lato"/>
                <a:sym typeface="Lato"/>
              </a:rPr>
              <a:t>et ouvre mon coeur, pour que je l’aime et que je la vive ! </a:t>
            </a:r>
            <a:endParaRPr sz="1800">
              <a:solidFill>
                <a:srgbClr val="1155CC"/>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pic>
        <p:nvPicPr>
          <p:cNvPr id="1009" name="Google Shape;1009;p64"/>
          <p:cNvPicPr preferRelativeResize="0"/>
          <p:nvPr/>
        </p:nvPicPr>
        <p:blipFill>
          <a:blip r:embed="rId3">
            <a:alphaModFix/>
          </a:blip>
          <a:stretch>
            <a:fillRect/>
          </a:stretch>
        </p:blipFill>
        <p:spPr>
          <a:xfrm>
            <a:off x="699550" y="2215025"/>
            <a:ext cx="4704650" cy="246867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13" name="Shape 1013"/>
        <p:cNvGrpSpPr/>
        <p:nvPr/>
      </p:nvGrpSpPr>
      <p:grpSpPr>
        <a:xfrm>
          <a:off x="0" y="0"/>
          <a:ext cx="0" cy="0"/>
          <a:chOff x="0" y="0"/>
          <a:chExt cx="0" cy="0"/>
        </a:xfrm>
      </p:grpSpPr>
      <p:sp>
        <p:nvSpPr>
          <p:cNvPr id="1014" name="Google Shape;1014;p65"/>
          <p:cNvSpPr txBox="1"/>
          <p:nvPr>
            <p:ph type="title"/>
          </p:nvPr>
        </p:nvSpPr>
        <p:spPr>
          <a:xfrm>
            <a:off x="433100" y="76575"/>
            <a:ext cx="86382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4E67C8"/>
                </a:solidFill>
              </a:rPr>
              <a:t>Évangile de Jésus-Christ selon saint Jean</a:t>
            </a:r>
            <a:r>
              <a:rPr lang="fr"/>
              <a:t> </a:t>
            </a:r>
            <a:r>
              <a:rPr lang="fr" sz="2200">
                <a:solidFill>
                  <a:srgbClr val="980000"/>
                </a:solidFill>
              </a:rPr>
              <a:t>(15, 9-12)</a:t>
            </a:r>
            <a:r>
              <a:rPr lang="fr" sz="2200"/>
              <a:t> </a:t>
            </a:r>
            <a:endParaRPr sz="2200"/>
          </a:p>
        </p:txBody>
      </p:sp>
      <p:sp>
        <p:nvSpPr>
          <p:cNvPr id="1015" name="Google Shape;1015;p65"/>
          <p:cNvSpPr txBox="1"/>
          <p:nvPr>
            <p:ph idx="1" type="body"/>
          </p:nvPr>
        </p:nvSpPr>
        <p:spPr>
          <a:xfrm>
            <a:off x="394525" y="905000"/>
            <a:ext cx="8638200" cy="407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En ce temps-là,</a:t>
            </a:r>
            <a:endParaRPr sz="2000">
              <a:solidFill>
                <a:srgbClr val="1155CC"/>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Jésus disait à ses disciples :</a:t>
            </a:r>
            <a:endParaRPr sz="2000">
              <a:solidFill>
                <a:srgbClr val="1155CC"/>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 Comme le Père m’a aimé, moi aussi je vous ai aimés.</a:t>
            </a:r>
            <a:endParaRPr sz="2000">
              <a:solidFill>
                <a:srgbClr val="1155CC"/>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Demeurez dans mon amour. Si vous gardez mes commandements,</a:t>
            </a:r>
            <a:endParaRPr sz="2000">
              <a:solidFill>
                <a:srgbClr val="1155CC"/>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vous demeurerez dans mon amour, comme moi, j’ai gardé les </a:t>
            </a:r>
            <a:endParaRPr sz="2000">
              <a:solidFill>
                <a:srgbClr val="1155CC"/>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commandements de mon Père, et je demeure dans son amour.</a:t>
            </a:r>
            <a:endParaRPr sz="2000">
              <a:solidFill>
                <a:srgbClr val="1155CC"/>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Je vous ai dit cela pour que ma joie soit en vous,</a:t>
            </a:r>
            <a:endParaRPr sz="2000">
              <a:solidFill>
                <a:srgbClr val="1155CC"/>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et que votre joie soit parfaite.</a:t>
            </a:r>
            <a:endParaRPr sz="2000">
              <a:solidFill>
                <a:srgbClr val="1155CC"/>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Mon commandement, le voici:</a:t>
            </a:r>
            <a:endParaRPr sz="2000">
              <a:solidFill>
                <a:srgbClr val="1155CC"/>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Aimez-vous les uns les autres comme je vous ai aimés ».  </a:t>
            </a:r>
            <a:endParaRPr sz="2000">
              <a:solidFill>
                <a:srgbClr val="1155CC"/>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2000">
              <a:solidFill>
                <a:srgbClr val="4E67C8"/>
              </a:solidFill>
              <a:latin typeface="Playfair Display SemiBold"/>
              <a:ea typeface="Playfair Display SemiBold"/>
              <a:cs typeface="Playfair Display SemiBold"/>
              <a:sym typeface="Playfair Display SemiBo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19" name="Shape 1019"/>
        <p:cNvGrpSpPr/>
        <p:nvPr/>
      </p:nvGrpSpPr>
      <p:grpSpPr>
        <a:xfrm>
          <a:off x="0" y="0"/>
          <a:ext cx="0" cy="0"/>
          <a:chOff x="0" y="0"/>
          <a:chExt cx="0" cy="0"/>
        </a:xfrm>
      </p:grpSpPr>
      <p:sp>
        <p:nvSpPr>
          <p:cNvPr id="1020" name="Google Shape;1020;p66"/>
          <p:cNvSpPr txBox="1"/>
          <p:nvPr/>
        </p:nvSpPr>
        <p:spPr>
          <a:xfrm>
            <a:off x="1019989" y="361433"/>
            <a:ext cx="7104000" cy="546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700"/>
              <a:buFont typeface="Arial"/>
              <a:buNone/>
            </a:pPr>
            <a:r>
              <a:rPr b="1" i="0" lang="fr" sz="3100" u="none" cap="none" strike="noStrike">
                <a:solidFill>
                  <a:srgbClr val="4E67C8"/>
                </a:solidFill>
                <a:latin typeface="Playfair Display"/>
                <a:ea typeface="Playfair Display"/>
                <a:cs typeface="Playfair Display"/>
                <a:sym typeface="Playfair Display"/>
              </a:rPr>
              <a:t>Acclamons la Parole de Dieu.</a:t>
            </a:r>
            <a:endParaRPr b="1" i="0" sz="1500" u="none" cap="none" strike="noStrike">
              <a:solidFill>
                <a:srgbClr val="4E67C8"/>
              </a:solidFill>
              <a:latin typeface="Playfair Display"/>
              <a:ea typeface="Playfair Display"/>
              <a:cs typeface="Playfair Display"/>
              <a:sym typeface="Playfair Display"/>
            </a:endParaRPr>
          </a:p>
        </p:txBody>
      </p:sp>
      <p:sp>
        <p:nvSpPr>
          <p:cNvPr id="1021" name="Google Shape;1021;p66"/>
          <p:cNvSpPr txBox="1"/>
          <p:nvPr/>
        </p:nvSpPr>
        <p:spPr>
          <a:xfrm>
            <a:off x="1580188" y="4092437"/>
            <a:ext cx="6300000" cy="561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700"/>
              <a:buFont typeface="Arial"/>
              <a:buNone/>
            </a:pPr>
            <a:r>
              <a:rPr b="1" lang="fr" sz="3200">
                <a:solidFill>
                  <a:srgbClr val="4E67C8"/>
                </a:solidFill>
                <a:latin typeface="Playfair Display"/>
                <a:ea typeface="Playfair Display"/>
                <a:cs typeface="Playfair Display"/>
                <a:sym typeface="Playfair Display"/>
              </a:rPr>
              <a:t>R/ </a:t>
            </a:r>
            <a:r>
              <a:rPr b="1" i="0" lang="fr" sz="3200" u="none" cap="none" strike="noStrike">
                <a:solidFill>
                  <a:srgbClr val="4E67C8"/>
                </a:solidFill>
                <a:latin typeface="Playfair Display"/>
                <a:ea typeface="Playfair Display"/>
                <a:cs typeface="Playfair Display"/>
                <a:sym typeface="Playfair Display"/>
              </a:rPr>
              <a:t>Louange à toi, Seigneur Jésus!</a:t>
            </a:r>
            <a:endParaRPr b="1" i="0" sz="1600" u="none" cap="none" strike="noStrike">
              <a:solidFill>
                <a:srgbClr val="4E67C8"/>
              </a:solidFill>
              <a:latin typeface="Playfair Display"/>
              <a:ea typeface="Playfair Display"/>
              <a:cs typeface="Playfair Display"/>
              <a:sym typeface="Playfair Display"/>
            </a:endParaRPr>
          </a:p>
        </p:txBody>
      </p:sp>
      <p:pic>
        <p:nvPicPr>
          <p:cNvPr id="1022" name="Google Shape;1022;p66"/>
          <p:cNvPicPr preferRelativeResize="0"/>
          <p:nvPr/>
        </p:nvPicPr>
        <p:blipFill>
          <a:blip r:embed="rId3">
            <a:alphaModFix/>
          </a:blip>
          <a:stretch>
            <a:fillRect/>
          </a:stretch>
        </p:blipFill>
        <p:spPr>
          <a:xfrm>
            <a:off x="6100025" y="1232375"/>
            <a:ext cx="2874275" cy="2148600"/>
          </a:xfrm>
          <a:prstGeom prst="rect">
            <a:avLst/>
          </a:prstGeom>
          <a:noFill/>
          <a:ln>
            <a:noFill/>
          </a:ln>
        </p:spPr>
      </p:pic>
      <p:pic>
        <p:nvPicPr>
          <p:cNvPr id="1023" name="Google Shape;1023;p66"/>
          <p:cNvPicPr preferRelativeResize="0"/>
          <p:nvPr/>
        </p:nvPicPr>
        <p:blipFill>
          <a:blip r:embed="rId4">
            <a:alphaModFix/>
          </a:blip>
          <a:stretch>
            <a:fillRect/>
          </a:stretch>
        </p:blipFill>
        <p:spPr>
          <a:xfrm>
            <a:off x="137325" y="1314275"/>
            <a:ext cx="2974875" cy="1984800"/>
          </a:xfrm>
          <a:prstGeom prst="rect">
            <a:avLst/>
          </a:prstGeom>
          <a:noFill/>
          <a:ln>
            <a:noFill/>
          </a:ln>
        </p:spPr>
      </p:pic>
      <p:pic>
        <p:nvPicPr>
          <p:cNvPr id="1024" name="Google Shape;1024;p66"/>
          <p:cNvPicPr preferRelativeResize="0"/>
          <p:nvPr/>
        </p:nvPicPr>
        <p:blipFill>
          <a:blip r:embed="rId5">
            <a:alphaModFix/>
          </a:blip>
          <a:stretch>
            <a:fillRect/>
          </a:stretch>
        </p:blipFill>
        <p:spPr>
          <a:xfrm>
            <a:off x="3317650" y="1153650"/>
            <a:ext cx="2508700" cy="250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8" name="Shape 848"/>
        <p:cNvGrpSpPr/>
        <p:nvPr/>
      </p:nvGrpSpPr>
      <p:grpSpPr>
        <a:xfrm>
          <a:off x="0" y="0"/>
          <a:ext cx="0" cy="0"/>
          <a:chOff x="0" y="0"/>
          <a:chExt cx="0" cy="0"/>
        </a:xfrm>
      </p:grpSpPr>
      <p:sp>
        <p:nvSpPr>
          <p:cNvPr id="849" name="Google Shape;849;p40"/>
          <p:cNvSpPr txBox="1"/>
          <p:nvPr>
            <p:ph type="title"/>
          </p:nvPr>
        </p:nvSpPr>
        <p:spPr>
          <a:xfrm>
            <a:off x="311700" y="21920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t>Reconnaissance des territoires</a:t>
            </a:r>
            <a:endParaRPr sz="3980"/>
          </a:p>
        </p:txBody>
      </p:sp>
      <p:sp>
        <p:nvSpPr>
          <p:cNvPr id="850" name="Google Shape;850;p40"/>
          <p:cNvSpPr txBox="1"/>
          <p:nvPr>
            <p:ph idx="1" type="body"/>
          </p:nvPr>
        </p:nvSpPr>
        <p:spPr>
          <a:xfrm>
            <a:off x="311700" y="1768725"/>
            <a:ext cx="8520600" cy="3150900"/>
          </a:xfrm>
          <a:prstGeom prst="rect">
            <a:avLst/>
          </a:prstGeom>
        </p:spPr>
        <p:txBody>
          <a:bodyPr anchorCtr="0" anchor="t" bIns="91425" lIns="91425" spcFirstLastPara="1" rIns="91425" wrap="square" tIns="91425">
            <a:normAutofit fontScale="77500" lnSpcReduction="20000"/>
          </a:bodyPr>
          <a:lstStyle/>
          <a:p>
            <a:pPr indent="0" lvl="0" marL="0" rtl="0" algn="just">
              <a:lnSpc>
                <a:spcPct val="100000"/>
              </a:lnSpc>
              <a:spcBef>
                <a:spcPts val="1000"/>
              </a:spcBef>
              <a:spcAft>
                <a:spcPts val="0"/>
              </a:spcAft>
              <a:buClr>
                <a:srgbClr val="000000"/>
              </a:buClr>
              <a:buSzPct val="100000"/>
              <a:buFont typeface="Arial"/>
              <a:buNone/>
            </a:pPr>
            <a:r>
              <a:rPr b="1" lang="fr" sz="3600">
                <a:latin typeface="Playfair Display"/>
                <a:ea typeface="Playfair Display"/>
                <a:cs typeface="Playfair Display"/>
                <a:sym typeface="Playfair Display"/>
              </a:rPr>
              <a:t>Dans l’esprit de la réconciliation, les Conseils scolaires francophones de l’Alberta reconnaissent que nous apprenons et travaillons sur les terres ancestrales des Traités 6, 7 et 8 et des Métis, le lieu de rassemblement de nombreux peuples autochtones.</a:t>
            </a:r>
            <a:endParaRPr b="1" sz="3600">
              <a:latin typeface="Playfair Display"/>
              <a:ea typeface="Playfair Display"/>
              <a:cs typeface="Playfair Display"/>
              <a:sym typeface="Playfair Display"/>
            </a:endParaRPr>
          </a:p>
          <a:p>
            <a:pPr indent="0" lvl="0" marL="0" rtl="0" algn="just">
              <a:lnSpc>
                <a:spcPct val="100000"/>
              </a:lnSpc>
              <a:spcBef>
                <a:spcPts val="1000"/>
              </a:spcBef>
              <a:spcAft>
                <a:spcPts val="0"/>
              </a:spcAft>
              <a:buClr>
                <a:srgbClr val="000000"/>
              </a:buClr>
              <a:buSzPct val="100000"/>
              <a:buFont typeface="Arial"/>
              <a:buNone/>
            </a:pPr>
            <a:r>
              <a:rPr b="1" lang="fr" sz="3600">
                <a:latin typeface="Playfair Display"/>
                <a:ea typeface="Playfair Display"/>
                <a:cs typeface="Playfair Display"/>
                <a:sym typeface="Playfair Display"/>
              </a:rPr>
              <a:t>C'est là que nous nous efforcerons d'honorer et de transformer nos relations les uns avec les autres.</a:t>
            </a:r>
            <a:endParaRPr>
              <a:latin typeface="Playfair Display"/>
              <a:ea typeface="Playfair Display"/>
              <a:cs typeface="Playfair Display"/>
              <a:sym typeface="Playfair Display"/>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8" name="Shape 1028"/>
        <p:cNvGrpSpPr/>
        <p:nvPr/>
      </p:nvGrpSpPr>
      <p:grpSpPr>
        <a:xfrm>
          <a:off x="0" y="0"/>
          <a:ext cx="0" cy="0"/>
          <a:chOff x="0" y="0"/>
          <a:chExt cx="0" cy="0"/>
        </a:xfrm>
      </p:grpSpPr>
      <p:sp>
        <p:nvSpPr>
          <p:cNvPr id="1029" name="Google Shape;1029;p67"/>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280"/>
              <a:t>HOMÉLIE / RÉFLEXION</a:t>
            </a:r>
            <a:endParaRPr sz="328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33" name="Shape 1033"/>
        <p:cNvGrpSpPr/>
        <p:nvPr/>
      </p:nvGrpSpPr>
      <p:grpSpPr>
        <a:xfrm>
          <a:off x="0" y="0"/>
          <a:ext cx="0" cy="0"/>
          <a:chOff x="0" y="0"/>
          <a:chExt cx="0" cy="0"/>
        </a:xfrm>
      </p:grpSpPr>
      <p:sp>
        <p:nvSpPr>
          <p:cNvPr id="1034" name="Google Shape;1034;p68"/>
          <p:cNvSpPr txBox="1"/>
          <p:nvPr>
            <p:ph type="title"/>
          </p:nvPr>
        </p:nvSpPr>
        <p:spPr>
          <a:xfrm>
            <a:off x="311700" y="169600"/>
            <a:ext cx="8520600" cy="641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2966">
                <a:solidFill>
                  <a:srgbClr val="4E67C8"/>
                </a:solidFill>
                <a:latin typeface="EB Garamond ExtraBold"/>
                <a:ea typeface="EB Garamond ExtraBold"/>
                <a:cs typeface="EB Garamond ExtraBold"/>
                <a:sym typeface="EB Garamond ExtraBold"/>
              </a:rPr>
              <a:t>Merci de vous asseoir pour écouter l’homélie ou la réflexion en l’absence de prêtre</a:t>
            </a:r>
            <a:endParaRPr>
              <a:solidFill>
                <a:srgbClr val="4E67C8"/>
              </a:solidFill>
            </a:endParaRPr>
          </a:p>
        </p:txBody>
      </p:sp>
      <p:pic>
        <p:nvPicPr>
          <p:cNvPr id="1035" name="Google Shape;1035;p68"/>
          <p:cNvPicPr preferRelativeResize="0"/>
          <p:nvPr/>
        </p:nvPicPr>
        <p:blipFill>
          <a:blip r:embed="rId3">
            <a:alphaModFix/>
          </a:blip>
          <a:stretch>
            <a:fillRect/>
          </a:stretch>
        </p:blipFill>
        <p:spPr>
          <a:xfrm>
            <a:off x="1802875" y="1340279"/>
            <a:ext cx="5444726" cy="3076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39" name="Shape 1039"/>
        <p:cNvGrpSpPr/>
        <p:nvPr/>
      </p:nvGrpSpPr>
      <p:grpSpPr>
        <a:xfrm>
          <a:off x="0" y="0"/>
          <a:ext cx="0" cy="0"/>
          <a:chOff x="0" y="0"/>
          <a:chExt cx="0" cy="0"/>
        </a:xfrm>
      </p:grpSpPr>
      <p:sp>
        <p:nvSpPr>
          <p:cNvPr id="1040" name="Google Shape;1040;p69"/>
          <p:cNvSpPr txBox="1"/>
          <p:nvPr>
            <p:ph type="title"/>
          </p:nvPr>
        </p:nvSpPr>
        <p:spPr>
          <a:xfrm>
            <a:off x="339900" y="85850"/>
            <a:ext cx="8756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4E67C8"/>
                </a:solidFill>
              </a:rPr>
              <a:t>Réflexion en l’absence de prêtre</a:t>
            </a:r>
            <a:endParaRPr sz="2880">
              <a:solidFill>
                <a:srgbClr val="4E67C8"/>
              </a:solidFill>
            </a:endParaRPr>
          </a:p>
        </p:txBody>
      </p:sp>
      <p:sp>
        <p:nvSpPr>
          <p:cNvPr id="1041" name="Google Shape;1041;p69"/>
          <p:cNvSpPr txBox="1"/>
          <p:nvPr>
            <p:ph idx="1" type="body"/>
          </p:nvPr>
        </p:nvSpPr>
        <p:spPr>
          <a:xfrm>
            <a:off x="203225" y="1025650"/>
            <a:ext cx="8676300" cy="39570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Les lectures d’aujourd’hui nous invite à explorer le premier principe de la Doctrine sociale de l’Église: la dignité de chaque personne.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La première lecture tirée du Livre de la Genèse nous plonge dans le récit de la création de l’univers, du monde, de tout ce qui existe sur Terre et des êtres humains. Il faut faire attention de ne pas prendre le récit de la création au pied de la lettre. Nous ne croyons pas que ce récit nous fournit une explication scientifique de l’origine de l’univers. Nous croyons plutôt que ce récit affirme que tout ce qui existe a été créé par Dieu. En d’autres termes, que Dieu est à l’origine du Big Bang.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  </a:t>
            </a:r>
            <a:r>
              <a:rPr b="1" lang="fr" sz="2200">
                <a:latin typeface="Playfair Display"/>
                <a:ea typeface="Playfair Display"/>
                <a:cs typeface="Playfair Display"/>
                <a:sym typeface="Playfair Display"/>
              </a:rPr>
              <a:t> </a:t>
            </a:r>
            <a:endParaRPr b="1" sz="2200">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300">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300">
              <a:latin typeface="Playfair Display"/>
              <a:ea typeface="Playfair Display"/>
              <a:cs typeface="Playfair Display"/>
              <a:sym typeface="Playfair Display"/>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45" name="Shape 1045"/>
        <p:cNvGrpSpPr/>
        <p:nvPr/>
      </p:nvGrpSpPr>
      <p:grpSpPr>
        <a:xfrm>
          <a:off x="0" y="0"/>
          <a:ext cx="0" cy="0"/>
          <a:chOff x="0" y="0"/>
          <a:chExt cx="0" cy="0"/>
        </a:xfrm>
      </p:grpSpPr>
      <p:sp>
        <p:nvSpPr>
          <p:cNvPr id="1046" name="Google Shape;1046;p70"/>
          <p:cNvSpPr txBox="1"/>
          <p:nvPr>
            <p:ph idx="1" type="body"/>
          </p:nvPr>
        </p:nvSpPr>
        <p:spPr>
          <a:xfrm>
            <a:off x="241500" y="114825"/>
            <a:ext cx="8744400" cy="46995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Le récit de la Genèse affirme une autre chose très importante à laquelle nous croyons, c’est que Dieu a créé l’être humain à son image. Qu’est-ce que cela veut dire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Être créé à l’image de Dieu signifie que nous ressemblons à Dieu. Mais à quoi ressemble Dieu exactement. L’on dit souvent que Dieu est amour. Plus exactement, Dieu est une communion infinie d’amour entre le Père, le Fils - Jésus et le Saint-Esprit.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L’amour gratuit de Dieu se révèle comme un amour qui jaillit du Père, dont tout provient. Cela signifie que l’acte même de la création est un acte d’amour.</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L’amour gratuit de Dieu se révèle aussi à travers Jésus, son enseignement et l’amour dont il nous a aimé.</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L’amour gratuit de Dieu se révèle aussi par le Saint-Esprit qui rend présent l’amour de Dieu dans nos coeurs. </a:t>
            </a:r>
            <a:r>
              <a:rPr b="1" lang="fr" sz="2200">
                <a:solidFill>
                  <a:srgbClr val="4E67C8"/>
                </a:solidFill>
                <a:latin typeface="Playfair Display"/>
                <a:ea typeface="Playfair Display"/>
                <a:cs typeface="Playfair Display"/>
                <a:sym typeface="Playfair Display"/>
              </a:rPr>
              <a:t>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   </a:t>
            </a:r>
            <a:r>
              <a:rPr b="1" lang="fr" sz="2200">
                <a:solidFill>
                  <a:srgbClr val="4E67C8"/>
                </a:solidFill>
                <a:latin typeface="Playfair Display"/>
                <a:ea typeface="Playfair Display"/>
                <a:cs typeface="Playfair Display"/>
                <a:sym typeface="Playfair Display"/>
              </a:rPr>
              <a:t>   </a:t>
            </a:r>
            <a:r>
              <a:rPr b="1" lang="fr" sz="2200">
                <a:latin typeface="Playfair Display"/>
                <a:ea typeface="Playfair Display"/>
                <a:cs typeface="Playfair Display"/>
                <a:sym typeface="Playfair Display"/>
              </a:rPr>
              <a:t> </a:t>
            </a:r>
            <a:endParaRPr b="1" sz="2200">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300">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300">
              <a:latin typeface="Playfair Display"/>
              <a:ea typeface="Playfair Display"/>
              <a:cs typeface="Playfair Display"/>
              <a:sym typeface="Playfair Display"/>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50" name="Shape 1050"/>
        <p:cNvGrpSpPr/>
        <p:nvPr/>
      </p:nvGrpSpPr>
      <p:grpSpPr>
        <a:xfrm>
          <a:off x="0" y="0"/>
          <a:ext cx="0" cy="0"/>
          <a:chOff x="0" y="0"/>
          <a:chExt cx="0" cy="0"/>
        </a:xfrm>
      </p:grpSpPr>
      <p:sp>
        <p:nvSpPr>
          <p:cNvPr id="1051" name="Google Shape;1051;p71"/>
          <p:cNvSpPr txBox="1"/>
          <p:nvPr>
            <p:ph idx="1" type="body"/>
          </p:nvPr>
        </p:nvSpPr>
        <p:spPr>
          <a:xfrm>
            <a:off x="233850" y="306150"/>
            <a:ext cx="8676300" cy="43323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b="1" lang="fr" sz="2200">
                <a:solidFill>
                  <a:srgbClr val="1155CC"/>
                </a:solidFill>
                <a:latin typeface="Playfair Display"/>
                <a:ea typeface="Playfair Display"/>
                <a:cs typeface="Playfair Display"/>
                <a:sym typeface="Playfair Display"/>
              </a:rPr>
              <a:t>La communion d’amour qui existe entre Dieu le Père, le fils et de saint-Esprit, est notre modèle et notre vocation. Comme Jésus nous y invite dans l’évangile que nous venons de le lire, notre  vocation comme chrétien est de nous aimer les uns les autres. Dieu nous invite à vivre en communion les uns avec les autres car nous croyons que la seule façon de nous réaliser et d’être heureux c’est de tisser de multiples relations d’amour, de justice et de solidarité avec les autres personnes, tout en agissant dans le monde de multiples façons. </a:t>
            </a:r>
            <a:endParaRPr b="1" sz="2200">
              <a:solidFill>
                <a:srgbClr val="1155CC"/>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1155CC"/>
                </a:solidFill>
                <a:latin typeface="Playfair Display"/>
                <a:ea typeface="Playfair Display"/>
                <a:cs typeface="Playfair Display"/>
                <a:sym typeface="Playfair Display"/>
              </a:rPr>
              <a:t>Aucune personne ne doit être exclue de cette communion car chaque personne a été créé par Dieu, est aimée de Dieu, possède une dignité que personne ne peut lui retirer. C’est ce que l’Église appelle la dignité de chaque personne humaine.  </a:t>
            </a:r>
            <a:r>
              <a:rPr b="1" lang="fr" sz="2200">
                <a:solidFill>
                  <a:srgbClr val="1155CC"/>
                </a:solidFill>
                <a:latin typeface="Playfair Display"/>
                <a:ea typeface="Playfair Display"/>
                <a:cs typeface="Playfair Display"/>
                <a:sym typeface="Playfair Display"/>
              </a:rPr>
              <a:t>  </a:t>
            </a:r>
            <a:r>
              <a:rPr b="1" lang="fr" sz="2200">
                <a:solidFill>
                  <a:srgbClr val="1155CC"/>
                </a:solidFill>
                <a:latin typeface="Playfair Display"/>
                <a:ea typeface="Playfair Display"/>
                <a:cs typeface="Playfair Display"/>
                <a:sym typeface="Playfair Display"/>
              </a:rPr>
              <a:t> </a:t>
            </a:r>
            <a:endParaRPr b="1" sz="2200">
              <a:solidFill>
                <a:srgbClr val="1155CC"/>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1155CC"/>
                </a:solidFill>
                <a:latin typeface="Playfair Display"/>
                <a:ea typeface="Playfair Display"/>
                <a:cs typeface="Playfair Display"/>
                <a:sym typeface="Playfair Display"/>
              </a:rPr>
              <a:t>  </a:t>
            </a:r>
            <a:endParaRPr b="1" sz="2200">
              <a:solidFill>
                <a:srgbClr val="1155CC"/>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300">
              <a:solidFill>
                <a:srgbClr val="1155CC"/>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300">
              <a:solidFill>
                <a:srgbClr val="1155CC"/>
              </a:solidFill>
              <a:latin typeface="Playfair Display"/>
              <a:ea typeface="Playfair Display"/>
              <a:cs typeface="Playfair Display"/>
              <a:sym typeface="Playfair Display"/>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55" name="Shape 1055"/>
        <p:cNvGrpSpPr/>
        <p:nvPr/>
      </p:nvGrpSpPr>
      <p:grpSpPr>
        <a:xfrm>
          <a:off x="0" y="0"/>
          <a:ext cx="0" cy="0"/>
          <a:chOff x="0" y="0"/>
          <a:chExt cx="0" cy="0"/>
        </a:xfrm>
      </p:grpSpPr>
      <p:sp>
        <p:nvSpPr>
          <p:cNvPr id="1056" name="Google Shape;1056;p72"/>
          <p:cNvSpPr txBox="1"/>
          <p:nvPr>
            <p:ph idx="1" type="body"/>
          </p:nvPr>
        </p:nvSpPr>
        <p:spPr>
          <a:xfrm>
            <a:off x="233850" y="160725"/>
            <a:ext cx="8676300" cy="45315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b="1" lang="fr" sz="2200">
                <a:solidFill>
                  <a:srgbClr val="1155CC"/>
                </a:solidFill>
                <a:latin typeface="Playfair Display"/>
                <a:ea typeface="Playfair Display"/>
                <a:cs typeface="Playfair Display"/>
                <a:sym typeface="Playfair Display"/>
              </a:rPr>
              <a:t>Qu’est-ce que cela implique pour moi ? L’enseignement de l’Église peut paraître théorique, mais il a de grandes implications dans ma vie:</a:t>
            </a:r>
            <a:endParaRPr b="1" sz="2200">
              <a:solidFill>
                <a:srgbClr val="1155CC"/>
              </a:solidFill>
              <a:latin typeface="Playfair Display"/>
              <a:ea typeface="Playfair Display"/>
              <a:cs typeface="Playfair Display"/>
              <a:sym typeface="Playfair Display"/>
            </a:endParaRPr>
          </a:p>
          <a:p>
            <a:pPr indent="-368300" lvl="0" marL="457200" rtl="0" algn="just">
              <a:lnSpc>
                <a:spcPct val="100000"/>
              </a:lnSpc>
              <a:spcBef>
                <a:spcPts val="0"/>
              </a:spcBef>
              <a:spcAft>
                <a:spcPts val="0"/>
              </a:spcAft>
              <a:buClr>
                <a:srgbClr val="1155CC"/>
              </a:buClr>
              <a:buSzPts val="2200"/>
              <a:buFont typeface="Playfair Display"/>
              <a:buChar char="-"/>
            </a:pPr>
            <a:r>
              <a:rPr b="1" lang="fr" sz="2200">
                <a:solidFill>
                  <a:srgbClr val="1155CC"/>
                </a:solidFill>
                <a:latin typeface="Playfair Display"/>
                <a:ea typeface="Playfair Display"/>
                <a:cs typeface="Playfair Display"/>
                <a:sym typeface="Playfair Display"/>
              </a:rPr>
              <a:t>Au point de vue personnel: Est-ce que je respecte la dignité de chaque personne ?</a:t>
            </a:r>
            <a:endParaRPr b="1" sz="2200">
              <a:solidFill>
                <a:srgbClr val="1155CC"/>
              </a:solidFill>
              <a:latin typeface="Playfair Display"/>
              <a:ea typeface="Playfair Display"/>
              <a:cs typeface="Playfair Display"/>
              <a:sym typeface="Playfair Display"/>
            </a:endParaRPr>
          </a:p>
          <a:p>
            <a:pPr indent="-368300" lvl="0" marL="457200" rtl="0" algn="just">
              <a:lnSpc>
                <a:spcPct val="100000"/>
              </a:lnSpc>
              <a:spcBef>
                <a:spcPts val="0"/>
              </a:spcBef>
              <a:spcAft>
                <a:spcPts val="0"/>
              </a:spcAft>
              <a:buClr>
                <a:srgbClr val="1155CC"/>
              </a:buClr>
              <a:buSzPts val="2200"/>
              <a:buFont typeface="Playfair Display"/>
              <a:buChar char="-"/>
            </a:pPr>
            <a:r>
              <a:rPr b="1" lang="fr" sz="2200">
                <a:solidFill>
                  <a:srgbClr val="1155CC"/>
                </a:solidFill>
                <a:latin typeface="Playfair Display"/>
                <a:ea typeface="Playfair Display"/>
                <a:cs typeface="Playfair Display"/>
                <a:sym typeface="Playfair Display"/>
              </a:rPr>
              <a:t>Au point de vue familial: Est-ce que je cherche à vivre en paix et en harmonie avec les proches ?</a:t>
            </a:r>
            <a:endParaRPr b="1" sz="2200">
              <a:solidFill>
                <a:srgbClr val="1155CC"/>
              </a:solidFill>
              <a:latin typeface="Playfair Display"/>
              <a:ea typeface="Playfair Display"/>
              <a:cs typeface="Playfair Display"/>
              <a:sym typeface="Playfair Display"/>
            </a:endParaRPr>
          </a:p>
          <a:p>
            <a:pPr indent="-368300" lvl="0" marL="457200" rtl="0" algn="just">
              <a:lnSpc>
                <a:spcPct val="100000"/>
              </a:lnSpc>
              <a:spcBef>
                <a:spcPts val="0"/>
              </a:spcBef>
              <a:spcAft>
                <a:spcPts val="0"/>
              </a:spcAft>
              <a:buClr>
                <a:srgbClr val="1155CC"/>
              </a:buClr>
              <a:buSzPts val="2200"/>
              <a:buFont typeface="Playfair Display"/>
              <a:buChar char="-"/>
            </a:pPr>
            <a:r>
              <a:rPr b="1" lang="fr" sz="2200">
                <a:solidFill>
                  <a:srgbClr val="1155CC"/>
                </a:solidFill>
                <a:latin typeface="Playfair Display"/>
                <a:ea typeface="Playfair Display"/>
                <a:cs typeface="Playfair Display"/>
                <a:sym typeface="Playfair Display"/>
              </a:rPr>
              <a:t>Au point de vue social: Est-ce que je cherche à contribuer à la société de façon positive, respectueuse des autres et de l’environnement ?</a:t>
            </a:r>
            <a:endParaRPr b="1" sz="2200">
              <a:solidFill>
                <a:srgbClr val="1155CC"/>
              </a:solidFill>
              <a:latin typeface="Playfair Display"/>
              <a:ea typeface="Playfair Display"/>
              <a:cs typeface="Playfair Display"/>
              <a:sym typeface="Playfair Display"/>
            </a:endParaRPr>
          </a:p>
          <a:p>
            <a:pPr indent="-368300" lvl="0" marL="457200" rtl="0" algn="just">
              <a:lnSpc>
                <a:spcPct val="100000"/>
              </a:lnSpc>
              <a:spcBef>
                <a:spcPts val="0"/>
              </a:spcBef>
              <a:spcAft>
                <a:spcPts val="0"/>
              </a:spcAft>
              <a:buClr>
                <a:srgbClr val="1155CC"/>
              </a:buClr>
              <a:buSzPts val="2200"/>
              <a:buFont typeface="Playfair Display"/>
              <a:buChar char="-"/>
            </a:pPr>
            <a:r>
              <a:rPr b="1" lang="fr" sz="2200">
                <a:solidFill>
                  <a:srgbClr val="1155CC"/>
                </a:solidFill>
                <a:latin typeface="Playfair Display"/>
                <a:ea typeface="Playfair Display"/>
                <a:cs typeface="Playfair Display"/>
                <a:sym typeface="Playfair Display"/>
              </a:rPr>
              <a:t>Au point de vue de mon école : Est-ce que je me sens concerné par les projets de justice sociale ? Est-ce que je contribue à faire de mon école un lieu accueillant, bienveillant, sécuritaire et </a:t>
            </a:r>
            <a:r>
              <a:rPr b="1" lang="fr" sz="2200">
                <a:solidFill>
                  <a:srgbClr val="1155CC"/>
                </a:solidFill>
                <a:latin typeface="Playfair Display"/>
                <a:ea typeface="Playfair Display"/>
                <a:cs typeface="Playfair Display"/>
                <a:sym typeface="Playfair Display"/>
              </a:rPr>
              <a:t>respectueux</a:t>
            </a:r>
            <a:r>
              <a:rPr b="1" lang="fr" sz="2200">
                <a:solidFill>
                  <a:srgbClr val="1155CC"/>
                </a:solidFill>
                <a:latin typeface="Playfair Display"/>
                <a:ea typeface="Playfair Display"/>
                <a:cs typeface="Playfair Display"/>
                <a:sym typeface="Playfair Display"/>
              </a:rPr>
              <a:t> ?</a:t>
            </a:r>
            <a:r>
              <a:rPr b="1" lang="fr" sz="2200">
                <a:solidFill>
                  <a:srgbClr val="1155CC"/>
                </a:solidFill>
                <a:latin typeface="Playfair Display"/>
                <a:ea typeface="Playfair Display"/>
                <a:cs typeface="Playfair Display"/>
                <a:sym typeface="Playfair Display"/>
              </a:rPr>
              <a:t>   </a:t>
            </a:r>
            <a:endParaRPr b="1" sz="2200">
              <a:solidFill>
                <a:srgbClr val="1155CC"/>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1155CC"/>
                </a:solidFill>
                <a:latin typeface="Playfair Display"/>
                <a:ea typeface="Playfair Display"/>
                <a:cs typeface="Playfair Display"/>
                <a:sym typeface="Playfair Display"/>
              </a:rPr>
              <a:t>  </a:t>
            </a:r>
            <a:endParaRPr b="1" sz="2200">
              <a:solidFill>
                <a:srgbClr val="1155CC"/>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300">
              <a:solidFill>
                <a:srgbClr val="1155CC"/>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300">
              <a:solidFill>
                <a:srgbClr val="1155CC"/>
              </a:solidFill>
              <a:latin typeface="Playfair Display"/>
              <a:ea typeface="Playfair Display"/>
              <a:cs typeface="Playfair Display"/>
              <a:sym typeface="Playfair Display"/>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60" name="Shape 1060"/>
        <p:cNvGrpSpPr/>
        <p:nvPr/>
      </p:nvGrpSpPr>
      <p:grpSpPr>
        <a:xfrm>
          <a:off x="0" y="0"/>
          <a:ext cx="0" cy="0"/>
          <a:chOff x="0" y="0"/>
          <a:chExt cx="0" cy="0"/>
        </a:xfrm>
      </p:grpSpPr>
      <p:sp>
        <p:nvSpPr>
          <p:cNvPr id="1061" name="Google Shape;1061;p73"/>
          <p:cNvSpPr txBox="1"/>
          <p:nvPr>
            <p:ph type="title"/>
          </p:nvPr>
        </p:nvSpPr>
        <p:spPr>
          <a:xfrm>
            <a:off x="157800" y="158425"/>
            <a:ext cx="8828400" cy="989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SzPts val="990"/>
              <a:buNone/>
            </a:pPr>
            <a:r>
              <a:rPr lang="fr" sz="2300">
                <a:solidFill>
                  <a:srgbClr val="4E67C8"/>
                </a:solidFill>
              </a:rPr>
              <a:t>Prenons maintenant un temps de méditation pour réfléchir à ce  que signifie pour moi Respecter la dignité de chaque personne </a:t>
            </a:r>
            <a:endParaRPr sz="2300">
              <a:solidFill>
                <a:srgbClr val="4E67C8"/>
              </a:solidFill>
            </a:endParaRPr>
          </a:p>
          <a:p>
            <a:pPr indent="0" lvl="0" marL="0" rtl="0" algn="ctr">
              <a:spcBef>
                <a:spcPts val="0"/>
              </a:spcBef>
              <a:spcAft>
                <a:spcPts val="0"/>
              </a:spcAft>
              <a:buSzPts val="990"/>
              <a:buNone/>
            </a:pPr>
            <a:r>
              <a:t/>
            </a:r>
            <a:endParaRPr sz="2300">
              <a:solidFill>
                <a:srgbClr val="4E67C8"/>
              </a:solidFill>
            </a:endParaRPr>
          </a:p>
          <a:p>
            <a:pPr indent="0" lvl="0" marL="0" rtl="0" algn="ctr">
              <a:spcBef>
                <a:spcPts val="0"/>
              </a:spcBef>
              <a:spcAft>
                <a:spcPts val="0"/>
              </a:spcAft>
              <a:buSzPts val="990"/>
              <a:buNone/>
            </a:pPr>
            <a:r>
              <a:rPr lang="fr" sz="1200" u="sng">
                <a:solidFill>
                  <a:schemeClr val="hlink"/>
                </a:solidFill>
                <a:hlinkClick r:id="rId3"/>
              </a:rPr>
              <a:t>Glorious - Ta grâce</a:t>
            </a:r>
            <a:endParaRPr sz="1200">
              <a:solidFill>
                <a:srgbClr val="4E67C8"/>
              </a:solidFill>
            </a:endParaRPr>
          </a:p>
          <a:p>
            <a:pPr indent="0" lvl="0" marL="0" rtl="0" algn="ctr">
              <a:spcBef>
                <a:spcPts val="0"/>
              </a:spcBef>
              <a:spcAft>
                <a:spcPts val="0"/>
              </a:spcAft>
              <a:buSzPts val="990"/>
              <a:buNone/>
            </a:pPr>
            <a:r>
              <a:t/>
            </a:r>
            <a:endParaRPr sz="2300">
              <a:solidFill>
                <a:srgbClr val="4E67C8"/>
              </a:solidFill>
            </a:endParaRPr>
          </a:p>
          <a:p>
            <a:pPr indent="0" lvl="0" marL="0" rtl="0" algn="ctr">
              <a:spcBef>
                <a:spcPts val="0"/>
              </a:spcBef>
              <a:spcAft>
                <a:spcPts val="0"/>
              </a:spcAft>
              <a:buSzPts val="990"/>
              <a:buNone/>
            </a:pPr>
            <a:r>
              <a:t/>
            </a:r>
            <a:endParaRPr sz="1600">
              <a:solidFill>
                <a:srgbClr val="4E67C8"/>
              </a:solidFill>
            </a:endParaRPr>
          </a:p>
          <a:p>
            <a:pPr indent="0" lvl="0" marL="0" rtl="0" algn="ctr">
              <a:spcBef>
                <a:spcPts val="0"/>
              </a:spcBef>
              <a:spcAft>
                <a:spcPts val="0"/>
              </a:spcAft>
              <a:buNone/>
            </a:pPr>
            <a:r>
              <a:t/>
            </a:r>
            <a:endParaRPr sz="2300">
              <a:solidFill>
                <a:srgbClr val="000000"/>
              </a:solidFill>
            </a:endParaRPr>
          </a:p>
          <a:p>
            <a:pPr indent="0" lvl="0" marL="0" rtl="0" algn="ctr">
              <a:spcBef>
                <a:spcPts val="0"/>
              </a:spcBef>
              <a:spcAft>
                <a:spcPts val="0"/>
              </a:spcAft>
              <a:buSzPts val="990"/>
              <a:buNone/>
            </a:pPr>
            <a:r>
              <a:t/>
            </a:r>
            <a:endParaRPr sz="2300">
              <a:solidFill>
                <a:srgbClr val="4E67C8"/>
              </a:solidFill>
            </a:endParaRPr>
          </a:p>
          <a:p>
            <a:pPr indent="0" lvl="0" marL="0" rtl="0" algn="l">
              <a:spcBef>
                <a:spcPts val="0"/>
              </a:spcBef>
              <a:spcAft>
                <a:spcPts val="0"/>
              </a:spcAft>
              <a:buSzPts val="990"/>
              <a:buNone/>
            </a:pPr>
            <a:r>
              <a:t/>
            </a:r>
            <a:endParaRPr sz="2580"/>
          </a:p>
          <a:p>
            <a:pPr indent="0" lvl="0" marL="0" rtl="0" algn="l">
              <a:spcBef>
                <a:spcPts val="0"/>
              </a:spcBef>
              <a:spcAft>
                <a:spcPts val="0"/>
              </a:spcAft>
              <a:buSzPts val="990"/>
              <a:buNone/>
            </a:pPr>
            <a:r>
              <a:t/>
            </a:r>
            <a:endParaRPr sz="1480"/>
          </a:p>
          <a:p>
            <a:pPr indent="0" lvl="0" marL="0" rtl="0" algn="l">
              <a:spcBef>
                <a:spcPts val="0"/>
              </a:spcBef>
              <a:spcAft>
                <a:spcPts val="0"/>
              </a:spcAft>
              <a:buSzPts val="990"/>
              <a:buNone/>
            </a:pPr>
            <a:r>
              <a:rPr lang="fr" sz="2580"/>
              <a:t>        </a:t>
            </a:r>
            <a:endParaRPr sz="2580"/>
          </a:p>
          <a:p>
            <a:pPr indent="0" lvl="0" marL="0" rtl="0" algn="l">
              <a:spcBef>
                <a:spcPts val="0"/>
              </a:spcBef>
              <a:spcAft>
                <a:spcPts val="0"/>
              </a:spcAft>
              <a:buSzPts val="990"/>
              <a:buNone/>
            </a:pPr>
            <a:r>
              <a:t/>
            </a:r>
            <a:endParaRPr sz="2580"/>
          </a:p>
        </p:txBody>
      </p:sp>
      <p:pic>
        <p:nvPicPr>
          <p:cNvPr descr="Téléchargez l'album : https://glorious.fr/mp3/26-citoyen-des-cieux-cddvd.html&#10;&#10;Téléchargez les partitions : https://glorious.fr/pdf/44-partitions-louange.html&#10;&#10;&quot;Ta grâce&quot; est une chanson de louange extraite de l'album de Glorious : Citoyens des Cieux. &#10;&#10;Elle provient d'une parole de l'Ecriture qui pour Glorious est centrale :&#10;&#10;&quot; Car c'est par la grâce que vous êtes sauvés, par le moyen de la foi. Et cela ne vient pas de vous, c'est le don de Dieu.&quot;  Éphésiens 2:8  &#10;&#10;Vous pouvez accéder au titre ici :&#10;&#10;http://itunes.apple.com/fr/album/citoyens-des-cieux/id404991468" id="1062" name="Google Shape;1062;p73" title="Glorious - Ta grâce">
            <a:hlinkClick r:id="rId4"/>
          </p:cNvPr>
          <p:cNvPicPr preferRelativeResize="0"/>
          <p:nvPr/>
        </p:nvPicPr>
        <p:blipFill>
          <a:blip r:embed="rId5">
            <a:alphaModFix/>
          </a:blip>
          <a:stretch>
            <a:fillRect/>
          </a:stretch>
        </p:blipFill>
        <p:spPr>
          <a:xfrm>
            <a:off x="1905175" y="1775075"/>
            <a:ext cx="5335150" cy="3001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2"/>
                                        </p:tgtEl>
                                        <p:attrNameLst>
                                          <p:attrName>style.visibility</p:attrName>
                                        </p:attrNameLst>
                                      </p:cBhvr>
                                      <p:to>
                                        <p:strVal val="visible"/>
                                      </p:to>
                                    </p:set>
                                    <p:animEffect filter="fade" transition="in">
                                      <p:cBhvr>
                                        <p:cTn dur="1000"/>
                                        <p:tgtEl>
                                          <p:spTgt spid="10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66" name="Shape 1066"/>
        <p:cNvGrpSpPr/>
        <p:nvPr/>
      </p:nvGrpSpPr>
      <p:grpSpPr>
        <a:xfrm>
          <a:off x="0" y="0"/>
          <a:ext cx="0" cy="0"/>
          <a:chOff x="0" y="0"/>
          <a:chExt cx="0" cy="0"/>
        </a:xfrm>
      </p:grpSpPr>
      <p:sp>
        <p:nvSpPr>
          <p:cNvPr id="1067" name="Google Shape;1067;p74"/>
          <p:cNvSpPr txBox="1"/>
          <p:nvPr>
            <p:ph type="title"/>
          </p:nvPr>
        </p:nvSpPr>
        <p:spPr>
          <a:xfrm>
            <a:off x="311700" y="223200"/>
            <a:ext cx="8520600" cy="641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2966">
                <a:solidFill>
                  <a:srgbClr val="4E67C8"/>
                </a:solidFill>
                <a:latin typeface="EB Garamond ExtraBold"/>
                <a:ea typeface="EB Garamond ExtraBold"/>
                <a:cs typeface="EB Garamond ExtraBold"/>
                <a:sym typeface="EB Garamond ExtraBold"/>
              </a:rPr>
              <a:t>Merci de vous lever et de rester debout jusqu’à la fin de la célébration</a:t>
            </a:r>
            <a:endParaRPr>
              <a:solidFill>
                <a:srgbClr val="4E67C8"/>
              </a:solidFill>
            </a:endParaRPr>
          </a:p>
        </p:txBody>
      </p:sp>
      <p:pic>
        <p:nvPicPr>
          <p:cNvPr id="1068" name="Google Shape;1068;p74"/>
          <p:cNvPicPr preferRelativeResize="0"/>
          <p:nvPr/>
        </p:nvPicPr>
        <p:blipFill>
          <a:blip r:embed="rId3">
            <a:alphaModFix/>
          </a:blip>
          <a:stretch>
            <a:fillRect/>
          </a:stretch>
        </p:blipFill>
        <p:spPr>
          <a:xfrm>
            <a:off x="2218975" y="1346375"/>
            <a:ext cx="4845675" cy="32316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72" name="Shape 1072"/>
        <p:cNvGrpSpPr/>
        <p:nvPr/>
      </p:nvGrpSpPr>
      <p:grpSpPr>
        <a:xfrm>
          <a:off x="0" y="0"/>
          <a:ext cx="0" cy="0"/>
          <a:chOff x="0" y="0"/>
          <a:chExt cx="0" cy="0"/>
        </a:xfrm>
      </p:grpSpPr>
      <p:sp>
        <p:nvSpPr>
          <p:cNvPr id="1073" name="Google Shape;1073;p75"/>
          <p:cNvSpPr txBox="1"/>
          <p:nvPr>
            <p:ph type="title"/>
          </p:nvPr>
        </p:nvSpPr>
        <p:spPr>
          <a:xfrm>
            <a:off x="311700" y="25207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Intentions de prières universelles</a:t>
            </a:r>
            <a:endParaRPr sz="3380">
              <a:solidFill>
                <a:srgbClr val="1155CC"/>
              </a:solidFill>
            </a:endParaRPr>
          </a:p>
        </p:txBody>
      </p:sp>
      <p:sp>
        <p:nvSpPr>
          <p:cNvPr id="1074" name="Google Shape;1074;p75"/>
          <p:cNvSpPr txBox="1"/>
          <p:nvPr>
            <p:ph idx="1" type="body"/>
          </p:nvPr>
        </p:nvSpPr>
        <p:spPr>
          <a:xfrm>
            <a:off x="311700" y="1185475"/>
            <a:ext cx="8694600" cy="37191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fr" sz="2300">
                <a:solidFill>
                  <a:srgbClr val="1155CC"/>
                </a:solidFill>
                <a:highlight>
                  <a:srgbClr val="00FFFF"/>
                </a:highlight>
                <a:latin typeface="Playfair Display"/>
                <a:ea typeface="Playfair Display"/>
                <a:cs typeface="Playfair Display"/>
                <a:sym typeface="Playfair Display"/>
              </a:rPr>
              <a:t>Présidence</a:t>
            </a:r>
            <a:r>
              <a:rPr b="1" lang="fr" sz="2300">
                <a:solidFill>
                  <a:srgbClr val="1155CC"/>
                </a:solidFill>
                <a:latin typeface="Playfair Display"/>
                <a:ea typeface="Playfair Display"/>
                <a:cs typeface="Playfair Display"/>
                <a:sym typeface="Playfair Display"/>
              </a:rPr>
              <a:t>: </a:t>
            </a:r>
            <a:r>
              <a:rPr b="1" lang="fr" sz="2300">
                <a:solidFill>
                  <a:srgbClr val="1155CC"/>
                </a:solidFill>
                <a:latin typeface="Playfair Display"/>
                <a:ea typeface="Playfair Display"/>
                <a:cs typeface="Playfair Display"/>
                <a:sym typeface="Playfair Display"/>
              </a:rPr>
              <a:t>Au moment où nous célébrons le début de l’année scolaire, avec l’assurance de ta présence de Christ Ressuscité qui nous accompagne chaque jour de notre vie, nous venons te prier pour les besoins du monde entier</a:t>
            </a:r>
            <a:r>
              <a:rPr lang="fr" sz="2300">
                <a:solidFill>
                  <a:srgbClr val="1155CC"/>
                </a:solidFill>
                <a:latin typeface="Playfair Display Medium"/>
                <a:ea typeface="Playfair Display Medium"/>
                <a:cs typeface="Playfair Display Medium"/>
                <a:sym typeface="Playfair Display Medium"/>
              </a:rPr>
              <a:t>:</a:t>
            </a:r>
            <a:endParaRPr sz="2300">
              <a:solidFill>
                <a:srgbClr val="1155CC"/>
              </a:solidFill>
              <a:latin typeface="Playfair Display Medium"/>
              <a:ea typeface="Playfair Display Medium"/>
              <a:cs typeface="Playfair Display Medium"/>
              <a:sym typeface="Playfair Display Medium"/>
            </a:endParaRPr>
          </a:p>
          <a:p>
            <a:pPr indent="0" lvl="0" marL="0" rtl="0" algn="l">
              <a:lnSpc>
                <a:spcPct val="115000"/>
              </a:lnSpc>
              <a:spcBef>
                <a:spcPts val="1200"/>
              </a:spcBef>
              <a:spcAft>
                <a:spcPts val="0"/>
              </a:spcAft>
              <a:buNone/>
            </a:pPr>
            <a:r>
              <a:rPr lang="fr" sz="2300">
                <a:solidFill>
                  <a:srgbClr val="1155CC"/>
                </a:solidFill>
                <a:latin typeface="Playfair Display Medium"/>
                <a:ea typeface="Playfair Display Medium"/>
                <a:cs typeface="Playfair Display Medium"/>
                <a:sym typeface="Playfair Display Medium"/>
              </a:rPr>
              <a:t>Seigneur, nous te confions les besoins de l’Église ; nous te confions l’apostolat du nouveau pape Léon XIV. Qu’il soit l’exemple un bon berger pour tous les catholiques et pour le monde. </a:t>
            </a:r>
            <a:endParaRPr sz="2300">
              <a:solidFill>
                <a:srgbClr val="1155CC"/>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rPr b="1" lang="fr" sz="2300">
                <a:solidFill>
                  <a:srgbClr val="1155CC"/>
                </a:solidFill>
                <a:latin typeface="Playfair Display"/>
                <a:ea typeface="Playfair Display"/>
                <a:cs typeface="Playfair Display"/>
                <a:sym typeface="Playfair Display"/>
              </a:rPr>
              <a:t>R/ Entends, Seigneur, la prière qui monte de nos coeurs </a:t>
            </a:r>
            <a:endParaRPr b="1" sz="2300">
              <a:solidFill>
                <a:srgbClr val="1155CC"/>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t/>
            </a:r>
            <a:endParaRPr sz="2300">
              <a:solidFill>
                <a:srgbClr val="1155CC"/>
              </a:solidFill>
              <a:latin typeface="Playfair Display Medium"/>
              <a:ea typeface="Playfair Display Medium"/>
              <a:cs typeface="Playfair Display Medium"/>
              <a:sym typeface="Playfair Display Medium"/>
            </a:endParaRPr>
          </a:p>
          <a:p>
            <a:pPr indent="0" lvl="0" marL="0" rtl="0" algn="l">
              <a:spcBef>
                <a:spcPts val="0"/>
              </a:spcBef>
              <a:spcAft>
                <a:spcPts val="0"/>
              </a:spcAft>
              <a:buNone/>
            </a:pPr>
            <a:r>
              <a:rPr lang="fr" sz="2300">
                <a:solidFill>
                  <a:srgbClr val="1155CC"/>
                </a:solidFill>
                <a:latin typeface="Playfair Display Medium"/>
                <a:ea typeface="Playfair Display Medium"/>
                <a:cs typeface="Playfair Display Medium"/>
                <a:sym typeface="Playfair Display Medium"/>
              </a:rPr>
              <a:t>Seigneur, nous te confions nos propres besoins, ceux des enseignants, du personnel de l’école et des élèves. </a:t>
            </a:r>
            <a:endParaRPr sz="2300">
              <a:solidFill>
                <a:srgbClr val="1155CC"/>
              </a:solidFill>
              <a:latin typeface="Playfair Display Medium"/>
              <a:ea typeface="Playfair Display Medium"/>
              <a:cs typeface="Playfair Display Medium"/>
              <a:sym typeface="Playfair Display Medium"/>
            </a:endParaRPr>
          </a:p>
          <a:p>
            <a:pPr indent="0" lvl="0" marL="0" rtl="0" algn="l">
              <a:spcBef>
                <a:spcPts val="0"/>
              </a:spcBef>
              <a:spcAft>
                <a:spcPts val="0"/>
              </a:spcAft>
              <a:buNone/>
            </a:pPr>
            <a:r>
              <a:rPr b="1" lang="fr" sz="2300">
                <a:solidFill>
                  <a:srgbClr val="1155CC"/>
                </a:solidFill>
                <a:latin typeface="Playfair Display"/>
                <a:ea typeface="Playfair Display"/>
                <a:cs typeface="Playfair Display"/>
                <a:sym typeface="Playfair Display"/>
              </a:rPr>
              <a:t>R/ Entends, Seigneur, la prière qui monte de nos coeurs</a:t>
            </a:r>
            <a:endParaRPr b="1" sz="2300">
              <a:solidFill>
                <a:srgbClr val="1155CC"/>
              </a:solidFill>
              <a:latin typeface="Playfair Display"/>
              <a:ea typeface="Playfair Display"/>
              <a:cs typeface="Playfair Display"/>
              <a:sym typeface="Playfair Display"/>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078" name="Shape 1078"/>
        <p:cNvGrpSpPr/>
        <p:nvPr/>
      </p:nvGrpSpPr>
      <p:grpSpPr>
        <a:xfrm>
          <a:off x="0" y="0"/>
          <a:ext cx="0" cy="0"/>
          <a:chOff x="0" y="0"/>
          <a:chExt cx="0" cy="0"/>
        </a:xfrm>
      </p:grpSpPr>
      <p:sp>
        <p:nvSpPr>
          <p:cNvPr id="1079" name="Google Shape;1079;p76"/>
          <p:cNvSpPr txBox="1"/>
          <p:nvPr>
            <p:ph type="title"/>
          </p:nvPr>
        </p:nvSpPr>
        <p:spPr>
          <a:xfrm>
            <a:off x="311700" y="26737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Intentions de prières universelles</a:t>
            </a:r>
            <a:endParaRPr sz="3380"/>
          </a:p>
        </p:txBody>
      </p:sp>
      <p:sp>
        <p:nvSpPr>
          <p:cNvPr id="1080" name="Google Shape;1080;p76"/>
          <p:cNvSpPr txBox="1"/>
          <p:nvPr>
            <p:ph idx="1" type="body"/>
          </p:nvPr>
        </p:nvSpPr>
        <p:spPr>
          <a:xfrm>
            <a:off x="311700" y="1264275"/>
            <a:ext cx="8520600" cy="37083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fr" sz="2300">
                <a:solidFill>
                  <a:srgbClr val="1155CC"/>
                </a:solidFill>
                <a:latin typeface="Playfair Display Medium"/>
                <a:ea typeface="Playfair Display Medium"/>
                <a:cs typeface="Playfair Display Medium"/>
                <a:sym typeface="Playfair Display Medium"/>
              </a:rPr>
              <a:t>Seigneur, nous te confions les besoins des enfants, des jeunes, des familles et de toutes les personnes vivant en situation de famine et d’extrême pauvreté ici au Canada et partout dans le monde. </a:t>
            </a:r>
            <a:endParaRPr sz="2300">
              <a:solidFill>
                <a:srgbClr val="1155CC"/>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rPr b="1" lang="fr" sz="2300">
                <a:solidFill>
                  <a:srgbClr val="1155CC"/>
                </a:solidFill>
                <a:latin typeface="Playfair Display"/>
                <a:ea typeface="Playfair Display"/>
                <a:cs typeface="Playfair Display"/>
                <a:sym typeface="Playfair Display"/>
              </a:rPr>
              <a:t>R/ Entends, Seigneur, la prière qui monte de nos coeurs </a:t>
            </a:r>
            <a:r>
              <a:rPr b="1" lang="fr" sz="2300"/>
              <a:t> </a:t>
            </a:r>
            <a:endParaRPr b="1" sz="2300"/>
          </a:p>
          <a:p>
            <a:pPr indent="0" lvl="0" marL="0" rtl="0" algn="l">
              <a:lnSpc>
                <a:spcPct val="100000"/>
              </a:lnSpc>
              <a:spcBef>
                <a:spcPts val="0"/>
              </a:spcBef>
              <a:spcAft>
                <a:spcPts val="0"/>
              </a:spcAft>
              <a:buNone/>
            </a:pPr>
            <a:r>
              <a:t/>
            </a:r>
            <a:endParaRPr b="1" sz="2300">
              <a:solidFill>
                <a:srgbClr val="1155CC"/>
              </a:solidFill>
            </a:endParaRPr>
          </a:p>
          <a:p>
            <a:pPr indent="0" lvl="0" marL="0" rtl="0" algn="l">
              <a:lnSpc>
                <a:spcPct val="100000"/>
              </a:lnSpc>
              <a:spcBef>
                <a:spcPts val="0"/>
              </a:spcBef>
              <a:spcAft>
                <a:spcPts val="0"/>
              </a:spcAft>
              <a:buNone/>
            </a:pPr>
            <a:r>
              <a:rPr lang="fr" sz="2300">
                <a:solidFill>
                  <a:srgbClr val="1155CC"/>
                </a:solidFill>
                <a:latin typeface="Playfair Display Medium"/>
                <a:ea typeface="Playfair Display Medium"/>
                <a:cs typeface="Playfair Display Medium"/>
                <a:sym typeface="Playfair Display Medium"/>
              </a:rPr>
              <a:t>Seigneur, nous te confions les besoins des enfants, des jeunes, des familles et de toutes les personnes vivant en situation de guerre partout dans le monde.</a:t>
            </a:r>
            <a:endParaRPr sz="2300">
              <a:solidFill>
                <a:srgbClr val="1155CC"/>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rPr b="1" lang="fr" sz="2300">
                <a:solidFill>
                  <a:srgbClr val="1155CC"/>
                </a:solidFill>
                <a:highlight>
                  <a:schemeClr val="dk1"/>
                </a:highlight>
                <a:latin typeface="Playfair Display"/>
                <a:ea typeface="Playfair Display"/>
                <a:cs typeface="Playfair Display"/>
                <a:sym typeface="Playfair Display"/>
              </a:rPr>
              <a:t>R/ Entends, Seigneur, la prière qui monte de nos coeurs</a:t>
            </a:r>
            <a:r>
              <a:rPr b="1" lang="fr" sz="2300">
                <a:latin typeface="Playfair Display"/>
                <a:ea typeface="Playfair Display"/>
                <a:cs typeface="Playfair Display"/>
                <a:sym typeface="Playfair Display"/>
              </a:rPr>
              <a:t> </a:t>
            </a:r>
            <a:endParaRPr b="1" sz="2300">
              <a:solidFill>
                <a:srgbClr val="9900FF"/>
              </a:solidFill>
              <a:highlight>
                <a:srgbClr val="EAD1DC"/>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54" name="Shape 854"/>
        <p:cNvGrpSpPr/>
        <p:nvPr/>
      </p:nvGrpSpPr>
      <p:grpSpPr>
        <a:xfrm>
          <a:off x="0" y="0"/>
          <a:ext cx="0" cy="0"/>
          <a:chOff x="0" y="0"/>
          <a:chExt cx="0" cy="0"/>
        </a:xfrm>
      </p:grpSpPr>
      <p:sp>
        <p:nvSpPr>
          <p:cNvPr id="855" name="Google Shape;855;p41"/>
          <p:cNvSpPr txBox="1"/>
          <p:nvPr>
            <p:ph type="title"/>
          </p:nvPr>
        </p:nvSpPr>
        <p:spPr>
          <a:xfrm>
            <a:off x="311700" y="328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4E67C8"/>
                </a:solidFill>
              </a:rPr>
              <a:t>Mot d’accueil avant la célébration</a:t>
            </a:r>
            <a:endParaRPr sz="3680">
              <a:solidFill>
                <a:srgbClr val="4E67C8"/>
              </a:solidFill>
            </a:endParaRPr>
          </a:p>
        </p:txBody>
      </p:sp>
      <p:sp>
        <p:nvSpPr>
          <p:cNvPr id="856" name="Google Shape;856;p41"/>
          <p:cNvSpPr txBox="1"/>
          <p:nvPr>
            <p:ph idx="1" type="body"/>
          </p:nvPr>
        </p:nvSpPr>
        <p:spPr>
          <a:xfrm>
            <a:off x="415575" y="1820175"/>
            <a:ext cx="8520600" cy="3061500"/>
          </a:xfrm>
          <a:prstGeom prst="rect">
            <a:avLst/>
          </a:prstGeom>
        </p:spPr>
        <p:txBody>
          <a:bodyPr anchorCtr="0" anchor="t" bIns="91425" lIns="91425" spcFirstLastPara="1" rIns="91425" wrap="square" tIns="91425">
            <a:normAutofit/>
          </a:bodyPr>
          <a:lstStyle/>
          <a:p>
            <a:pPr indent="-342900" lvl="0" marL="342900" rtl="0" algn="ctr">
              <a:lnSpc>
                <a:spcPct val="100000"/>
              </a:lnSpc>
              <a:spcBef>
                <a:spcPts val="1000"/>
              </a:spcBef>
              <a:spcAft>
                <a:spcPts val="0"/>
              </a:spcAft>
              <a:buClr>
                <a:srgbClr val="000000"/>
              </a:buClr>
              <a:buSzPts val="3600"/>
              <a:buFont typeface="Arial"/>
              <a:buNone/>
            </a:pPr>
            <a:r>
              <a:rPr b="1" lang="fr" sz="3600">
                <a:solidFill>
                  <a:srgbClr val="4E67C8"/>
                </a:solidFill>
                <a:latin typeface="Playfair Display"/>
                <a:ea typeface="Playfair Display"/>
                <a:cs typeface="Playfair Display"/>
                <a:sym typeface="Playfair Display"/>
              </a:rPr>
              <a:t>Le prêtre, la direction d’école, un enseignant ou l’animatrice de Vie spirituelle de votre conseil</a:t>
            </a:r>
            <a:endParaRPr b="1" sz="3600">
              <a:solidFill>
                <a:srgbClr val="4E67C8"/>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pic>
        <p:nvPicPr>
          <p:cNvPr id="857" name="Google Shape;857;p41"/>
          <p:cNvPicPr preferRelativeResize="0"/>
          <p:nvPr/>
        </p:nvPicPr>
        <p:blipFill>
          <a:blip r:embed="rId3">
            <a:alphaModFix/>
          </a:blip>
          <a:stretch>
            <a:fillRect/>
          </a:stretch>
        </p:blipFill>
        <p:spPr>
          <a:xfrm>
            <a:off x="7971225" y="4501950"/>
            <a:ext cx="1172774" cy="5309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84" name="Shape 1084"/>
        <p:cNvGrpSpPr/>
        <p:nvPr/>
      </p:nvGrpSpPr>
      <p:grpSpPr>
        <a:xfrm>
          <a:off x="0" y="0"/>
          <a:ext cx="0" cy="0"/>
          <a:chOff x="0" y="0"/>
          <a:chExt cx="0" cy="0"/>
        </a:xfrm>
      </p:grpSpPr>
      <p:sp>
        <p:nvSpPr>
          <p:cNvPr id="1085" name="Google Shape;1085;p77"/>
          <p:cNvSpPr txBox="1"/>
          <p:nvPr>
            <p:ph type="title"/>
          </p:nvPr>
        </p:nvSpPr>
        <p:spPr>
          <a:xfrm>
            <a:off x="311700" y="25207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Intentions de prières universelles</a:t>
            </a:r>
            <a:endParaRPr sz="3380">
              <a:solidFill>
                <a:srgbClr val="1155CC"/>
              </a:solidFill>
            </a:endParaRPr>
          </a:p>
        </p:txBody>
      </p:sp>
      <p:sp>
        <p:nvSpPr>
          <p:cNvPr id="1086" name="Google Shape;1086;p77"/>
          <p:cNvSpPr txBox="1"/>
          <p:nvPr>
            <p:ph idx="1" type="body"/>
          </p:nvPr>
        </p:nvSpPr>
        <p:spPr>
          <a:xfrm>
            <a:off x="311700" y="1264275"/>
            <a:ext cx="8520600" cy="36861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fr" sz="2300">
                <a:solidFill>
                  <a:srgbClr val="1155CC"/>
                </a:solidFill>
                <a:latin typeface="Playfair Display Medium"/>
                <a:ea typeface="Playfair Display Medium"/>
                <a:cs typeface="Playfair Display Medium"/>
                <a:sym typeface="Playfair Display Medium"/>
              </a:rPr>
              <a:t>Seigneur, nous te confions les besoins des enfants, des jeunes, des familles et de toutes les personnes victimes des changements climatiques, ici au Canada et partout dans le monde. </a:t>
            </a:r>
            <a:endParaRPr sz="2300">
              <a:solidFill>
                <a:srgbClr val="1155CC"/>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rPr b="1" lang="fr" sz="2300">
                <a:solidFill>
                  <a:srgbClr val="1155CC"/>
                </a:solidFill>
                <a:latin typeface="Playfair Display"/>
                <a:ea typeface="Playfair Display"/>
                <a:cs typeface="Playfair Display"/>
                <a:sym typeface="Playfair Display"/>
              </a:rPr>
              <a:t>R/ Entends, Seigneur, la prière qui monte de nos coeurs</a:t>
            </a:r>
            <a:r>
              <a:rPr b="1" lang="fr" sz="2300">
                <a:latin typeface="Playfair Display"/>
                <a:ea typeface="Playfair Display"/>
                <a:cs typeface="Playfair Display"/>
                <a:sym typeface="Playfair Display"/>
              </a:rPr>
              <a:t> </a:t>
            </a:r>
            <a:endParaRPr b="1" sz="2300">
              <a:solidFill>
                <a:srgbClr val="9900FF"/>
              </a:solidFill>
              <a:highlight>
                <a:srgbClr val="EAD1DC"/>
              </a:highlight>
            </a:endParaRPr>
          </a:p>
          <a:p>
            <a:pPr indent="0" lvl="0" marL="0" rtl="0" algn="l">
              <a:lnSpc>
                <a:spcPct val="100000"/>
              </a:lnSpc>
              <a:spcBef>
                <a:spcPts val="0"/>
              </a:spcBef>
              <a:spcAft>
                <a:spcPts val="0"/>
              </a:spcAft>
              <a:buNone/>
            </a:pPr>
            <a:r>
              <a:t/>
            </a:r>
            <a:endParaRPr b="1" sz="2300"/>
          </a:p>
          <a:p>
            <a:pPr indent="0" lvl="0" marL="0" rtl="0" algn="l">
              <a:lnSpc>
                <a:spcPct val="100000"/>
              </a:lnSpc>
              <a:spcBef>
                <a:spcPts val="0"/>
              </a:spcBef>
              <a:spcAft>
                <a:spcPts val="0"/>
              </a:spcAft>
              <a:buNone/>
            </a:pPr>
            <a:r>
              <a:rPr b="1" lang="fr" sz="2300">
                <a:solidFill>
                  <a:srgbClr val="1155CC"/>
                </a:solidFill>
                <a:highlight>
                  <a:srgbClr val="00FFFF"/>
                </a:highlight>
                <a:latin typeface="Playfair Display"/>
                <a:ea typeface="Playfair Display"/>
                <a:cs typeface="Playfair Display"/>
                <a:sym typeface="Playfair Display"/>
              </a:rPr>
              <a:t>Présidence</a:t>
            </a:r>
            <a:r>
              <a:rPr b="1" lang="fr" sz="2300">
                <a:solidFill>
                  <a:srgbClr val="1155CC"/>
                </a:solidFill>
                <a:latin typeface="Playfair Display"/>
                <a:ea typeface="Playfair Display"/>
                <a:cs typeface="Playfair Display"/>
                <a:sym typeface="Playfair Display"/>
              </a:rPr>
              <a:t>: </a:t>
            </a:r>
            <a:r>
              <a:rPr b="1" lang="fr" sz="2300">
                <a:solidFill>
                  <a:srgbClr val="1155CC"/>
                </a:solidFill>
                <a:latin typeface="Playfair Display"/>
                <a:ea typeface="Playfair Display"/>
                <a:cs typeface="Playfair Display"/>
                <a:sym typeface="Playfair Display"/>
              </a:rPr>
              <a:t>Seigneur, donne-nous de nous engager à bâtir un monde meilleur, certain de ta présence bienveillante et de ton action discrète.</a:t>
            </a:r>
            <a:endParaRPr b="1" sz="2300">
              <a:solidFill>
                <a:srgbClr val="1155CC"/>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300">
                <a:solidFill>
                  <a:srgbClr val="1155CC"/>
                </a:solidFill>
                <a:latin typeface="Playfair Display"/>
                <a:ea typeface="Playfair Display"/>
                <a:cs typeface="Playfair Display"/>
                <a:sym typeface="Playfair Display"/>
              </a:rPr>
              <a:t>Seigneur, nous te rendons grâce pour tous tes bienfaits !</a:t>
            </a:r>
            <a:endParaRPr b="1" sz="2300">
              <a:solidFill>
                <a:srgbClr val="1155CC"/>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300">
                <a:solidFill>
                  <a:srgbClr val="1155CC"/>
                </a:solidFill>
                <a:latin typeface="Playfair Display"/>
                <a:ea typeface="Playfair Display"/>
                <a:cs typeface="Playfair Display"/>
                <a:sym typeface="Playfair Display"/>
              </a:rPr>
              <a:t>R/ AMEN</a:t>
            </a:r>
            <a:r>
              <a:rPr b="1" lang="fr" sz="2200">
                <a:solidFill>
                  <a:srgbClr val="1155CC"/>
                </a:solidFill>
                <a:latin typeface="Playfair Display"/>
                <a:ea typeface="Playfair Display"/>
                <a:cs typeface="Playfair Display"/>
                <a:sym typeface="Playfair Display"/>
              </a:rPr>
              <a:t> </a:t>
            </a:r>
            <a:endParaRPr b="1" sz="2200">
              <a:solidFill>
                <a:srgbClr val="1155CC"/>
              </a:solidFill>
              <a:latin typeface="Playfair Display"/>
              <a:ea typeface="Playfair Display"/>
              <a:cs typeface="Playfair Display"/>
              <a:sym typeface="Playfair Display"/>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90" name="Shape 1090"/>
        <p:cNvGrpSpPr/>
        <p:nvPr/>
      </p:nvGrpSpPr>
      <p:grpSpPr>
        <a:xfrm>
          <a:off x="0" y="0"/>
          <a:ext cx="0" cy="0"/>
          <a:chOff x="0" y="0"/>
          <a:chExt cx="0" cy="0"/>
        </a:xfrm>
      </p:grpSpPr>
      <p:sp>
        <p:nvSpPr>
          <p:cNvPr id="1091" name="Google Shape;1091;p78"/>
          <p:cNvSpPr txBox="1"/>
          <p:nvPr>
            <p:ph type="title"/>
          </p:nvPr>
        </p:nvSpPr>
        <p:spPr>
          <a:xfrm>
            <a:off x="311700" y="384000"/>
            <a:ext cx="42603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4E67C8"/>
                </a:solidFill>
              </a:rPr>
              <a:t>NOTRE PÈRE</a:t>
            </a:r>
            <a:endParaRPr>
              <a:solidFill>
                <a:srgbClr val="4E67C8"/>
              </a:solidFill>
            </a:endParaRPr>
          </a:p>
        </p:txBody>
      </p:sp>
      <p:sp>
        <p:nvSpPr>
          <p:cNvPr id="1092" name="Google Shape;1092;p78"/>
          <p:cNvSpPr txBox="1"/>
          <p:nvPr>
            <p:ph idx="1" type="body"/>
          </p:nvPr>
        </p:nvSpPr>
        <p:spPr>
          <a:xfrm>
            <a:off x="311700" y="1339450"/>
            <a:ext cx="3540000" cy="32295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fr" sz="3000">
                <a:solidFill>
                  <a:srgbClr val="1155CC"/>
                </a:solidFill>
                <a:latin typeface="Arial"/>
                <a:ea typeface="Arial"/>
                <a:cs typeface="Arial"/>
                <a:sym typeface="Arial"/>
              </a:rPr>
              <a:t>Après avoir prié pour les besoins du monde, unis dans le même esprit, nous pouvons dire avec confiance, la prière que nous avons reçue du Sauveur:</a:t>
            </a:r>
            <a:endParaRPr b="1" sz="3000">
              <a:solidFill>
                <a:srgbClr val="1155CC"/>
              </a:solidFill>
              <a:latin typeface="Arial"/>
              <a:ea typeface="Arial"/>
              <a:cs typeface="Arial"/>
              <a:sym typeface="Arial"/>
            </a:endParaRPr>
          </a:p>
          <a:p>
            <a:pPr indent="0" lvl="0" marL="0" rtl="0" algn="l">
              <a:spcBef>
                <a:spcPts val="0"/>
              </a:spcBef>
              <a:spcAft>
                <a:spcPts val="0"/>
              </a:spcAft>
              <a:buNone/>
            </a:pPr>
            <a:r>
              <a:t/>
            </a:r>
            <a:endParaRPr b="1" sz="3000">
              <a:solidFill>
                <a:srgbClr val="4E67C8"/>
              </a:solidFill>
              <a:latin typeface="Arial"/>
              <a:ea typeface="Arial"/>
              <a:cs typeface="Arial"/>
              <a:sym typeface="Arial"/>
            </a:endParaRPr>
          </a:p>
          <a:p>
            <a:pPr indent="0" lvl="0" marL="0" rtl="0" algn="l">
              <a:spcBef>
                <a:spcPts val="0"/>
              </a:spcBef>
              <a:spcAft>
                <a:spcPts val="1200"/>
              </a:spcAft>
              <a:buNone/>
            </a:pPr>
            <a:r>
              <a:t/>
            </a:r>
            <a:endParaRPr/>
          </a:p>
        </p:txBody>
      </p:sp>
      <p:pic>
        <p:nvPicPr>
          <p:cNvPr id="1093" name="Google Shape;1093;p78"/>
          <p:cNvPicPr preferRelativeResize="0"/>
          <p:nvPr/>
        </p:nvPicPr>
        <p:blipFill>
          <a:blip r:embed="rId3">
            <a:alphaModFix/>
          </a:blip>
          <a:stretch>
            <a:fillRect/>
          </a:stretch>
        </p:blipFill>
        <p:spPr>
          <a:xfrm>
            <a:off x="4724400" y="152400"/>
            <a:ext cx="4002461" cy="483870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97" name="Shape 1097"/>
        <p:cNvGrpSpPr/>
        <p:nvPr/>
      </p:nvGrpSpPr>
      <p:grpSpPr>
        <a:xfrm>
          <a:off x="0" y="0"/>
          <a:ext cx="0" cy="0"/>
          <a:chOff x="0" y="0"/>
          <a:chExt cx="0" cy="0"/>
        </a:xfrm>
      </p:grpSpPr>
      <p:sp>
        <p:nvSpPr>
          <p:cNvPr id="1098" name="Google Shape;1098;p79"/>
          <p:cNvSpPr txBox="1"/>
          <p:nvPr>
            <p:ph type="title"/>
          </p:nvPr>
        </p:nvSpPr>
        <p:spPr>
          <a:xfrm>
            <a:off x="323450" y="278300"/>
            <a:ext cx="82515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a:solidFill>
                  <a:srgbClr val="1155CC"/>
                </a:solidFill>
                <a:latin typeface="Lato"/>
                <a:ea typeface="Lato"/>
                <a:cs typeface="Lato"/>
                <a:sym typeface="Lato"/>
              </a:rPr>
              <a:t>Échange de la paix</a:t>
            </a:r>
            <a:endParaRPr>
              <a:solidFill>
                <a:srgbClr val="1155CC"/>
              </a:solidFill>
              <a:latin typeface="Lato"/>
              <a:ea typeface="Lato"/>
              <a:cs typeface="Lato"/>
              <a:sym typeface="Lato"/>
            </a:endParaRPr>
          </a:p>
        </p:txBody>
      </p:sp>
      <p:sp>
        <p:nvSpPr>
          <p:cNvPr id="1099" name="Google Shape;1099;p79"/>
          <p:cNvSpPr txBox="1"/>
          <p:nvPr>
            <p:ph idx="1" type="body"/>
          </p:nvPr>
        </p:nvSpPr>
        <p:spPr>
          <a:xfrm>
            <a:off x="624750" y="1801400"/>
            <a:ext cx="3947400" cy="3018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fr" sz="3000">
                <a:solidFill>
                  <a:srgbClr val="1155CC"/>
                </a:solidFill>
                <a:latin typeface="Arial"/>
                <a:ea typeface="Arial"/>
                <a:cs typeface="Arial"/>
                <a:sym typeface="Arial"/>
              </a:rPr>
              <a:t>Confirmons notre prière et dans la charité du Christ, échangeons un geste de paix </a:t>
            </a:r>
            <a:endParaRPr b="1" sz="3000">
              <a:solidFill>
                <a:srgbClr val="1155CC"/>
              </a:solidFill>
              <a:latin typeface="Arial"/>
              <a:ea typeface="Arial"/>
              <a:cs typeface="Arial"/>
              <a:sym typeface="Arial"/>
            </a:endParaRPr>
          </a:p>
          <a:p>
            <a:pPr indent="0" lvl="0" marL="0" rtl="0" algn="l">
              <a:spcBef>
                <a:spcPts val="0"/>
              </a:spcBef>
              <a:spcAft>
                <a:spcPts val="1200"/>
              </a:spcAft>
              <a:buNone/>
            </a:pPr>
            <a:r>
              <a:t/>
            </a:r>
            <a:endParaRPr/>
          </a:p>
        </p:txBody>
      </p:sp>
      <p:pic>
        <p:nvPicPr>
          <p:cNvPr id="1100" name="Google Shape;1100;p79"/>
          <p:cNvPicPr preferRelativeResize="0"/>
          <p:nvPr/>
        </p:nvPicPr>
        <p:blipFill>
          <a:blip r:embed="rId3">
            <a:alphaModFix/>
          </a:blip>
          <a:stretch>
            <a:fillRect/>
          </a:stretch>
        </p:blipFill>
        <p:spPr>
          <a:xfrm>
            <a:off x="4419225" y="1369275"/>
            <a:ext cx="4267050" cy="2841855"/>
          </a:xfrm>
          <a:prstGeom prst="rect">
            <a:avLst/>
          </a:prstGeom>
          <a:noFill/>
          <a:ln>
            <a:noFill/>
          </a:ln>
        </p:spPr>
      </p:pic>
      <p:pic>
        <p:nvPicPr>
          <p:cNvPr id="1101" name="Google Shape;1101;p79"/>
          <p:cNvPicPr preferRelativeResize="0"/>
          <p:nvPr/>
        </p:nvPicPr>
        <p:blipFill>
          <a:blip r:embed="rId4">
            <a:alphaModFix/>
          </a:blip>
          <a:stretch>
            <a:fillRect/>
          </a:stretch>
        </p:blipFill>
        <p:spPr>
          <a:xfrm>
            <a:off x="253650" y="178350"/>
            <a:ext cx="1615850" cy="14652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05" name="Shape 1105"/>
        <p:cNvGrpSpPr/>
        <p:nvPr/>
      </p:nvGrpSpPr>
      <p:grpSpPr>
        <a:xfrm>
          <a:off x="0" y="0"/>
          <a:ext cx="0" cy="0"/>
          <a:chOff x="0" y="0"/>
          <a:chExt cx="0" cy="0"/>
        </a:xfrm>
      </p:grpSpPr>
      <p:sp>
        <p:nvSpPr>
          <p:cNvPr id="1106" name="Google Shape;1106;p80"/>
          <p:cNvSpPr txBox="1"/>
          <p:nvPr>
            <p:ph type="title"/>
          </p:nvPr>
        </p:nvSpPr>
        <p:spPr>
          <a:xfrm>
            <a:off x="104400" y="113875"/>
            <a:ext cx="89352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800">
                <a:solidFill>
                  <a:srgbClr val="1155CC"/>
                </a:solidFill>
              </a:rPr>
              <a:t>Nous allons maintenant recevoir la bénédiction finale </a:t>
            </a:r>
            <a:endParaRPr sz="2800">
              <a:solidFill>
                <a:srgbClr val="1155CC"/>
              </a:solidFill>
            </a:endParaRPr>
          </a:p>
          <a:p>
            <a:pPr indent="0" lvl="0" marL="0" rtl="0" algn="ctr">
              <a:spcBef>
                <a:spcPts val="0"/>
              </a:spcBef>
              <a:spcAft>
                <a:spcPts val="0"/>
              </a:spcAft>
              <a:buSzPts val="990"/>
              <a:buNone/>
            </a:pPr>
            <a:r>
              <a:rPr lang="fr" sz="2800">
                <a:solidFill>
                  <a:srgbClr val="1155CC"/>
                </a:solidFill>
              </a:rPr>
              <a:t>Prions</a:t>
            </a:r>
            <a:r>
              <a:rPr lang="fr" sz="3380">
                <a:solidFill>
                  <a:srgbClr val="1155CC"/>
                </a:solidFill>
              </a:rPr>
              <a:t> </a:t>
            </a:r>
            <a:endParaRPr sz="3380">
              <a:solidFill>
                <a:srgbClr val="1155CC"/>
              </a:solidFill>
            </a:endParaRPr>
          </a:p>
          <a:p>
            <a:pPr indent="0" lvl="0" marL="0" rtl="0" algn="ctr">
              <a:spcBef>
                <a:spcPts val="0"/>
              </a:spcBef>
              <a:spcAft>
                <a:spcPts val="0"/>
              </a:spcAft>
              <a:buSzPts val="990"/>
              <a:buNone/>
            </a:pPr>
            <a:r>
              <a:t/>
            </a:r>
            <a:endParaRPr sz="3280">
              <a:solidFill>
                <a:srgbClr val="4E67C8"/>
              </a:solidFill>
            </a:endParaRPr>
          </a:p>
        </p:txBody>
      </p:sp>
      <p:sp>
        <p:nvSpPr>
          <p:cNvPr id="1107" name="Google Shape;1107;p80"/>
          <p:cNvSpPr txBox="1"/>
          <p:nvPr>
            <p:ph idx="1" type="body"/>
          </p:nvPr>
        </p:nvSpPr>
        <p:spPr>
          <a:xfrm>
            <a:off x="213900" y="1253275"/>
            <a:ext cx="8716200" cy="3817800"/>
          </a:xfrm>
          <a:prstGeom prst="rect">
            <a:avLst/>
          </a:prstGeom>
        </p:spPr>
        <p:txBody>
          <a:bodyPr anchorCtr="0" anchor="t" bIns="91425" lIns="91425" spcFirstLastPara="1" rIns="91425" wrap="square" tIns="91425">
            <a:noAutofit/>
          </a:bodyPr>
          <a:lstStyle/>
          <a:p>
            <a:pPr indent="0" lvl="0" marL="0" rtl="0" algn="l">
              <a:lnSpc>
                <a:spcPct val="70000"/>
              </a:lnSpc>
              <a:spcBef>
                <a:spcPts val="1000"/>
              </a:spcBef>
              <a:spcAft>
                <a:spcPts val="0"/>
              </a:spcAft>
              <a:buClr>
                <a:srgbClr val="000000"/>
              </a:buClr>
              <a:buSzPts val="770"/>
              <a:buFont typeface="Arial"/>
              <a:buNone/>
            </a:pPr>
            <a:r>
              <a:rPr lang="fr" sz="2520">
                <a:solidFill>
                  <a:srgbClr val="4E67C8"/>
                </a:solidFill>
                <a:latin typeface="Playfair Display"/>
                <a:ea typeface="Playfair Display"/>
                <a:cs typeface="Playfair Display"/>
                <a:sym typeface="Playfair Display"/>
              </a:rPr>
              <a:t>Que le Seigneur vous bénisse et vous garde. </a:t>
            </a:r>
            <a:endParaRPr sz="2520">
              <a:solidFill>
                <a:srgbClr val="4E67C8"/>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b="1" lang="fr" sz="2520">
                <a:solidFill>
                  <a:srgbClr val="4E67C8"/>
                </a:solidFill>
                <a:latin typeface="Playfair Display"/>
                <a:ea typeface="Playfair Display"/>
                <a:cs typeface="Playfair Display"/>
                <a:sym typeface="Playfair Display"/>
              </a:rPr>
              <a:t>Tous : AMEN</a:t>
            </a:r>
            <a:endParaRPr b="1" sz="2520">
              <a:solidFill>
                <a:srgbClr val="4E67C8"/>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lang="fr" sz="2520">
                <a:solidFill>
                  <a:srgbClr val="4E67C8"/>
                </a:solidFill>
                <a:latin typeface="Playfair Display"/>
                <a:ea typeface="Playfair Display"/>
                <a:cs typeface="Playfair Display"/>
                <a:sym typeface="Playfair Display"/>
              </a:rPr>
              <a:t>Que le Seigneur fasse resplendir sur vous son visage.</a:t>
            </a:r>
            <a:endParaRPr sz="2520">
              <a:solidFill>
                <a:srgbClr val="4E67C8"/>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b="1" lang="fr" sz="2520">
                <a:solidFill>
                  <a:srgbClr val="4E67C8"/>
                </a:solidFill>
                <a:latin typeface="Playfair Display"/>
                <a:ea typeface="Playfair Display"/>
                <a:cs typeface="Playfair Display"/>
                <a:sym typeface="Playfair Display"/>
              </a:rPr>
              <a:t>Tous : AMEN</a:t>
            </a:r>
            <a:endParaRPr b="1" sz="2520">
              <a:solidFill>
                <a:srgbClr val="4E67C8"/>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lang="fr" sz="2520">
                <a:solidFill>
                  <a:srgbClr val="4E67C8"/>
                </a:solidFill>
                <a:latin typeface="Playfair Display"/>
                <a:ea typeface="Playfair Display"/>
                <a:cs typeface="Playfair Display"/>
                <a:sym typeface="Playfair Display"/>
              </a:rPr>
              <a:t>Que le Seigneur vous accorde la paix. </a:t>
            </a:r>
            <a:endParaRPr sz="2520">
              <a:solidFill>
                <a:srgbClr val="4E67C8"/>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b="1" lang="fr" sz="2520">
                <a:solidFill>
                  <a:srgbClr val="4E67C8"/>
                </a:solidFill>
                <a:latin typeface="Playfair Display"/>
                <a:ea typeface="Playfair Display"/>
                <a:cs typeface="Playfair Display"/>
                <a:sym typeface="Playfair Display"/>
              </a:rPr>
              <a:t>Tous : AMEN</a:t>
            </a:r>
            <a:endParaRPr b="1" sz="2520">
              <a:solidFill>
                <a:srgbClr val="4E67C8"/>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lang="fr" sz="2520">
                <a:solidFill>
                  <a:srgbClr val="4E67C8"/>
                </a:solidFill>
                <a:latin typeface="Playfair Display"/>
                <a:ea typeface="Playfair Display"/>
                <a:cs typeface="Playfair Display"/>
                <a:sym typeface="Playfair Display"/>
              </a:rPr>
              <a:t>Et que Dieu tout-puissant nous bénisse, le Père, le Fils et </a:t>
            </a:r>
            <a:endParaRPr sz="2520">
              <a:solidFill>
                <a:srgbClr val="4E67C8"/>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lang="fr" sz="2520">
                <a:solidFill>
                  <a:srgbClr val="4E67C8"/>
                </a:solidFill>
                <a:latin typeface="Playfair Display"/>
                <a:ea typeface="Playfair Display"/>
                <a:cs typeface="Playfair Display"/>
                <a:sym typeface="Playfair Display"/>
              </a:rPr>
              <a:t>le saint-Esprit (faire le signe de croix)</a:t>
            </a:r>
            <a:endParaRPr sz="2520">
              <a:solidFill>
                <a:srgbClr val="4E67C8"/>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b="1" lang="fr" sz="2520">
                <a:solidFill>
                  <a:srgbClr val="4E67C8"/>
                </a:solidFill>
                <a:latin typeface="Playfair Display"/>
                <a:ea typeface="Playfair Display"/>
                <a:cs typeface="Playfair Display"/>
                <a:sym typeface="Playfair Display"/>
              </a:rPr>
              <a:t>Tous: AMEN</a:t>
            </a:r>
            <a:endParaRPr b="1" sz="2520">
              <a:solidFill>
                <a:srgbClr val="4E67C8"/>
              </a:solidFill>
              <a:latin typeface="Playfair Display"/>
              <a:ea typeface="Playfair Display"/>
              <a:cs typeface="Playfair Display"/>
              <a:sym typeface="Playfair Display"/>
            </a:endParaRPr>
          </a:p>
          <a:p>
            <a:pPr indent="0" lvl="0" marL="0" rtl="0" algn="l">
              <a:lnSpc>
                <a:spcPct val="105000"/>
              </a:lnSpc>
              <a:spcBef>
                <a:spcPts val="0"/>
              </a:spcBef>
              <a:spcAft>
                <a:spcPts val="1200"/>
              </a:spcAft>
              <a:buSzPts val="770"/>
              <a:buNone/>
            </a:pPr>
            <a:r>
              <a:t/>
            </a:r>
            <a:endParaRPr sz="1260">
              <a:latin typeface="Playfair Display"/>
              <a:ea typeface="Playfair Display"/>
              <a:cs typeface="Playfair Display"/>
              <a:sym typeface="Playfair Display"/>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11" name="Shape 1111"/>
        <p:cNvGrpSpPr/>
        <p:nvPr/>
      </p:nvGrpSpPr>
      <p:grpSpPr>
        <a:xfrm>
          <a:off x="0" y="0"/>
          <a:ext cx="0" cy="0"/>
          <a:chOff x="0" y="0"/>
          <a:chExt cx="0" cy="0"/>
        </a:xfrm>
      </p:grpSpPr>
      <p:sp>
        <p:nvSpPr>
          <p:cNvPr id="1112" name="Google Shape;1112;p81"/>
          <p:cNvSpPr txBox="1"/>
          <p:nvPr>
            <p:ph type="title"/>
          </p:nvPr>
        </p:nvSpPr>
        <p:spPr>
          <a:xfrm>
            <a:off x="104400" y="60300"/>
            <a:ext cx="89352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400">
                <a:solidFill>
                  <a:srgbClr val="1155CC"/>
                </a:solidFill>
              </a:rPr>
              <a:t>Envoi</a:t>
            </a:r>
            <a:r>
              <a:rPr lang="fr" sz="3000">
                <a:solidFill>
                  <a:srgbClr val="1155CC"/>
                </a:solidFill>
              </a:rPr>
              <a:t> </a:t>
            </a:r>
            <a:endParaRPr sz="3000">
              <a:solidFill>
                <a:srgbClr val="1155CC"/>
              </a:solidFill>
            </a:endParaRPr>
          </a:p>
        </p:txBody>
      </p:sp>
      <p:sp>
        <p:nvSpPr>
          <p:cNvPr id="1113" name="Google Shape;1113;p81"/>
          <p:cNvSpPr txBox="1"/>
          <p:nvPr>
            <p:ph idx="1" type="body"/>
          </p:nvPr>
        </p:nvSpPr>
        <p:spPr>
          <a:xfrm>
            <a:off x="553450" y="1347100"/>
            <a:ext cx="8432400" cy="33753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770"/>
              <a:buNone/>
            </a:pPr>
            <a:r>
              <a:rPr lang="fr" sz="3020">
                <a:solidFill>
                  <a:srgbClr val="1155CC"/>
                </a:solidFill>
                <a:latin typeface="Playfair Display"/>
                <a:ea typeface="Playfair Display"/>
                <a:cs typeface="Playfair Display"/>
                <a:sym typeface="Playfair Display"/>
              </a:rPr>
              <a:t>Allons dans la paix du Christ, porter l’Évangile du Seigneur.</a:t>
            </a:r>
            <a:endParaRPr sz="3020">
              <a:solidFill>
                <a:srgbClr val="1155CC"/>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t/>
            </a:r>
            <a:endParaRPr sz="3020">
              <a:solidFill>
                <a:srgbClr val="1155CC"/>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b="1" lang="fr" sz="3020">
                <a:solidFill>
                  <a:srgbClr val="1155CC"/>
                </a:solidFill>
                <a:latin typeface="Playfair Display"/>
                <a:ea typeface="Playfair Display"/>
                <a:cs typeface="Playfair Display"/>
                <a:sym typeface="Playfair Display"/>
              </a:rPr>
              <a:t>Tous: Nous rendons grâce à Dieu. </a:t>
            </a:r>
            <a:endParaRPr b="1" sz="3020">
              <a:solidFill>
                <a:srgbClr val="1155CC"/>
              </a:solidFill>
              <a:latin typeface="Playfair Display"/>
              <a:ea typeface="Playfair Display"/>
              <a:cs typeface="Playfair Display"/>
              <a:sym typeface="Playfair Display"/>
            </a:endParaRPr>
          </a:p>
          <a:p>
            <a:pPr indent="0" lvl="0" marL="0" rtl="0" algn="l">
              <a:lnSpc>
                <a:spcPct val="105000"/>
              </a:lnSpc>
              <a:spcBef>
                <a:spcPts val="0"/>
              </a:spcBef>
              <a:spcAft>
                <a:spcPts val="1200"/>
              </a:spcAft>
              <a:buSzPts val="770"/>
              <a:buNone/>
            </a:pPr>
            <a:r>
              <a:t/>
            </a:r>
            <a:endParaRPr sz="1260">
              <a:solidFill>
                <a:srgbClr val="1155CC"/>
              </a:solidFill>
              <a:latin typeface="Playfair Display"/>
              <a:ea typeface="Playfair Display"/>
              <a:cs typeface="Playfair Display"/>
              <a:sym typeface="Playfair Display"/>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17" name="Shape 1117"/>
        <p:cNvGrpSpPr/>
        <p:nvPr/>
      </p:nvGrpSpPr>
      <p:grpSpPr>
        <a:xfrm>
          <a:off x="0" y="0"/>
          <a:ext cx="0" cy="0"/>
          <a:chOff x="0" y="0"/>
          <a:chExt cx="0" cy="0"/>
        </a:xfrm>
      </p:grpSpPr>
      <p:sp>
        <p:nvSpPr>
          <p:cNvPr id="1118" name="Google Shape;1118;p82"/>
          <p:cNvSpPr txBox="1"/>
          <p:nvPr>
            <p:ph type="title"/>
          </p:nvPr>
        </p:nvSpPr>
        <p:spPr>
          <a:xfrm>
            <a:off x="166700" y="37272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Chant d’entrée: Pèlerins d’espérance (OPÉCO)</a:t>
            </a:r>
            <a:endParaRPr sz="2580">
              <a:solidFill>
                <a:srgbClr val="1155CC"/>
              </a:solidFill>
            </a:endParaRPr>
          </a:p>
          <a:p>
            <a:pPr indent="0" lvl="0" marL="0" rtl="0" algn="l">
              <a:spcBef>
                <a:spcPts val="0"/>
              </a:spcBef>
              <a:spcAft>
                <a:spcPts val="0"/>
              </a:spcAft>
              <a:buSzPts val="990"/>
              <a:buNone/>
            </a:pPr>
            <a:r>
              <a:rPr lang="fr" sz="1879" u="sng">
                <a:solidFill>
                  <a:schemeClr val="hlink"/>
                </a:solidFill>
                <a:hlinkClick r:id="rId3"/>
              </a:rPr>
              <a:t>Pèlerins d'espérance</a:t>
            </a:r>
            <a:endParaRPr sz="1879">
              <a:solidFill>
                <a:srgbClr val="4E67C8"/>
              </a:solidFill>
            </a:endParaRPr>
          </a:p>
        </p:txBody>
      </p:sp>
      <p:pic>
        <p:nvPicPr>
          <p:cNvPr descr="LIEN POUR TÉLÉCHARGER LA CHANSON ET LES RESSOURCES : https://www.canva.com/design/DAGIfig9was/R_w5_38ewlbKXV_FBms4gw/edit?utm_content=DAGIfig9was&amp;utm_campaign=designshare&amp;utm_medium=link2&amp;utm_source=sharebutton&#10;&#10;Pèlerins d'espérance est le chant thème de l'année pastorale 2024-2025 pour les écoles catholiques de langue française de l'Ontario.&#10;&#10;Pèlerins d’espérance est une adaptation du chant petite ESPÉRANCE, composé en 2020 par Jonathan Roy et Brian St-Pierre de l’École secondaire catholique L’Escale à Rockland.&#10;&#10;Composition, paroles, direction et production : Jonathan Roy &#10;Musique, arrangements musicaux et prise de son : Brian St-Pierre &#10;Guitare électrique, mixage et matriçage : Marc-Antoine Joly &#10;Vidéoclip : Klash Média&#10;&#10;Voix :&#10;Audrey Faucon - École secondaire catholique L'Escale, CSDCEO&#10;Maya Ileleji - École secondaire catholique Pierre-Savard    &#10;Paschale Leahy - École secondaire catholique Paul-Desmarais&#10;Asaël Mupeta - Collège catholique Mer Bleue  &#10;Charlotte Raicevic - École secondaire catholique Béatrice-Desloges  &#10;Caleb Roy - École élémentaire catholique d'enseignement personnalisé La Source&#10;&#10;Ce projet a été rendu possible grâce au Carrefour CATHO du CECCE et de l’OPÉCO.&#10;&#10;Nous exprimons notre profonde gratitude à tous ceux et celles qui ont œuvré à la réalisation de ce chant pastoral. Pèlerins d’espérance partage un message d’espoir, de résilience et d’harmonie, invitant les jeunes à découvrir la lumière du Christ qui brille en eux tout au long de leur pèlerinage de vie.&#10;&#10;Le pape François a promulgué une année jubilaire pour 2025. &#10;&#10;Traditionnellement, un Jubilé ou Année sainte « ordinaire » a lieu tous les 25 ans (la tradition chrétienne remonte au pape Boniface VIII en 1300) - Le dernier a eu lieu en 2000 (le Grand Jubilé qui a marqué le début du Troisième millénaire). &#10;&#10;Qu’est-ce qu’un pèlerinage?&#10;Un pèlerinage est un parcours spirituel, un mouvement vers un but, souvent vécu avec d’autres personnes, donc en groupe. “La vie chrétienne est un chemin qui a besoin de moments forts pour nourrir et fortifier l’espérance.” Cela décrit aussi très bien l’essence de l’école catholique qui permet à chaque élève de se mettre en marche, de rechercher le sens de sa vie et d’atteindre ses plus hautes aspirations. Une démarche à pieds associée à la démarche spirituelle permet d’approfondir cette quête (cf. Bulle d’indiction, #5).&#10;https://www.iubilaeum2025.va/fr/giubileo-2025/bolla.html" id="1119" name="Google Shape;1119;p82" title="Pèlerins d'espérance">
            <a:hlinkClick r:id="rId4"/>
          </p:cNvPr>
          <p:cNvPicPr preferRelativeResize="0"/>
          <p:nvPr/>
        </p:nvPicPr>
        <p:blipFill>
          <a:blip r:embed="rId5">
            <a:alphaModFix/>
          </a:blip>
          <a:stretch>
            <a:fillRect/>
          </a:stretch>
        </p:blipFill>
        <p:spPr>
          <a:xfrm>
            <a:off x="2234300" y="2142225"/>
            <a:ext cx="4423950" cy="2488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9"/>
                                        </p:tgtEl>
                                        <p:attrNameLst>
                                          <p:attrName>style.visibility</p:attrName>
                                        </p:attrNameLst>
                                      </p:cBhvr>
                                      <p:to>
                                        <p:strVal val="visible"/>
                                      </p:to>
                                    </p:set>
                                    <p:animEffect filter="fade" transition="in">
                                      <p:cBhvr>
                                        <p:cTn dur="1000"/>
                                        <p:tgtEl>
                                          <p:spTgt spid="1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pic>
        <p:nvPicPr>
          <p:cNvPr id="1124" name="Google Shape;1124;p83"/>
          <p:cNvPicPr preferRelativeResize="0"/>
          <p:nvPr>
            <p:ph idx="2" type="pic"/>
          </p:nvPr>
        </p:nvPicPr>
        <p:blipFill rotWithShape="1">
          <a:blip r:embed="rId3">
            <a:alphaModFix/>
          </a:blip>
          <a:srcRect b="12533" l="0" r="30608" t="0"/>
          <a:stretch/>
        </p:blipFill>
        <p:spPr>
          <a:xfrm>
            <a:off x="9925" y="0"/>
            <a:ext cx="5688125" cy="4833024"/>
          </a:xfrm>
          <a:prstGeom prst="rect">
            <a:avLst/>
          </a:prstGeom>
        </p:spPr>
      </p:pic>
      <p:grpSp>
        <p:nvGrpSpPr>
          <p:cNvPr id="1125" name="Google Shape;1125;p83"/>
          <p:cNvGrpSpPr/>
          <p:nvPr/>
        </p:nvGrpSpPr>
        <p:grpSpPr>
          <a:xfrm>
            <a:off x="-129875" y="4433375"/>
            <a:ext cx="3784531" cy="710160"/>
            <a:chOff x="-129875" y="4433375"/>
            <a:chExt cx="3784531" cy="710160"/>
          </a:xfrm>
        </p:grpSpPr>
        <p:sp>
          <p:nvSpPr>
            <p:cNvPr id="1126" name="Google Shape;1126;p83"/>
            <p:cNvSpPr/>
            <p:nvPr/>
          </p:nvSpPr>
          <p:spPr>
            <a:xfrm>
              <a:off x="-129875" y="4433375"/>
              <a:ext cx="1853459" cy="710125"/>
            </a:xfrm>
            <a:custGeom>
              <a:rect b="b" l="l" r="r" t="t"/>
              <a:pathLst>
                <a:path extrusionOk="0" h="7306" w="19069">
                  <a:moveTo>
                    <a:pt x="19068" y="7087"/>
                  </a:moveTo>
                  <a:cubicBezTo>
                    <a:pt x="19068" y="7088"/>
                    <a:pt x="19068" y="7090"/>
                    <a:pt x="19068" y="7091"/>
                  </a:cubicBezTo>
                  <a:lnTo>
                    <a:pt x="19068" y="7091"/>
                  </a:lnTo>
                  <a:cubicBezTo>
                    <a:pt x="19068" y="7091"/>
                    <a:pt x="19068" y="7091"/>
                    <a:pt x="19068" y="7091"/>
                  </a:cubicBezTo>
                  <a:lnTo>
                    <a:pt x="19068" y="7087"/>
                  </a:lnTo>
                  <a:close/>
                  <a:moveTo>
                    <a:pt x="8226" y="0"/>
                  </a:moveTo>
                  <a:cubicBezTo>
                    <a:pt x="7858" y="0"/>
                    <a:pt x="7486" y="41"/>
                    <a:pt x="7123" y="115"/>
                  </a:cubicBezTo>
                  <a:lnTo>
                    <a:pt x="7059" y="128"/>
                  </a:lnTo>
                  <a:lnTo>
                    <a:pt x="7032" y="133"/>
                  </a:lnTo>
                  <a:cubicBezTo>
                    <a:pt x="6859" y="169"/>
                    <a:pt x="6686" y="215"/>
                    <a:pt x="6517" y="274"/>
                  </a:cubicBezTo>
                  <a:cubicBezTo>
                    <a:pt x="5338" y="652"/>
                    <a:pt x="4309" y="1399"/>
                    <a:pt x="3580" y="2401"/>
                  </a:cubicBezTo>
                  <a:cubicBezTo>
                    <a:pt x="3512" y="2496"/>
                    <a:pt x="3443" y="2597"/>
                    <a:pt x="3384" y="2697"/>
                  </a:cubicBezTo>
                  <a:cubicBezTo>
                    <a:pt x="3129" y="3097"/>
                    <a:pt x="2924" y="3526"/>
                    <a:pt x="2774" y="3976"/>
                  </a:cubicBezTo>
                  <a:cubicBezTo>
                    <a:pt x="2706" y="3986"/>
                    <a:pt x="2642" y="3995"/>
                    <a:pt x="2573" y="4004"/>
                  </a:cubicBezTo>
                  <a:cubicBezTo>
                    <a:pt x="1968" y="4113"/>
                    <a:pt x="1403" y="4400"/>
                    <a:pt x="961" y="4833"/>
                  </a:cubicBezTo>
                  <a:cubicBezTo>
                    <a:pt x="624" y="5151"/>
                    <a:pt x="365" y="5548"/>
                    <a:pt x="201" y="5980"/>
                  </a:cubicBezTo>
                  <a:cubicBezTo>
                    <a:pt x="69" y="6335"/>
                    <a:pt x="0" y="6709"/>
                    <a:pt x="0" y="7087"/>
                  </a:cubicBezTo>
                  <a:cubicBezTo>
                    <a:pt x="0" y="7160"/>
                    <a:pt x="5" y="7237"/>
                    <a:pt x="10" y="7305"/>
                  </a:cubicBezTo>
                  <a:lnTo>
                    <a:pt x="19059" y="7305"/>
                  </a:lnTo>
                  <a:cubicBezTo>
                    <a:pt x="19068" y="7238"/>
                    <a:pt x="19068" y="7163"/>
                    <a:pt x="19068" y="7091"/>
                  </a:cubicBezTo>
                  <a:lnTo>
                    <a:pt x="19068" y="7091"/>
                  </a:lnTo>
                  <a:cubicBezTo>
                    <a:pt x="19068" y="4950"/>
                    <a:pt x="17312" y="3378"/>
                    <a:pt x="15361" y="3378"/>
                  </a:cubicBezTo>
                  <a:cubicBezTo>
                    <a:pt x="14852" y="3378"/>
                    <a:pt x="14330" y="3485"/>
                    <a:pt x="13822" y="3717"/>
                  </a:cubicBezTo>
                  <a:cubicBezTo>
                    <a:pt x="13786" y="3730"/>
                    <a:pt x="13754" y="3749"/>
                    <a:pt x="13717" y="3762"/>
                  </a:cubicBezTo>
                  <a:cubicBezTo>
                    <a:pt x="12952" y="1713"/>
                    <a:pt x="11094" y="269"/>
                    <a:pt x="8913" y="33"/>
                  </a:cubicBezTo>
                  <a:cubicBezTo>
                    <a:pt x="8758" y="14"/>
                    <a:pt x="8598" y="5"/>
                    <a:pt x="8439" y="1"/>
                  </a:cubicBezTo>
                  <a:lnTo>
                    <a:pt x="8284" y="1"/>
                  </a:lnTo>
                  <a:cubicBezTo>
                    <a:pt x="8265" y="0"/>
                    <a:pt x="8245" y="0"/>
                    <a:pt x="82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83"/>
            <p:cNvSpPr/>
            <p:nvPr/>
          </p:nvSpPr>
          <p:spPr>
            <a:xfrm flipH="1">
              <a:off x="2349275" y="4594201"/>
              <a:ext cx="1305381" cy="54933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8" name="Google Shape;1128;p83"/>
          <p:cNvSpPr/>
          <p:nvPr/>
        </p:nvSpPr>
        <p:spPr>
          <a:xfrm flipH="1" rot="5400000">
            <a:off x="3497400" y="-504450"/>
            <a:ext cx="5140800" cy="6152400"/>
          </a:xfrm>
          <a:prstGeom prst="round2SameRect">
            <a:avLst>
              <a:gd fmla="val 0" name="adj1"/>
              <a:gd fmla="val 5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83"/>
          <p:cNvSpPr txBox="1"/>
          <p:nvPr/>
        </p:nvSpPr>
        <p:spPr>
          <a:xfrm>
            <a:off x="3393450" y="1609962"/>
            <a:ext cx="6042600" cy="1613100"/>
          </a:xfrm>
          <a:prstGeom prst="rect">
            <a:avLst/>
          </a:prstGeom>
          <a:noFill/>
          <a:ln>
            <a:noFill/>
          </a:ln>
        </p:spPr>
        <p:txBody>
          <a:bodyPr anchorCtr="0" anchor="ctr" bIns="91425" lIns="91425" spcFirstLastPara="1" rIns="91425" wrap="square" tIns="91425">
            <a:noAutofit/>
          </a:bodyPr>
          <a:lstStyle/>
          <a:p>
            <a:pPr indent="0" lvl="0" marL="0" rtl="0" algn="l">
              <a:spcBef>
                <a:spcPts val="2862"/>
              </a:spcBef>
              <a:spcAft>
                <a:spcPts val="0"/>
              </a:spcAft>
              <a:buNone/>
            </a:pPr>
            <a:r>
              <a:rPr lang="fr" sz="2600">
                <a:latin typeface="Bitter"/>
                <a:ea typeface="Bitter"/>
                <a:cs typeface="Bitter"/>
                <a:sym typeface="Bitter"/>
              </a:rPr>
              <a:t>Je me réveille, je n’ai plus peur </a:t>
            </a:r>
            <a:endParaRPr sz="2600">
              <a:latin typeface="Bitter"/>
              <a:ea typeface="Bitter"/>
              <a:cs typeface="Bitter"/>
              <a:sym typeface="Bitter"/>
            </a:endParaRPr>
          </a:p>
          <a:p>
            <a:pPr indent="0" lvl="0" marL="0" rtl="0" algn="l">
              <a:spcBef>
                <a:spcPts val="25"/>
              </a:spcBef>
              <a:spcAft>
                <a:spcPts val="0"/>
              </a:spcAft>
              <a:buNone/>
            </a:pPr>
            <a:r>
              <a:rPr lang="fr" sz="2600">
                <a:latin typeface="Bitter"/>
                <a:ea typeface="Bitter"/>
                <a:cs typeface="Bitter"/>
                <a:sym typeface="Bitter"/>
              </a:rPr>
              <a:t>J’ai un feu ardent dans mon cœur </a:t>
            </a:r>
            <a:endParaRPr sz="2600">
              <a:latin typeface="Bitter"/>
              <a:ea typeface="Bitter"/>
              <a:cs typeface="Bitter"/>
              <a:sym typeface="Bitter"/>
            </a:endParaRPr>
          </a:p>
          <a:p>
            <a:pPr indent="0" lvl="0" marL="0" rtl="0" algn="l">
              <a:spcBef>
                <a:spcPts val="25"/>
              </a:spcBef>
              <a:spcAft>
                <a:spcPts val="0"/>
              </a:spcAft>
              <a:buNone/>
            </a:pPr>
            <a:r>
              <a:rPr lang="fr" sz="2600">
                <a:latin typeface="Bitter"/>
                <a:ea typeface="Bitter"/>
                <a:cs typeface="Bitter"/>
                <a:sym typeface="Bitter"/>
              </a:rPr>
              <a:t>Je me lève, Alleluia! </a:t>
            </a:r>
            <a:endParaRPr sz="2600">
              <a:latin typeface="Bitter"/>
              <a:ea typeface="Bitter"/>
              <a:cs typeface="Bitter"/>
              <a:sym typeface="Bitter"/>
            </a:endParaRPr>
          </a:p>
          <a:p>
            <a:pPr indent="0" lvl="0" marL="0" rtl="0" algn="l">
              <a:spcBef>
                <a:spcPts val="25"/>
              </a:spcBef>
              <a:spcAft>
                <a:spcPts val="0"/>
              </a:spcAft>
              <a:buNone/>
            </a:pPr>
            <a:r>
              <a:rPr lang="fr" sz="2600">
                <a:latin typeface="Bitter"/>
                <a:ea typeface="Bitter"/>
                <a:cs typeface="Bitter"/>
                <a:sym typeface="Bitter"/>
              </a:rPr>
              <a:t>Une vie nouvelle s’ouvre devant moi </a:t>
            </a:r>
            <a:endParaRPr sz="2700"/>
          </a:p>
        </p:txBody>
      </p:sp>
      <p:pic>
        <p:nvPicPr>
          <p:cNvPr id="1130" name="Google Shape;1130;p83"/>
          <p:cNvPicPr preferRelativeResize="0"/>
          <p:nvPr/>
        </p:nvPicPr>
        <p:blipFill>
          <a:blip r:embed="rId4">
            <a:alphaModFix/>
          </a:blip>
          <a:stretch>
            <a:fillRect/>
          </a:stretch>
        </p:blipFill>
        <p:spPr>
          <a:xfrm>
            <a:off x="7653025" y="0"/>
            <a:ext cx="1490975" cy="14909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84"/>
          <p:cNvSpPr/>
          <p:nvPr/>
        </p:nvSpPr>
        <p:spPr>
          <a:xfrm rot="-5400000">
            <a:off x="505800" y="-498850"/>
            <a:ext cx="5140800" cy="6152400"/>
          </a:xfrm>
          <a:prstGeom prst="round2SameRect">
            <a:avLst>
              <a:gd fmla="val 0" name="adj1"/>
              <a:gd fmla="val 5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84"/>
          <p:cNvSpPr/>
          <p:nvPr/>
        </p:nvSpPr>
        <p:spPr>
          <a:xfrm>
            <a:off x="8043500" y="1693150"/>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7" name="Google Shape;1137;p84"/>
          <p:cNvGrpSpPr/>
          <p:nvPr/>
        </p:nvGrpSpPr>
        <p:grpSpPr>
          <a:xfrm>
            <a:off x="6167060" y="1426887"/>
            <a:ext cx="1807779" cy="3737622"/>
            <a:chOff x="6220225" y="1387603"/>
            <a:chExt cx="1823277" cy="3769664"/>
          </a:xfrm>
        </p:grpSpPr>
        <p:sp>
          <p:nvSpPr>
            <p:cNvPr id="1138" name="Google Shape;1138;p84"/>
            <p:cNvSpPr/>
            <p:nvPr/>
          </p:nvSpPr>
          <p:spPr>
            <a:xfrm rot="10635668">
              <a:off x="6832845" y="1553484"/>
              <a:ext cx="344572" cy="373718"/>
            </a:xfrm>
            <a:custGeom>
              <a:rect b="b" l="l" r="r" t="t"/>
              <a:pathLst>
                <a:path extrusionOk="0" h="6206" w="5722">
                  <a:moveTo>
                    <a:pt x="4551" y="1"/>
                  </a:moveTo>
                  <a:cubicBezTo>
                    <a:pt x="4551" y="1"/>
                    <a:pt x="1141" y="215"/>
                    <a:pt x="444" y="3631"/>
                  </a:cubicBezTo>
                  <a:cubicBezTo>
                    <a:pt x="1" y="5812"/>
                    <a:pt x="2066" y="6205"/>
                    <a:pt x="3612" y="6205"/>
                  </a:cubicBezTo>
                  <a:cubicBezTo>
                    <a:pt x="4483" y="6205"/>
                    <a:pt x="5189" y="6081"/>
                    <a:pt x="5189" y="6081"/>
                  </a:cubicBezTo>
                  <a:cubicBezTo>
                    <a:pt x="5722" y="962"/>
                    <a:pt x="4551" y="1"/>
                    <a:pt x="4551" y="1"/>
                  </a:cubicBezTo>
                  <a:close/>
                </a:path>
              </a:pathLst>
            </a:custGeom>
            <a:solidFill>
              <a:srgbClr val="F7D2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84"/>
            <p:cNvSpPr/>
            <p:nvPr/>
          </p:nvSpPr>
          <p:spPr>
            <a:xfrm>
              <a:off x="6655708" y="1424877"/>
              <a:ext cx="475277" cy="441015"/>
            </a:xfrm>
            <a:custGeom>
              <a:rect b="b" l="l" r="r" t="t"/>
              <a:pathLst>
                <a:path extrusionOk="0" h="7324" w="7893">
                  <a:moveTo>
                    <a:pt x="3008" y="1"/>
                  </a:moveTo>
                  <a:cubicBezTo>
                    <a:pt x="1655" y="1"/>
                    <a:pt x="921" y="420"/>
                    <a:pt x="921" y="420"/>
                  </a:cubicBezTo>
                  <a:cubicBezTo>
                    <a:pt x="816" y="656"/>
                    <a:pt x="729" y="898"/>
                    <a:pt x="666" y="1148"/>
                  </a:cubicBezTo>
                  <a:cubicBezTo>
                    <a:pt x="1" y="3644"/>
                    <a:pt x="921" y="7323"/>
                    <a:pt x="921" y="7323"/>
                  </a:cubicBezTo>
                  <a:cubicBezTo>
                    <a:pt x="921" y="7323"/>
                    <a:pt x="6053" y="7055"/>
                    <a:pt x="7110" y="4791"/>
                  </a:cubicBezTo>
                  <a:cubicBezTo>
                    <a:pt x="7893" y="3102"/>
                    <a:pt x="7670" y="1959"/>
                    <a:pt x="7506" y="1485"/>
                  </a:cubicBezTo>
                  <a:cubicBezTo>
                    <a:pt x="7478" y="1403"/>
                    <a:pt x="7442" y="1321"/>
                    <a:pt x="7401" y="1244"/>
                  </a:cubicBezTo>
                  <a:cubicBezTo>
                    <a:pt x="5578" y="270"/>
                    <a:pt x="4094" y="1"/>
                    <a:pt x="30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84"/>
            <p:cNvSpPr/>
            <p:nvPr/>
          </p:nvSpPr>
          <p:spPr>
            <a:xfrm>
              <a:off x="6695751" y="1424816"/>
              <a:ext cx="411931" cy="191604"/>
            </a:xfrm>
            <a:custGeom>
              <a:rect b="b" l="l" r="r" t="t"/>
              <a:pathLst>
                <a:path extrusionOk="0" h="3182" w="6841">
                  <a:moveTo>
                    <a:pt x="2347" y="1"/>
                  </a:moveTo>
                  <a:cubicBezTo>
                    <a:pt x="991" y="1"/>
                    <a:pt x="256" y="421"/>
                    <a:pt x="256" y="421"/>
                  </a:cubicBezTo>
                  <a:cubicBezTo>
                    <a:pt x="151" y="653"/>
                    <a:pt x="64" y="899"/>
                    <a:pt x="1" y="1149"/>
                  </a:cubicBezTo>
                  <a:cubicBezTo>
                    <a:pt x="832" y="2635"/>
                    <a:pt x="2316" y="3181"/>
                    <a:pt x="3689" y="3181"/>
                  </a:cubicBezTo>
                  <a:cubicBezTo>
                    <a:pt x="5345" y="3181"/>
                    <a:pt x="6841" y="2387"/>
                    <a:pt x="6841" y="1491"/>
                  </a:cubicBezTo>
                  <a:cubicBezTo>
                    <a:pt x="6813" y="1404"/>
                    <a:pt x="6777" y="1322"/>
                    <a:pt x="6736" y="1240"/>
                  </a:cubicBezTo>
                  <a:cubicBezTo>
                    <a:pt x="4915" y="270"/>
                    <a:pt x="3432" y="1"/>
                    <a:pt x="234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84"/>
            <p:cNvSpPr/>
            <p:nvPr/>
          </p:nvSpPr>
          <p:spPr>
            <a:xfrm>
              <a:off x="6575620" y="1387603"/>
              <a:ext cx="184378" cy="157884"/>
            </a:xfrm>
            <a:custGeom>
              <a:rect b="b" l="l" r="r" t="t"/>
              <a:pathLst>
                <a:path extrusionOk="0" h="2622" w="3062">
                  <a:moveTo>
                    <a:pt x="1754" y="0"/>
                  </a:moveTo>
                  <a:cubicBezTo>
                    <a:pt x="584" y="0"/>
                    <a:pt x="1" y="1407"/>
                    <a:pt x="825" y="2236"/>
                  </a:cubicBezTo>
                  <a:cubicBezTo>
                    <a:pt x="1091" y="2502"/>
                    <a:pt x="1418" y="2621"/>
                    <a:pt x="1739" y="2621"/>
                  </a:cubicBezTo>
                  <a:cubicBezTo>
                    <a:pt x="2414" y="2621"/>
                    <a:pt x="3061" y="2097"/>
                    <a:pt x="3061" y="1307"/>
                  </a:cubicBezTo>
                  <a:cubicBezTo>
                    <a:pt x="3061" y="583"/>
                    <a:pt x="2474" y="0"/>
                    <a:pt x="17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84"/>
            <p:cNvSpPr/>
            <p:nvPr/>
          </p:nvSpPr>
          <p:spPr>
            <a:xfrm>
              <a:off x="6506793" y="3345828"/>
              <a:ext cx="544404" cy="1793504"/>
            </a:xfrm>
            <a:custGeom>
              <a:rect b="b" l="l" r="r" t="t"/>
              <a:pathLst>
                <a:path extrusionOk="0" h="29785" w="9041">
                  <a:moveTo>
                    <a:pt x="9041" y="1"/>
                  </a:moveTo>
                  <a:lnTo>
                    <a:pt x="1358" y="1572"/>
                  </a:lnTo>
                  <a:lnTo>
                    <a:pt x="60" y="1836"/>
                  </a:lnTo>
                  <a:cubicBezTo>
                    <a:pt x="1" y="2515"/>
                    <a:pt x="15" y="3193"/>
                    <a:pt x="101" y="3867"/>
                  </a:cubicBezTo>
                  <a:cubicBezTo>
                    <a:pt x="242" y="5124"/>
                    <a:pt x="561" y="6495"/>
                    <a:pt x="925" y="7897"/>
                  </a:cubicBezTo>
                  <a:cubicBezTo>
                    <a:pt x="1672" y="10812"/>
                    <a:pt x="2597" y="13872"/>
                    <a:pt x="2442" y="16386"/>
                  </a:cubicBezTo>
                  <a:cubicBezTo>
                    <a:pt x="2278" y="19041"/>
                    <a:pt x="2556" y="25248"/>
                    <a:pt x="2806" y="29784"/>
                  </a:cubicBezTo>
                  <a:lnTo>
                    <a:pt x="8344" y="29784"/>
                  </a:lnTo>
                  <a:lnTo>
                    <a:pt x="8940" y="4177"/>
                  </a:lnTo>
                  <a:lnTo>
                    <a:pt x="8954" y="3598"/>
                  </a:lnTo>
                  <a:lnTo>
                    <a:pt x="8959" y="3434"/>
                  </a:lnTo>
                  <a:lnTo>
                    <a:pt x="9000" y="1677"/>
                  </a:lnTo>
                  <a:lnTo>
                    <a:pt x="90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84"/>
            <p:cNvSpPr/>
            <p:nvPr/>
          </p:nvSpPr>
          <p:spPr>
            <a:xfrm>
              <a:off x="6784871" y="3498055"/>
              <a:ext cx="535913" cy="1641280"/>
            </a:xfrm>
            <a:custGeom>
              <a:rect b="b" l="l" r="r" t="t"/>
              <a:pathLst>
                <a:path extrusionOk="0" h="27257" w="8900">
                  <a:moveTo>
                    <a:pt x="8817" y="0"/>
                  </a:moveTo>
                  <a:lnTo>
                    <a:pt x="4887" y="797"/>
                  </a:lnTo>
                  <a:lnTo>
                    <a:pt x="4341" y="906"/>
                  </a:lnTo>
                  <a:lnTo>
                    <a:pt x="1" y="1790"/>
                  </a:lnTo>
                  <a:cubicBezTo>
                    <a:pt x="1" y="1790"/>
                    <a:pt x="51" y="2027"/>
                    <a:pt x="128" y="2446"/>
                  </a:cubicBezTo>
                  <a:cubicBezTo>
                    <a:pt x="169" y="2651"/>
                    <a:pt x="215" y="2901"/>
                    <a:pt x="269" y="3183"/>
                  </a:cubicBezTo>
                  <a:cubicBezTo>
                    <a:pt x="829" y="6166"/>
                    <a:pt x="2073" y="13084"/>
                    <a:pt x="2073" y="15712"/>
                  </a:cubicBezTo>
                  <a:cubicBezTo>
                    <a:pt x="2073" y="17729"/>
                    <a:pt x="2173" y="23171"/>
                    <a:pt x="2259" y="27256"/>
                  </a:cubicBezTo>
                  <a:lnTo>
                    <a:pt x="6563" y="27256"/>
                  </a:lnTo>
                  <a:lnTo>
                    <a:pt x="7178" y="14145"/>
                  </a:lnTo>
                  <a:cubicBezTo>
                    <a:pt x="7178" y="14145"/>
                    <a:pt x="8899" y="5406"/>
                    <a:pt x="8840" y="688"/>
                  </a:cubicBezTo>
                  <a:cubicBezTo>
                    <a:pt x="8836" y="451"/>
                    <a:pt x="8831" y="219"/>
                    <a:pt x="88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84"/>
            <p:cNvSpPr/>
            <p:nvPr/>
          </p:nvSpPr>
          <p:spPr>
            <a:xfrm>
              <a:off x="7733274" y="3327875"/>
              <a:ext cx="310228" cy="1829392"/>
            </a:xfrm>
            <a:custGeom>
              <a:rect b="b" l="l" r="r" t="t"/>
              <a:pathLst>
                <a:path extrusionOk="0" h="30381" w="5152">
                  <a:moveTo>
                    <a:pt x="907" y="1"/>
                  </a:moveTo>
                  <a:lnTo>
                    <a:pt x="1" y="137"/>
                  </a:lnTo>
                  <a:lnTo>
                    <a:pt x="5015" y="30381"/>
                  </a:lnTo>
                  <a:lnTo>
                    <a:pt x="5152" y="30363"/>
                  </a:lnTo>
                  <a:lnTo>
                    <a:pt x="90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84"/>
            <p:cNvSpPr/>
            <p:nvPr/>
          </p:nvSpPr>
          <p:spPr>
            <a:xfrm>
              <a:off x="7526372" y="3345828"/>
              <a:ext cx="316550" cy="229901"/>
            </a:xfrm>
            <a:custGeom>
              <a:rect b="b" l="l" r="r" t="t"/>
              <a:pathLst>
                <a:path extrusionOk="0" h="3818" w="5257">
                  <a:moveTo>
                    <a:pt x="1226" y="1"/>
                  </a:moveTo>
                  <a:lnTo>
                    <a:pt x="1" y="392"/>
                  </a:lnTo>
                  <a:cubicBezTo>
                    <a:pt x="1" y="392"/>
                    <a:pt x="661" y="1554"/>
                    <a:pt x="1094" y="1909"/>
                  </a:cubicBezTo>
                  <a:cubicBezTo>
                    <a:pt x="1522" y="2264"/>
                    <a:pt x="2050" y="3603"/>
                    <a:pt x="3230" y="3803"/>
                  </a:cubicBezTo>
                  <a:cubicBezTo>
                    <a:pt x="3288" y="3813"/>
                    <a:pt x="3345" y="3818"/>
                    <a:pt x="3402" y="3818"/>
                  </a:cubicBezTo>
                  <a:cubicBezTo>
                    <a:pt x="4488" y="3818"/>
                    <a:pt x="5229" y="2114"/>
                    <a:pt x="5229" y="2114"/>
                  </a:cubicBezTo>
                  <a:cubicBezTo>
                    <a:pt x="5256" y="1736"/>
                    <a:pt x="5151" y="1362"/>
                    <a:pt x="4933" y="1053"/>
                  </a:cubicBezTo>
                  <a:cubicBezTo>
                    <a:pt x="4647" y="663"/>
                    <a:pt x="3913" y="621"/>
                    <a:pt x="3292" y="621"/>
                  </a:cubicBezTo>
                  <a:cubicBezTo>
                    <a:pt x="3120" y="621"/>
                    <a:pt x="2958" y="625"/>
                    <a:pt x="2815" y="625"/>
                  </a:cubicBezTo>
                  <a:cubicBezTo>
                    <a:pt x="2150" y="625"/>
                    <a:pt x="1226" y="1"/>
                    <a:pt x="1226" y="1"/>
                  </a:cubicBezTo>
                  <a:close/>
                </a:path>
              </a:pathLst>
            </a:custGeom>
            <a:solidFill>
              <a:srgbClr val="F7D2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84"/>
            <p:cNvSpPr/>
            <p:nvPr/>
          </p:nvSpPr>
          <p:spPr>
            <a:xfrm>
              <a:off x="6281706" y="3437959"/>
              <a:ext cx="185944" cy="243389"/>
            </a:xfrm>
            <a:custGeom>
              <a:rect b="b" l="l" r="r" t="t"/>
              <a:pathLst>
                <a:path extrusionOk="0" h="4042" w="3088">
                  <a:moveTo>
                    <a:pt x="1958" y="1"/>
                  </a:moveTo>
                  <a:lnTo>
                    <a:pt x="592" y="379"/>
                  </a:lnTo>
                  <a:cubicBezTo>
                    <a:pt x="1" y="3064"/>
                    <a:pt x="1038" y="4041"/>
                    <a:pt x="1844" y="4041"/>
                  </a:cubicBezTo>
                  <a:cubicBezTo>
                    <a:pt x="2125" y="4041"/>
                    <a:pt x="2377" y="3923"/>
                    <a:pt x="2523" y="3717"/>
                  </a:cubicBezTo>
                  <a:cubicBezTo>
                    <a:pt x="3088" y="2920"/>
                    <a:pt x="2851" y="1786"/>
                    <a:pt x="2523" y="1554"/>
                  </a:cubicBezTo>
                  <a:cubicBezTo>
                    <a:pt x="2190" y="1317"/>
                    <a:pt x="1958" y="1"/>
                    <a:pt x="1958" y="1"/>
                  </a:cubicBezTo>
                  <a:close/>
                </a:path>
              </a:pathLst>
            </a:custGeom>
            <a:solidFill>
              <a:srgbClr val="F7D2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84"/>
            <p:cNvSpPr/>
            <p:nvPr/>
          </p:nvSpPr>
          <p:spPr>
            <a:xfrm>
              <a:off x="6495593" y="1685311"/>
              <a:ext cx="690546" cy="454503"/>
            </a:xfrm>
            <a:custGeom>
              <a:rect b="b" l="l" r="r" t="t"/>
              <a:pathLst>
                <a:path extrusionOk="0" h="7548" w="11468">
                  <a:moveTo>
                    <a:pt x="4331" y="0"/>
                  </a:moveTo>
                  <a:cubicBezTo>
                    <a:pt x="3716" y="0"/>
                    <a:pt x="3121" y="99"/>
                    <a:pt x="2578" y="298"/>
                  </a:cubicBezTo>
                  <a:cubicBezTo>
                    <a:pt x="1813" y="580"/>
                    <a:pt x="1271" y="1109"/>
                    <a:pt x="888" y="1755"/>
                  </a:cubicBezTo>
                  <a:cubicBezTo>
                    <a:pt x="346" y="2684"/>
                    <a:pt x="128" y="3850"/>
                    <a:pt x="59" y="4893"/>
                  </a:cubicBezTo>
                  <a:cubicBezTo>
                    <a:pt x="0" y="5781"/>
                    <a:pt x="32" y="6669"/>
                    <a:pt x="150" y="7548"/>
                  </a:cubicBezTo>
                  <a:lnTo>
                    <a:pt x="11467" y="7548"/>
                  </a:lnTo>
                  <a:cubicBezTo>
                    <a:pt x="11376" y="5444"/>
                    <a:pt x="10638" y="3754"/>
                    <a:pt x="9568" y="2516"/>
                  </a:cubicBezTo>
                  <a:cubicBezTo>
                    <a:pt x="8146" y="859"/>
                    <a:pt x="6147" y="0"/>
                    <a:pt x="43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84"/>
            <p:cNvSpPr/>
            <p:nvPr/>
          </p:nvSpPr>
          <p:spPr>
            <a:xfrm>
              <a:off x="6220225" y="2140062"/>
              <a:ext cx="1409031" cy="1505736"/>
            </a:xfrm>
            <a:custGeom>
              <a:rect b="b" l="l" r="r" t="t"/>
              <a:pathLst>
                <a:path extrusionOk="0" h="25006" w="23400">
                  <a:moveTo>
                    <a:pt x="4719" y="1"/>
                  </a:moveTo>
                  <a:cubicBezTo>
                    <a:pt x="1" y="5966"/>
                    <a:pt x="971" y="22129"/>
                    <a:pt x="971" y="22129"/>
                  </a:cubicBezTo>
                  <a:cubicBezTo>
                    <a:pt x="1400" y="22320"/>
                    <a:pt x="1770" y="22392"/>
                    <a:pt x="2083" y="22392"/>
                  </a:cubicBezTo>
                  <a:cubicBezTo>
                    <a:pt x="3022" y="22392"/>
                    <a:pt x="3453" y="21746"/>
                    <a:pt x="3453" y="21746"/>
                  </a:cubicBezTo>
                  <a:cubicBezTo>
                    <a:pt x="3453" y="21746"/>
                    <a:pt x="3262" y="19137"/>
                    <a:pt x="3580" y="16841"/>
                  </a:cubicBezTo>
                  <a:cubicBezTo>
                    <a:pt x="3800" y="15263"/>
                    <a:pt x="4533" y="13353"/>
                    <a:pt x="4906" y="13353"/>
                  </a:cubicBezTo>
                  <a:cubicBezTo>
                    <a:pt x="5045" y="13353"/>
                    <a:pt x="5134" y="13615"/>
                    <a:pt x="5129" y="14255"/>
                  </a:cubicBezTo>
                  <a:cubicBezTo>
                    <a:pt x="5129" y="14396"/>
                    <a:pt x="5120" y="14555"/>
                    <a:pt x="5111" y="14737"/>
                  </a:cubicBezTo>
                  <a:cubicBezTo>
                    <a:pt x="4919" y="17925"/>
                    <a:pt x="3840" y="21364"/>
                    <a:pt x="4605" y="23468"/>
                  </a:cubicBezTo>
                  <a:cubicBezTo>
                    <a:pt x="5007" y="24569"/>
                    <a:pt x="6935" y="25005"/>
                    <a:pt x="8999" y="25005"/>
                  </a:cubicBezTo>
                  <a:cubicBezTo>
                    <a:pt x="10867" y="25005"/>
                    <a:pt x="12846" y="24648"/>
                    <a:pt x="13904" y="24105"/>
                  </a:cubicBezTo>
                  <a:cubicBezTo>
                    <a:pt x="15339" y="23367"/>
                    <a:pt x="16930" y="23236"/>
                    <a:pt x="17883" y="23236"/>
                  </a:cubicBezTo>
                  <a:cubicBezTo>
                    <a:pt x="18412" y="23236"/>
                    <a:pt x="18745" y="23276"/>
                    <a:pt x="18745" y="23276"/>
                  </a:cubicBezTo>
                  <a:lnTo>
                    <a:pt x="17151" y="15439"/>
                  </a:lnTo>
                  <a:lnTo>
                    <a:pt x="17151" y="15439"/>
                  </a:lnTo>
                  <a:lnTo>
                    <a:pt x="21614" y="21619"/>
                  </a:lnTo>
                  <a:lnTo>
                    <a:pt x="23400" y="20025"/>
                  </a:lnTo>
                  <a:cubicBezTo>
                    <a:pt x="20722" y="13972"/>
                    <a:pt x="19510" y="13658"/>
                    <a:pt x="19000" y="11682"/>
                  </a:cubicBezTo>
                  <a:cubicBezTo>
                    <a:pt x="18490" y="9705"/>
                    <a:pt x="18108" y="2888"/>
                    <a:pt x="17725" y="1804"/>
                  </a:cubicBezTo>
                  <a:cubicBezTo>
                    <a:pt x="17343" y="720"/>
                    <a:pt x="16040" y="1"/>
                    <a:pt x="160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84"/>
            <p:cNvSpPr/>
            <p:nvPr/>
          </p:nvSpPr>
          <p:spPr>
            <a:xfrm>
              <a:off x="6451395" y="2751014"/>
              <a:ext cx="897625" cy="894795"/>
            </a:xfrm>
            <a:custGeom>
              <a:rect b="b" l="l" r="r" t="t"/>
              <a:pathLst>
                <a:path extrusionOk="0" h="14860" w="14907">
                  <a:moveTo>
                    <a:pt x="11436" y="1"/>
                  </a:moveTo>
                  <a:cubicBezTo>
                    <a:pt x="11436" y="1"/>
                    <a:pt x="11263" y="3403"/>
                    <a:pt x="11363" y="4532"/>
                  </a:cubicBezTo>
                  <a:cubicBezTo>
                    <a:pt x="11495" y="6067"/>
                    <a:pt x="12124" y="9938"/>
                    <a:pt x="10730" y="11140"/>
                  </a:cubicBezTo>
                  <a:cubicBezTo>
                    <a:pt x="10278" y="11531"/>
                    <a:pt x="7660" y="12470"/>
                    <a:pt x="5344" y="12470"/>
                  </a:cubicBezTo>
                  <a:cubicBezTo>
                    <a:pt x="3482" y="12470"/>
                    <a:pt x="1815" y="11863"/>
                    <a:pt x="1627" y="9879"/>
                  </a:cubicBezTo>
                  <a:cubicBezTo>
                    <a:pt x="1203" y="5425"/>
                    <a:pt x="2619" y="3289"/>
                    <a:pt x="2620" y="3289"/>
                  </a:cubicBezTo>
                  <a:lnTo>
                    <a:pt x="2620" y="3289"/>
                  </a:lnTo>
                  <a:lnTo>
                    <a:pt x="1290" y="4109"/>
                  </a:lnTo>
                  <a:cubicBezTo>
                    <a:pt x="1290" y="4250"/>
                    <a:pt x="1281" y="4409"/>
                    <a:pt x="1272" y="4591"/>
                  </a:cubicBezTo>
                  <a:cubicBezTo>
                    <a:pt x="1080" y="7779"/>
                    <a:pt x="1" y="11218"/>
                    <a:pt x="766" y="13322"/>
                  </a:cubicBezTo>
                  <a:cubicBezTo>
                    <a:pt x="1168" y="14423"/>
                    <a:pt x="3096" y="14859"/>
                    <a:pt x="5160" y="14859"/>
                  </a:cubicBezTo>
                  <a:cubicBezTo>
                    <a:pt x="7028" y="14859"/>
                    <a:pt x="9007" y="14502"/>
                    <a:pt x="10065" y="13959"/>
                  </a:cubicBezTo>
                  <a:cubicBezTo>
                    <a:pt x="11500" y="13221"/>
                    <a:pt x="13091" y="13090"/>
                    <a:pt x="14044" y="13090"/>
                  </a:cubicBezTo>
                  <a:cubicBezTo>
                    <a:pt x="14573" y="13090"/>
                    <a:pt x="14906" y="13130"/>
                    <a:pt x="14906" y="13130"/>
                  </a:cubicBezTo>
                  <a:lnTo>
                    <a:pt x="13312" y="5293"/>
                  </a:lnTo>
                  <a:cubicBezTo>
                    <a:pt x="13312" y="5293"/>
                    <a:pt x="11983" y="3681"/>
                    <a:pt x="11832" y="2588"/>
                  </a:cubicBezTo>
                  <a:cubicBezTo>
                    <a:pt x="11682" y="1495"/>
                    <a:pt x="11436" y="1"/>
                    <a:pt x="11436" y="1"/>
                  </a:cubicBezTo>
                  <a:close/>
                </a:path>
              </a:pathLst>
            </a:custGeom>
            <a:solidFill>
              <a:srgbClr val="2A2D2B">
                <a:alpha val="2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84"/>
            <p:cNvSpPr/>
            <p:nvPr/>
          </p:nvSpPr>
          <p:spPr>
            <a:xfrm>
              <a:off x="6495593" y="1836754"/>
              <a:ext cx="690546" cy="303062"/>
            </a:xfrm>
            <a:custGeom>
              <a:rect b="b" l="l" r="r" t="t"/>
              <a:pathLst>
                <a:path extrusionOk="0" h="5033" w="11468">
                  <a:moveTo>
                    <a:pt x="9568" y="1"/>
                  </a:moveTo>
                  <a:lnTo>
                    <a:pt x="9568" y="1"/>
                  </a:lnTo>
                  <a:cubicBezTo>
                    <a:pt x="11332" y="3706"/>
                    <a:pt x="8376" y="4567"/>
                    <a:pt x="5506" y="4567"/>
                  </a:cubicBezTo>
                  <a:cubicBezTo>
                    <a:pt x="3648" y="4567"/>
                    <a:pt x="1827" y="4206"/>
                    <a:pt x="1344" y="4022"/>
                  </a:cubicBezTo>
                  <a:cubicBezTo>
                    <a:pt x="856" y="3840"/>
                    <a:pt x="264" y="3471"/>
                    <a:pt x="59" y="2378"/>
                  </a:cubicBezTo>
                  <a:lnTo>
                    <a:pt x="59" y="2378"/>
                  </a:lnTo>
                  <a:cubicBezTo>
                    <a:pt x="0" y="3266"/>
                    <a:pt x="32" y="4154"/>
                    <a:pt x="150" y="5033"/>
                  </a:cubicBezTo>
                  <a:lnTo>
                    <a:pt x="11467" y="5033"/>
                  </a:lnTo>
                  <a:cubicBezTo>
                    <a:pt x="11376" y="2929"/>
                    <a:pt x="10638" y="1239"/>
                    <a:pt x="9568" y="1"/>
                  </a:cubicBezTo>
                  <a:close/>
                </a:path>
              </a:pathLst>
            </a:custGeom>
            <a:solidFill>
              <a:srgbClr val="2A2D2B">
                <a:alpha val="2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84"/>
            <p:cNvSpPr/>
            <p:nvPr/>
          </p:nvSpPr>
          <p:spPr>
            <a:xfrm>
              <a:off x="6334334" y="2140062"/>
              <a:ext cx="851801" cy="966391"/>
            </a:xfrm>
            <a:custGeom>
              <a:rect b="b" l="l" r="r" t="t"/>
              <a:pathLst>
                <a:path extrusionOk="0" h="16049" w="14146">
                  <a:moveTo>
                    <a:pt x="4031" y="1"/>
                  </a:moveTo>
                  <a:cubicBezTo>
                    <a:pt x="2592" y="287"/>
                    <a:pt x="2191" y="3562"/>
                    <a:pt x="1098" y="8740"/>
                  </a:cubicBezTo>
                  <a:cubicBezTo>
                    <a:pt x="0" y="13922"/>
                    <a:pt x="2710" y="16049"/>
                    <a:pt x="2710" y="16049"/>
                  </a:cubicBezTo>
                  <a:lnTo>
                    <a:pt x="11340" y="16049"/>
                  </a:lnTo>
                  <a:cubicBezTo>
                    <a:pt x="14145" y="14095"/>
                    <a:pt x="13180" y="9086"/>
                    <a:pt x="13002" y="4887"/>
                  </a:cubicBezTo>
                  <a:cubicBezTo>
                    <a:pt x="12825" y="684"/>
                    <a:pt x="12087" y="1"/>
                    <a:pt x="120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84"/>
            <p:cNvSpPr/>
            <p:nvPr/>
          </p:nvSpPr>
          <p:spPr>
            <a:xfrm>
              <a:off x="6334334" y="2140062"/>
              <a:ext cx="740705" cy="966391"/>
            </a:xfrm>
            <a:custGeom>
              <a:rect b="b" l="l" r="r" t="t"/>
              <a:pathLst>
                <a:path extrusionOk="0" h="16049" w="12301">
                  <a:moveTo>
                    <a:pt x="4031" y="1"/>
                  </a:moveTo>
                  <a:cubicBezTo>
                    <a:pt x="2592" y="287"/>
                    <a:pt x="2191" y="3562"/>
                    <a:pt x="1098" y="8740"/>
                  </a:cubicBezTo>
                  <a:cubicBezTo>
                    <a:pt x="0" y="13922"/>
                    <a:pt x="2710" y="16049"/>
                    <a:pt x="2710" y="16049"/>
                  </a:cubicBezTo>
                  <a:lnTo>
                    <a:pt x="9496" y="16049"/>
                  </a:lnTo>
                  <a:cubicBezTo>
                    <a:pt x="12301" y="14095"/>
                    <a:pt x="11335" y="9086"/>
                    <a:pt x="11162" y="4887"/>
                  </a:cubicBezTo>
                  <a:cubicBezTo>
                    <a:pt x="10985" y="684"/>
                    <a:pt x="10247" y="1"/>
                    <a:pt x="1024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3" name="Google Shape;1153;p84"/>
          <p:cNvGrpSpPr/>
          <p:nvPr/>
        </p:nvGrpSpPr>
        <p:grpSpPr>
          <a:xfrm>
            <a:off x="4898168" y="4401787"/>
            <a:ext cx="4576541" cy="745958"/>
            <a:chOff x="4907618" y="4401787"/>
            <a:chExt cx="4576541" cy="745958"/>
          </a:xfrm>
        </p:grpSpPr>
        <p:sp>
          <p:nvSpPr>
            <p:cNvPr id="1154" name="Google Shape;1154;p84"/>
            <p:cNvSpPr/>
            <p:nvPr/>
          </p:nvSpPr>
          <p:spPr>
            <a:xfrm>
              <a:off x="8470425" y="4716899"/>
              <a:ext cx="1013734" cy="42662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5" name="Google Shape;1155;p84"/>
            <p:cNvGrpSpPr/>
            <p:nvPr/>
          </p:nvGrpSpPr>
          <p:grpSpPr>
            <a:xfrm>
              <a:off x="4907618" y="4401787"/>
              <a:ext cx="2032727" cy="745958"/>
              <a:chOff x="5112250" y="4405903"/>
              <a:chExt cx="2010014" cy="737623"/>
            </a:xfrm>
          </p:grpSpPr>
          <p:sp>
            <p:nvSpPr>
              <p:cNvPr id="1156" name="Google Shape;1156;p84"/>
              <p:cNvSpPr/>
              <p:nvPr/>
            </p:nvSpPr>
            <p:spPr>
              <a:xfrm>
                <a:off x="5112250"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84"/>
              <p:cNvSpPr/>
              <p:nvPr/>
            </p:nvSpPr>
            <p:spPr>
              <a:xfrm>
                <a:off x="6028672"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58" name="Google Shape;1158;p84"/>
          <p:cNvSpPr txBox="1"/>
          <p:nvPr/>
        </p:nvSpPr>
        <p:spPr>
          <a:xfrm>
            <a:off x="0" y="1710650"/>
            <a:ext cx="7749600" cy="1733400"/>
          </a:xfrm>
          <a:prstGeom prst="rect">
            <a:avLst/>
          </a:prstGeom>
          <a:noFill/>
          <a:ln>
            <a:noFill/>
          </a:ln>
        </p:spPr>
        <p:txBody>
          <a:bodyPr anchorCtr="0" anchor="t" bIns="91425" lIns="91425" spcFirstLastPara="1" rIns="91425" wrap="square" tIns="91425">
            <a:spAutoFit/>
          </a:bodyPr>
          <a:lstStyle/>
          <a:p>
            <a:pPr indent="0" lvl="0" marL="0" rtl="0" algn="l">
              <a:spcBef>
                <a:spcPts val="1675"/>
              </a:spcBef>
              <a:spcAft>
                <a:spcPts val="0"/>
              </a:spcAft>
              <a:buNone/>
            </a:pPr>
            <a:r>
              <a:rPr lang="fr" sz="2500">
                <a:latin typeface="Bitter"/>
                <a:ea typeface="Bitter"/>
                <a:cs typeface="Bitter"/>
                <a:sym typeface="Bitter"/>
              </a:rPr>
              <a:t>Peux-tu l'entendre? Peux-tu la voir? </a:t>
            </a:r>
            <a:endParaRPr sz="2500">
              <a:latin typeface="Bitter"/>
              <a:ea typeface="Bitter"/>
              <a:cs typeface="Bitter"/>
              <a:sym typeface="Bitter"/>
            </a:endParaRPr>
          </a:p>
          <a:p>
            <a:pPr indent="0" lvl="0" marL="0" rtl="0" algn="l">
              <a:spcBef>
                <a:spcPts val="25"/>
              </a:spcBef>
              <a:spcAft>
                <a:spcPts val="0"/>
              </a:spcAft>
              <a:buNone/>
            </a:pPr>
            <a:r>
              <a:rPr lang="fr" sz="2500">
                <a:latin typeface="Bitter"/>
                <a:ea typeface="Bitter"/>
                <a:cs typeface="Bitter"/>
                <a:sym typeface="Bitter"/>
              </a:rPr>
              <a:t>Cette espérance qui m’invite à croire </a:t>
            </a:r>
            <a:endParaRPr sz="2500">
              <a:latin typeface="Bitter"/>
              <a:ea typeface="Bitter"/>
              <a:cs typeface="Bitter"/>
              <a:sym typeface="Bitter"/>
            </a:endParaRPr>
          </a:p>
          <a:p>
            <a:pPr indent="0" lvl="0" marL="0" rtl="0" algn="l">
              <a:spcBef>
                <a:spcPts val="25"/>
              </a:spcBef>
              <a:spcAft>
                <a:spcPts val="0"/>
              </a:spcAft>
              <a:buNone/>
            </a:pPr>
            <a:r>
              <a:rPr lang="fr" sz="2500">
                <a:latin typeface="Bitter"/>
                <a:ea typeface="Bitter"/>
                <a:cs typeface="Bitter"/>
                <a:sym typeface="Bitter"/>
              </a:rPr>
              <a:t>Aussitôt choisie, elle me montre la voie </a:t>
            </a:r>
            <a:endParaRPr sz="2500">
              <a:latin typeface="Bitter"/>
              <a:ea typeface="Bitter"/>
              <a:cs typeface="Bitter"/>
              <a:sym typeface="Bitter"/>
            </a:endParaRPr>
          </a:p>
          <a:p>
            <a:pPr indent="0" lvl="0" marL="0" rtl="0" algn="l">
              <a:spcBef>
                <a:spcPts val="25"/>
              </a:spcBef>
              <a:spcAft>
                <a:spcPts val="0"/>
              </a:spcAft>
              <a:buNone/>
            </a:pPr>
            <a:r>
              <a:rPr lang="fr" sz="2500">
                <a:latin typeface="Bitter"/>
                <a:ea typeface="Bitter"/>
                <a:cs typeface="Bitter"/>
                <a:sym typeface="Bitter"/>
              </a:rPr>
              <a:t>Non, rien ne pourra m’enlever ma joie  </a:t>
            </a:r>
            <a:endParaRPr sz="2600"/>
          </a:p>
        </p:txBody>
      </p:sp>
      <p:pic>
        <p:nvPicPr>
          <p:cNvPr id="1159" name="Google Shape;1159;p84"/>
          <p:cNvPicPr preferRelativeResize="0"/>
          <p:nvPr/>
        </p:nvPicPr>
        <p:blipFill>
          <a:blip r:embed="rId3">
            <a:alphaModFix/>
          </a:blip>
          <a:stretch>
            <a:fillRect/>
          </a:stretch>
        </p:blipFill>
        <p:spPr>
          <a:xfrm>
            <a:off x="150900" y="92600"/>
            <a:ext cx="1490975" cy="14909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3" name="Shape 1163"/>
        <p:cNvGrpSpPr/>
        <p:nvPr/>
      </p:nvGrpSpPr>
      <p:grpSpPr>
        <a:xfrm>
          <a:off x="0" y="0"/>
          <a:ext cx="0" cy="0"/>
          <a:chOff x="0" y="0"/>
          <a:chExt cx="0" cy="0"/>
        </a:xfrm>
      </p:grpSpPr>
      <p:sp>
        <p:nvSpPr>
          <p:cNvPr id="1164" name="Google Shape;1164;p85"/>
          <p:cNvSpPr txBox="1"/>
          <p:nvPr/>
        </p:nvSpPr>
        <p:spPr>
          <a:xfrm>
            <a:off x="436200" y="412575"/>
            <a:ext cx="8271600" cy="3642000"/>
          </a:xfrm>
          <a:prstGeom prst="rect">
            <a:avLst/>
          </a:prstGeom>
          <a:noFill/>
          <a:ln>
            <a:noFill/>
          </a:ln>
        </p:spPr>
        <p:txBody>
          <a:bodyPr anchorCtr="0" anchor="t" bIns="91425" lIns="91425" spcFirstLastPara="1" rIns="91425" wrap="square" tIns="91425">
            <a:spAutoFit/>
          </a:bodyPr>
          <a:lstStyle/>
          <a:p>
            <a:pPr indent="0" lvl="0" marL="0" rtl="0" algn="ctr">
              <a:spcBef>
                <a:spcPts val="1450"/>
              </a:spcBef>
              <a:spcAft>
                <a:spcPts val="0"/>
              </a:spcAft>
              <a:buNone/>
            </a:pPr>
            <a:r>
              <a:rPr b="1" lang="fr" sz="3200">
                <a:latin typeface="Bitter"/>
                <a:ea typeface="Bitter"/>
                <a:cs typeface="Bitter"/>
                <a:sym typeface="Bitter"/>
              </a:rPr>
              <a:t>Pèlerin d’ESPÉRANCE</a:t>
            </a:r>
            <a:br>
              <a:rPr b="1" lang="fr" sz="3200">
                <a:latin typeface="Bitter"/>
                <a:ea typeface="Bitter"/>
                <a:cs typeface="Bitter"/>
                <a:sym typeface="Bitter"/>
              </a:rPr>
            </a:br>
            <a:r>
              <a:rPr b="1" lang="fr" sz="3200">
                <a:latin typeface="Bitter"/>
                <a:ea typeface="Bitter"/>
                <a:cs typeface="Bitter"/>
                <a:sym typeface="Bitter"/>
              </a:rPr>
              <a:t>Je marche vers la lumière</a:t>
            </a:r>
            <a:endParaRPr b="1" sz="3200">
              <a:highlight>
                <a:srgbClr val="FFFF00"/>
              </a:highlight>
              <a:latin typeface="Bitter"/>
              <a:ea typeface="Bitter"/>
              <a:cs typeface="Bitter"/>
              <a:sym typeface="Bitter"/>
            </a:endParaRPr>
          </a:p>
          <a:p>
            <a:pPr indent="0" lvl="0" marL="0" rtl="0" algn="ctr">
              <a:spcBef>
                <a:spcPts val="25"/>
              </a:spcBef>
              <a:spcAft>
                <a:spcPts val="0"/>
              </a:spcAft>
              <a:buNone/>
            </a:pPr>
            <a:r>
              <a:rPr b="1" lang="fr" sz="3200">
                <a:latin typeface="Bitter"/>
                <a:ea typeface="Bitter"/>
                <a:cs typeface="Bitter"/>
                <a:sym typeface="Bitter"/>
              </a:rPr>
              <a:t>Chemin d’harmonie et sans frontières</a:t>
            </a:r>
            <a:endParaRPr b="1" sz="3200">
              <a:highlight>
                <a:srgbClr val="FFFF00"/>
              </a:highlight>
              <a:latin typeface="Bitter"/>
              <a:ea typeface="Bitter"/>
              <a:cs typeface="Bitter"/>
              <a:sym typeface="Bitter"/>
            </a:endParaRPr>
          </a:p>
          <a:p>
            <a:pPr indent="0" lvl="0" marL="0" rtl="0" algn="ctr">
              <a:spcBef>
                <a:spcPts val="25"/>
              </a:spcBef>
              <a:spcAft>
                <a:spcPts val="0"/>
              </a:spcAft>
              <a:buNone/>
            </a:pPr>
            <a:r>
              <a:rPr b="1" lang="fr" sz="3200">
                <a:latin typeface="Bitter"/>
                <a:ea typeface="Bitter"/>
                <a:cs typeface="Bitter"/>
                <a:sym typeface="Bitter"/>
              </a:rPr>
              <a:t>Je me lève et laisse tomber mes croix </a:t>
            </a:r>
            <a:endParaRPr b="1" sz="3200">
              <a:latin typeface="Bitter"/>
              <a:ea typeface="Bitter"/>
              <a:cs typeface="Bitter"/>
              <a:sym typeface="Bitter"/>
            </a:endParaRPr>
          </a:p>
          <a:p>
            <a:pPr indent="0" lvl="0" marL="0" rtl="0" algn="ctr">
              <a:spcBef>
                <a:spcPts val="25"/>
              </a:spcBef>
              <a:spcAft>
                <a:spcPts val="0"/>
              </a:spcAft>
              <a:buNone/>
            </a:pPr>
            <a:br>
              <a:rPr b="1" lang="fr" sz="3200">
                <a:latin typeface="Bitter"/>
                <a:ea typeface="Bitter"/>
                <a:cs typeface="Bitter"/>
                <a:sym typeface="Bitter"/>
              </a:rPr>
            </a:br>
            <a:r>
              <a:rPr b="1" lang="fr" sz="3200">
                <a:latin typeface="Bitter"/>
                <a:ea typeface="Bitter"/>
                <a:cs typeface="Bitter"/>
                <a:sym typeface="Bitter"/>
              </a:rPr>
              <a:t>Non rien, non rien ne pourra m’enlever ma joie (x2) </a:t>
            </a:r>
            <a:endParaRPr sz="3300"/>
          </a:p>
        </p:txBody>
      </p:sp>
      <p:pic>
        <p:nvPicPr>
          <p:cNvPr id="1165" name="Google Shape;1165;p85"/>
          <p:cNvPicPr preferRelativeResize="0"/>
          <p:nvPr/>
        </p:nvPicPr>
        <p:blipFill>
          <a:blip r:embed="rId3">
            <a:alphaModFix/>
          </a:blip>
          <a:stretch>
            <a:fillRect/>
          </a:stretch>
        </p:blipFill>
        <p:spPr>
          <a:xfrm>
            <a:off x="0" y="3652525"/>
            <a:ext cx="1490975" cy="1490975"/>
          </a:xfrm>
          <a:prstGeom prst="rect">
            <a:avLst/>
          </a:prstGeom>
          <a:noFill/>
          <a:ln>
            <a:noFill/>
          </a:ln>
        </p:spPr>
      </p:pic>
      <p:grpSp>
        <p:nvGrpSpPr>
          <p:cNvPr id="1166" name="Google Shape;1166;p85"/>
          <p:cNvGrpSpPr/>
          <p:nvPr/>
        </p:nvGrpSpPr>
        <p:grpSpPr>
          <a:xfrm>
            <a:off x="6697975" y="3789721"/>
            <a:ext cx="1043570" cy="1040544"/>
            <a:chOff x="7998900" y="623068"/>
            <a:chExt cx="800775" cy="799988"/>
          </a:xfrm>
        </p:grpSpPr>
        <p:pic>
          <p:nvPicPr>
            <p:cNvPr id="1167" name="Google Shape;1167;p85"/>
            <p:cNvPicPr preferRelativeResize="0"/>
            <p:nvPr/>
          </p:nvPicPr>
          <p:blipFill rotWithShape="1">
            <a:blip r:embed="rId3">
              <a:alphaModFix/>
            </a:blip>
            <a:srcRect b="33299" l="34392" r="32852" t="18697"/>
            <a:stretch/>
          </p:blipFill>
          <p:spPr>
            <a:xfrm>
              <a:off x="8158875" y="623068"/>
              <a:ext cx="488350" cy="799988"/>
            </a:xfrm>
            <a:prstGeom prst="rect">
              <a:avLst/>
            </a:prstGeom>
            <a:noFill/>
            <a:ln>
              <a:noFill/>
            </a:ln>
          </p:spPr>
        </p:pic>
        <p:sp>
          <p:nvSpPr>
            <p:cNvPr id="1168" name="Google Shape;1168;p85"/>
            <p:cNvSpPr/>
            <p:nvPr/>
          </p:nvSpPr>
          <p:spPr>
            <a:xfrm>
              <a:off x="7998900" y="951438"/>
              <a:ext cx="353700" cy="471600"/>
            </a:xfrm>
            <a:prstGeom prst="rect">
              <a:avLst/>
            </a:prstGeom>
            <a:solidFill>
              <a:srgbClr val="F2E9DC"/>
            </a:solidFill>
            <a:ln cap="flat" cmpd="sng" w="9525">
              <a:solidFill>
                <a:srgbClr val="F2E9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ind"/>
                <a:ea typeface="Hind"/>
                <a:cs typeface="Hind"/>
                <a:sym typeface="Hind"/>
              </a:endParaRPr>
            </a:p>
          </p:txBody>
        </p:sp>
        <p:sp>
          <p:nvSpPr>
            <p:cNvPr id="1169" name="Google Shape;1169;p85"/>
            <p:cNvSpPr/>
            <p:nvPr/>
          </p:nvSpPr>
          <p:spPr>
            <a:xfrm>
              <a:off x="8445975" y="951437"/>
              <a:ext cx="353700" cy="471600"/>
            </a:xfrm>
            <a:prstGeom prst="rect">
              <a:avLst/>
            </a:prstGeom>
            <a:solidFill>
              <a:srgbClr val="F2E9DC"/>
            </a:solidFill>
            <a:ln cap="flat" cmpd="sng" w="9525">
              <a:solidFill>
                <a:srgbClr val="F2E9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ind"/>
                <a:ea typeface="Hind"/>
                <a:cs typeface="Hind"/>
                <a:sym typeface="Hind"/>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3" name="Shape 1173"/>
        <p:cNvGrpSpPr/>
        <p:nvPr/>
      </p:nvGrpSpPr>
      <p:grpSpPr>
        <a:xfrm>
          <a:off x="0" y="0"/>
          <a:ext cx="0" cy="0"/>
          <a:chOff x="0" y="0"/>
          <a:chExt cx="0" cy="0"/>
        </a:xfrm>
      </p:grpSpPr>
      <p:sp>
        <p:nvSpPr>
          <p:cNvPr id="1174" name="Google Shape;1174;p86"/>
          <p:cNvSpPr/>
          <p:nvPr/>
        </p:nvSpPr>
        <p:spPr>
          <a:xfrm flipH="1" rot="5400000">
            <a:off x="3497400" y="-498850"/>
            <a:ext cx="5140800" cy="6152400"/>
          </a:xfrm>
          <a:prstGeom prst="round2SameRect">
            <a:avLst>
              <a:gd fmla="val 0" name="adj1"/>
              <a:gd fmla="val 5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5" name="Google Shape;1175;p86"/>
          <p:cNvGrpSpPr/>
          <p:nvPr/>
        </p:nvGrpSpPr>
        <p:grpSpPr>
          <a:xfrm>
            <a:off x="829645" y="1429312"/>
            <a:ext cx="1954162" cy="3714178"/>
            <a:chOff x="7009300" y="1549175"/>
            <a:chExt cx="1895221" cy="3602151"/>
          </a:xfrm>
        </p:grpSpPr>
        <p:sp>
          <p:nvSpPr>
            <p:cNvPr id="1176" name="Google Shape;1176;p86"/>
            <p:cNvSpPr/>
            <p:nvPr/>
          </p:nvSpPr>
          <p:spPr>
            <a:xfrm>
              <a:off x="7019072" y="2058924"/>
              <a:ext cx="620935" cy="711266"/>
            </a:xfrm>
            <a:custGeom>
              <a:rect b="b" l="l" r="r" t="t"/>
              <a:pathLst>
                <a:path extrusionOk="0" h="11937" w="10421">
                  <a:moveTo>
                    <a:pt x="7674" y="0"/>
                  </a:moveTo>
                  <a:lnTo>
                    <a:pt x="1" y="433"/>
                  </a:lnTo>
                  <a:lnTo>
                    <a:pt x="1754" y="6859"/>
                  </a:lnTo>
                  <a:lnTo>
                    <a:pt x="3321" y="11937"/>
                  </a:lnTo>
                  <a:lnTo>
                    <a:pt x="10420" y="10402"/>
                  </a:lnTo>
                  <a:lnTo>
                    <a:pt x="767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86"/>
            <p:cNvSpPr/>
            <p:nvPr/>
          </p:nvSpPr>
          <p:spPr>
            <a:xfrm>
              <a:off x="7220172" y="2154678"/>
              <a:ext cx="42901" cy="20974"/>
            </a:xfrm>
            <a:custGeom>
              <a:rect b="b" l="l" r="r" t="t"/>
              <a:pathLst>
                <a:path extrusionOk="0" h="352" w="720">
                  <a:moveTo>
                    <a:pt x="193" y="0"/>
                  </a:moveTo>
                  <a:cubicBezTo>
                    <a:pt x="46" y="0"/>
                    <a:pt x="1" y="228"/>
                    <a:pt x="164" y="270"/>
                  </a:cubicBezTo>
                  <a:cubicBezTo>
                    <a:pt x="273" y="297"/>
                    <a:pt x="387" y="324"/>
                    <a:pt x="501" y="347"/>
                  </a:cubicBezTo>
                  <a:lnTo>
                    <a:pt x="529" y="347"/>
                  </a:lnTo>
                  <a:lnTo>
                    <a:pt x="529" y="352"/>
                  </a:lnTo>
                  <a:cubicBezTo>
                    <a:pt x="697" y="352"/>
                    <a:pt x="720" y="110"/>
                    <a:pt x="556" y="78"/>
                  </a:cubicBezTo>
                  <a:cubicBezTo>
                    <a:pt x="447" y="56"/>
                    <a:pt x="337" y="33"/>
                    <a:pt x="233" y="6"/>
                  </a:cubicBezTo>
                  <a:cubicBezTo>
                    <a:pt x="219" y="2"/>
                    <a:pt x="205" y="0"/>
                    <a:pt x="1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86"/>
            <p:cNvSpPr/>
            <p:nvPr/>
          </p:nvSpPr>
          <p:spPr>
            <a:xfrm>
              <a:off x="7286371" y="2162662"/>
              <a:ext cx="153074" cy="29792"/>
            </a:xfrm>
            <a:custGeom>
              <a:rect b="b" l="l" r="r" t="t"/>
              <a:pathLst>
                <a:path extrusionOk="0" h="500" w="2569">
                  <a:moveTo>
                    <a:pt x="188" y="53"/>
                  </a:moveTo>
                  <a:cubicBezTo>
                    <a:pt x="22" y="53"/>
                    <a:pt x="0" y="305"/>
                    <a:pt x="173" y="322"/>
                  </a:cubicBezTo>
                  <a:cubicBezTo>
                    <a:pt x="397" y="345"/>
                    <a:pt x="620" y="354"/>
                    <a:pt x="843" y="354"/>
                  </a:cubicBezTo>
                  <a:lnTo>
                    <a:pt x="961" y="354"/>
                  </a:lnTo>
                  <a:cubicBezTo>
                    <a:pt x="1130" y="345"/>
                    <a:pt x="1130" y="95"/>
                    <a:pt x="961" y="81"/>
                  </a:cubicBezTo>
                  <a:lnTo>
                    <a:pt x="843" y="81"/>
                  </a:lnTo>
                  <a:cubicBezTo>
                    <a:pt x="629" y="81"/>
                    <a:pt x="415" y="72"/>
                    <a:pt x="201" y="54"/>
                  </a:cubicBezTo>
                  <a:cubicBezTo>
                    <a:pt x="196" y="53"/>
                    <a:pt x="192" y="53"/>
                    <a:pt x="188" y="53"/>
                  </a:cubicBezTo>
                  <a:close/>
                  <a:moveTo>
                    <a:pt x="2027" y="1"/>
                  </a:moveTo>
                  <a:cubicBezTo>
                    <a:pt x="1947" y="1"/>
                    <a:pt x="1865" y="8"/>
                    <a:pt x="1786" y="17"/>
                  </a:cubicBezTo>
                  <a:lnTo>
                    <a:pt x="1804" y="158"/>
                  </a:lnTo>
                  <a:lnTo>
                    <a:pt x="1758" y="26"/>
                  </a:lnTo>
                  <a:lnTo>
                    <a:pt x="1722" y="31"/>
                  </a:lnTo>
                  <a:cubicBezTo>
                    <a:pt x="1547" y="53"/>
                    <a:pt x="1574" y="301"/>
                    <a:pt x="1733" y="301"/>
                  </a:cubicBezTo>
                  <a:cubicBezTo>
                    <a:pt x="1740" y="301"/>
                    <a:pt x="1747" y="301"/>
                    <a:pt x="1754" y="300"/>
                  </a:cubicBezTo>
                  <a:lnTo>
                    <a:pt x="1822" y="291"/>
                  </a:lnTo>
                  <a:cubicBezTo>
                    <a:pt x="1892" y="280"/>
                    <a:pt x="1965" y="271"/>
                    <a:pt x="2033" y="271"/>
                  </a:cubicBezTo>
                  <a:cubicBezTo>
                    <a:pt x="2085" y="271"/>
                    <a:pt x="2133" y="277"/>
                    <a:pt x="2173" y="291"/>
                  </a:cubicBezTo>
                  <a:cubicBezTo>
                    <a:pt x="2223" y="313"/>
                    <a:pt x="2268" y="354"/>
                    <a:pt x="2291" y="404"/>
                  </a:cubicBezTo>
                  <a:cubicBezTo>
                    <a:pt x="2309" y="464"/>
                    <a:pt x="2359" y="500"/>
                    <a:pt x="2419" y="500"/>
                  </a:cubicBezTo>
                  <a:cubicBezTo>
                    <a:pt x="2432" y="500"/>
                    <a:pt x="2451" y="495"/>
                    <a:pt x="2460" y="491"/>
                  </a:cubicBezTo>
                  <a:cubicBezTo>
                    <a:pt x="2532" y="468"/>
                    <a:pt x="2569" y="391"/>
                    <a:pt x="2551" y="318"/>
                  </a:cubicBezTo>
                  <a:cubicBezTo>
                    <a:pt x="2501" y="186"/>
                    <a:pt x="2396" y="81"/>
                    <a:pt x="2264" y="35"/>
                  </a:cubicBezTo>
                  <a:cubicBezTo>
                    <a:pt x="2193" y="10"/>
                    <a:pt x="2112" y="1"/>
                    <a:pt x="2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86"/>
            <p:cNvSpPr/>
            <p:nvPr/>
          </p:nvSpPr>
          <p:spPr>
            <a:xfrm>
              <a:off x="7162911" y="2204371"/>
              <a:ext cx="248112" cy="57023"/>
            </a:xfrm>
            <a:custGeom>
              <a:rect b="b" l="l" r="r" t="t"/>
              <a:pathLst>
                <a:path extrusionOk="0" h="957" w="4164">
                  <a:moveTo>
                    <a:pt x="3972" y="1"/>
                  </a:moveTo>
                  <a:cubicBezTo>
                    <a:pt x="3956" y="1"/>
                    <a:pt x="3939" y="3"/>
                    <a:pt x="3921" y="9"/>
                  </a:cubicBezTo>
                  <a:cubicBezTo>
                    <a:pt x="3685" y="87"/>
                    <a:pt x="3439" y="132"/>
                    <a:pt x="3193" y="155"/>
                  </a:cubicBezTo>
                  <a:cubicBezTo>
                    <a:pt x="3024" y="178"/>
                    <a:pt x="3038" y="424"/>
                    <a:pt x="3206" y="428"/>
                  </a:cubicBezTo>
                  <a:lnTo>
                    <a:pt x="3220" y="428"/>
                  </a:lnTo>
                  <a:cubicBezTo>
                    <a:pt x="3489" y="406"/>
                    <a:pt x="3753" y="351"/>
                    <a:pt x="4012" y="265"/>
                  </a:cubicBezTo>
                  <a:cubicBezTo>
                    <a:pt x="4164" y="211"/>
                    <a:pt x="4110" y="1"/>
                    <a:pt x="3972" y="1"/>
                  </a:cubicBezTo>
                  <a:close/>
                  <a:moveTo>
                    <a:pt x="2350" y="187"/>
                  </a:moveTo>
                  <a:cubicBezTo>
                    <a:pt x="2118" y="192"/>
                    <a:pt x="1877" y="196"/>
                    <a:pt x="1644" y="214"/>
                  </a:cubicBezTo>
                  <a:cubicBezTo>
                    <a:pt x="1465" y="219"/>
                    <a:pt x="1471" y="483"/>
                    <a:pt x="1645" y="483"/>
                  </a:cubicBezTo>
                  <a:cubicBezTo>
                    <a:pt x="1648" y="483"/>
                    <a:pt x="1650" y="483"/>
                    <a:pt x="1653" y="483"/>
                  </a:cubicBezTo>
                  <a:lnTo>
                    <a:pt x="1663" y="483"/>
                  </a:lnTo>
                  <a:cubicBezTo>
                    <a:pt x="1890" y="469"/>
                    <a:pt x="2127" y="465"/>
                    <a:pt x="2355" y="460"/>
                  </a:cubicBezTo>
                  <a:lnTo>
                    <a:pt x="2432" y="460"/>
                  </a:lnTo>
                  <a:cubicBezTo>
                    <a:pt x="2505" y="460"/>
                    <a:pt x="2569" y="397"/>
                    <a:pt x="2564" y="324"/>
                  </a:cubicBezTo>
                  <a:cubicBezTo>
                    <a:pt x="2560" y="246"/>
                    <a:pt x="2501" y="192"/>
                    <a:pt x="2428" y="187"/>
                  </a:cubicBezTo>
                  <a:close/>
                  <a:moveTo>
                    <a:pt x="893" y="354"/>
                  </a:moveTo>
                  <a:cubicBezTo>
                    <a:pt x="879" y="354"/>
                    <a:pt x="866" y="356"/>
                    <a:pt x="852" y="360"/>
                  </a:cubicBezTo>
                  <a:cubicBezTo>
                    <a:pt x="588" y="438"/>
                    <a:pt x="337" y="556"/>
                    <a:pt x="110" y="711"/>
                  </a:cubicBezTo>
                  <a:cubicBezTo>
                    <a:pt x="0" y="784"/>
                    <a:pt x="55" y="957"/>
                    <a:pt x="187" y="957"/>
                  </a:cubicBezTo>
                  <a:cubicBezTo>
                    <a:pt x="219" y="957"/>
                    <a:pt x="246" y="948"/>
                    <a:pt x="269" y="934"/>
                  </a:cubicBezTo>
                  <a:cubicBezTo>
                    <a:pt x="474" y="797"/>
                    <a:pt x="697" y="688"/>
                    <a:pt x="934" y="620"/>
                  </a:cubicBezTo>
                  <a:cubicBezTo>
                    <a:pt x="1002" y="597"/>
                    <a:pt x="1043" y="520"/>
                    <a:pt x="1020" y="451"/>
                  </a:cubicBezTo>
                  <a:cubicBezTo>
                    <a:pt x="1006" y="392"/>
                    <a:pt x="952" y="354"/>
                    <a:pt x="893" y="3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86"/>
            <p:cNvSpPr/>
            <p:nvPr/>
          </p:nvSpPr>
          <p:spPr>
            <a:xfrm>
              <a:off x="7180429" y="2305487"/>
              <a:ext cx="139846" cy="34619"/>
            </a:xfrm>
            <a:custGeom>
              <a:rect b="b" l="l" r="r" t="t"/>
              <a:pathLst>
                <a:path extrusionOk="0" h="581" w="2347">
                  <a:moveTo>
                    <a:pt x="2154" y="0"/>
                  </a:moveTo>
                  <a:cubicBezTo>
                    <a:pt x="2140" y="0"/>
                    <a:pt x="2126" y="2"/>
                    <a:pt x="2111" y="7"/>
                  </a:cubicBezTo>
                  <a:cubicBezTo>
                    <a:pt x="1983" y="48"/>
                    <a:pt x="1860" y="89"/>
                    <a:pt x="1733" y="120"/>
                  </a:cubicBezTo>
                  <a:cubicBezTo>
                    <a:pt x="1651" y="148"/>
                    <a:pt x="1564" y="171"/>
                    <a:pt x="1478" y="189"/>
                  </a:cubicBezTo>
                  <a:cubicBezTo>
                    <a:pt x="1320" y="225"/>
                    <a:pt x="1345" y="458"/>
                    <a:pt x="1505" y="458"/>
                  </a:cubicBezTo>
                  <a:cubicBezTo>
                    <a:pt x="1507" y="458"/>
                    <a:pt x="1508" y="457"/>
                    <a:pt x="1510" y="457"/>
                  </a:cubicBezTo>
                  <a:cubicBezTo>
                    <a:pt x="1519" y="457"/>
                    <a:pt x="1533" y="457"/>
                    <a:pt x="1542" y="453"/>
                  </a:cubicBezTo>
                  <a:cubicBezTo>
                    <a:pt x="1633" y="430"/>
                    <a:pt x="1724" y="407"/>
                    <a:pt x="1810" y="385"/>
                  </a:cubicBezTo>
                  <a:cubicBezTo>
                    <a:pt x="1938" y="348"/>
                    <a:pt x="2061" y="307"/>
                    <a:pt x="2188" y="271"/>
                  </a:cubicBezTo>
                  <a:cubicBezTo>
                    <a:pt x="2346" y="221"/>
                    <a:pt x="2296" y="0"/>
                    <a:pt x="2154" y="0"/>
                  </a:cubicBezTo>
                  <a:close/>
                  <a:moveTo>
                    <a:pt x="190" y="283"/>
                  </a:moveTo>
                  <a:cubicBezTo>
                    <a:pt x="27" y="283"/>
                    <a:pt x="0" y="531"/>
                    <a:pt x="171" y="558"/>
                  </a:cubicBezTo>
                  <a:cubicBezTo>
                    <a:pt x="303" y="571"/>
                    <a:pt x="430" y="580"/>
                    <a:pt x="563" y="580"/>
                  </a:cubicBezTo>
                  <a:cubicBezTo>
                    <a:pt x="663" y="580"/>
                    <a:pt x="763" y="576"/>
                    <a:pt x="868" y="567"/>
                  </a:cubicBezTo>
                  <a:cubicBezTo>
                    <a:pt x="1047" y="558"/>
                    <a:pt x="1029" y="297"/>
                    <a:pt x="861" y="297"/>
                  </a:cubicBezTo>
                  <a:cubicBezTo>
                    <a:pt x="855" y="297"/>
                    <a:pt x="848" y="297"/>
                    <a:pt x="840" y="298"/>
                  </a:cubicBezTo>
                  <a:cubicBezTo>
                    <a:pt x="757" y="305"/>
                    <a:pt x="673" y="309"/>
                    <a:pt x="589" y="309"/>
                  </a:cubicBezTo>
                  <a:cubicBezTo>
                    <a:pt x="463" y="309"/>
                    <a:pt x="338" y="301"/>
                    <a:pt x="212" y="284"/>
                  </a:cubicBezTo>
                  <a:cubicBezTo>
                    <a:pt x="204" y="283"/>
                    <a:pt x="197" y="283"/>
                    <a:pt x="190" y="28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86"/>
            <p:cNvSpPr/>
            <p:nvPr/>
          </p:nvSpPr>
          <p:spPr>
            <a:xfrm>
              <a:off x="7239418" y="2286777"/>
              <a:ext cx="251627" cy="176252"/>
            </a:xfrm>
            <a:custGeom>
              <a:rect b="b" l="l" r="r" t="t"/>
              <a:pathLst>
                <a:path extrusionOk="0" h="2958" w="4223">
                  <a:moveTo>
                    <a:pt x="2458" y="5"/>
                  </a:moveTo>
                  <a:cubicBezTo>
                    <a:pt x="2451" y="5"/>
                    <a:pt x="2444" y="5"/>
                    <a:pt x="2437" y="6"/>
                  </a:cubicBezTo>
                  <a:cubicBezTo>
                    <a:pt x="2209" y="34"/>
                    <a:pt x="1986" y="79"/>
                    <a:pt x="1768" y="138"/>
                  </a:cubicBezTo>
                  <a:cubicBezTo>
                    <a:pt x="1613" y="179"/>
                    <a:pt x="1640" y="403"/>
                    <a:pt x="1799" y="403"/>
                  </a:cubicBezTo>
                  <a:cubicBezTo>
                    <a:pt x="1813" y="403"/>
                    <a:pt x="1822" y="403"/>
                    <a:pt x="1836" y="398"/>
                  </a:cubicBezTo>
                  <a:cubicBezTo>
                    <a:pt x="2041" y="343"/>
                    <a:pt x="2255" y="302"/>
                    <a:pt x="2469" y="275"/>
                  </a:cubicBezTo>
                  <a:cubicBezTo>
                    <a:pt x="2639" y="253"/>
                    <a:pt x="2617" y="5"/>
                    <a:pt x="2458" y="5"/>
                  </a:cubicBezTo>
                  <a:close/>
                  <a:moveTo>
                    <a:pt x="3112" y="0"/>
                  </a:moveTo>
                  <a:cubicBezTo>
                    <a:pt x="2949" y="0"/>
                    <a:pt x="2927" y="249"/>
                    <a:pt x="3097" y="270"/>
                  </a:cubicBezTo>
                  <a:cubicBezTo>
                    <a:pt x="3166" y="280"/>
                    <a:pt x="3234" y="289"/>
                    <a:pt x="3302" y="307"/>
                  </a:cubicBezTo>
                  <a:cubicBezTo>
                    <a:pt x="3434" y="334"/>
                    <a:pt x="3557" y="384"/>
                    <a:pt x="3671" y="453"/>
                  </a:cubicBezTo>
                  <a:cubicBezTo>
                    <a:pt x="3694" y="466"/>
                    <a:pt x="3717" y="471"/>
                    <a:pt x="3744" y="471"/>
                  </a:cubicBezTo>
                  <a:cubicBezTo>
                    <a:pt x="3746" y="471"/>
                    <a:pt x="3747" y="471"/>
                    <a:pt x="3749" y="471"/>
                  </a:cubicBezTo>
                  <a:cubicBezTo>
                    <a:pt x="3882" y="471"/>
                    <a:pt x="3929" y="292"/>
                    <a:pt x="3817" y="220"/>
                  </a:cubicBezTo>
                  <a:cubicBezTo>
                    <a:pt x="3676" y="134"/>
                    <a:pt x="3521" y="75"/>
                    <a:pt x="3361" y="38"/>
                  </a:cubicBezTo>
                  <a:cubicBezTo>
                    <a:pt x="3284" y="25"/>
                    <a:pt x="3211" y="11"/>
                    <a:pt x="3134" y="2"/>
                  </a:cubicBezTo>
                  <a:cubicBezTo>
                    <a:pt x="3126" y="1"/>
                    <a:pt x="3119" y="0"/>
                    <a:pt x="3112" y="0"/>
                  </a:cubicBezTo>
                  <a:close/>
                  <a:moveTo>
                    <a:pt x="4094" y="748"/>
                  </a:moveTo>
                  <a:cubicBezTo>
                    <a:pt x="4091" y="748"/>
                    <a:pt x="4088" y="748"/>
                    <a:pt x="4086" y="749"/>
                  </a:cubicBezTo>
                  <a:cubicBezTo>
                    <a:pt x="4008" y="758"/>
                    <a:pt x="3949" y="822"/>
                    <a:pt x="3954" y="894"/>
                  </a:cubicBezTo>
                  <a:cubicBezTo>
                    <a:pt x="3954" y="1054"/>
                    <a:pt x="3872" y="1222"/>
                    <a:pt x="3730" y="1377"/>
                  </a:cubicBezTo>
                  <a:cubicBezTo>
                    <a:pt x="3649" y="1463"/>
                    <a:pt x="3711" y="1603"/>
                    <a:pt x="3828" y="1605"/>
                  </a:cubicBezTo>
                  <a:lnTo>
                    <a:pt x="3828" y="1605"/>
                  </a:lnTo>
                  <a:cubicBezTo>
                    <a:pt x="3868" y="1604"/>
                    <a:pt x="3899" y="1591"/>
                    <a:pt x="3926" y="1564"/>
                  </a:cubicBezTo>
                  <a:cubicBezTo>
                    <a:pt x="4117" y="1359"/>
                    <a:pt x="4222" y="1122"/>
                    <a:pt x="4222" y="899"/>
                  </a:cubicBezTo>
                  <a:lnTo>
                    <a:pt x="4222" y="872"/>
                  </a:lnTo>
                  <a:cubicBezTo>
                    <a:pt x="4218" y="802"/>
                    <a:pt x="4163" y="748"/>
                    <a:pt x="4094" y="748"/>
                  </a:cubicBezTo>
                  <a:close/>
                  <a:moveTo>
                    <a:pt x="3828" y="1605"/>
                  </a:moveTo>
                  <a:cubicBezTo>
                    <a:pt x="3828" y="1605"/>
                    <a:pt x="3827" y="1605"/>
                    <a:pt x="3826" y="1605"/>
                  </a:cubicBezTo>
                  <a:lnTo>
                    <a:pt x="3831" y="1605"/>
                  </a:lnTo>
                  <a:cubicBezTo>
                    <a:pt x="3830" y="1605"/>
                    <a:pt x="3829" y="1605"/>
                    <a:pt x="3828" y="1605"/>
                  </a:cubicBezTo>
                  <a:close/>
                  <a:moveTo>
                    <a:pt x="3281" y="1689"/>
                  </a:moveTo>
                  <a:cubicBezTo>
                    <a:pt x="3264" y="1689"/>
                    <a:pt x="3245" y="1692"/>
                    <a:pt x="3225" y="1700"/>
                  </a:cubicBezTo>
                  <a:cubicBezTo>
                    <a:pt x="3024" y="1778"/>
                    <a:pt x="2820" y="1837"/>
                    <a:pt x="2610" y="1874"/>
                  </a:cubicBezTo>
                  <a:cubicBezTo>
                    <a:pt x="2448" y="1896"/>
                    <a:pt x="2464" y="2142"/>
                    <a:pt x="2633" y="2142"/>
                  </a:cubicBezTo>
                  <a:cubicBezTo>
                    <a:pt x="2634" y="2142"/>
                    <a:pt x="2636" y="2142"/>
                    <a:pt x="2637" y="2142"/>
                  </a:cubicBezTo>
                  <a:cubicBezTo>
                    <a:pt x="2642" y="2142"/>
                    <a:pt x="2651" y="2138"/>
                    <a:pt x="2660" y="2138"/>
                  </a:cubicBezTo>
                  <a:cubicBezTo>
                    <a:pt x="2888" y="2101"/>
                    <a:pt x="3111" y="2037"/>
                    <a:pt x="3330" y="1951"/>
                  </a:cubicBezTo>
                  <a:cubicBezTo>
                    <a:pt x="3474" y="1891"/>
                    <a:pt x="3413" y="1689"/>
                    <a:pt x="3281" y="1689"/>
                  </a:cubicBezTo>
                  <a:close/>
                  <a:moveTo>
                    <a:pt x="1980" y="1959"/>
                  </a:moveTo>
                  <a:cubicBezTo>
                    <a:pt x="1973" y="1959"/>
                    <a:pt x="1966" y="1959"/>
                    <a:pt x="1959" y="1960"/>
                  </a:cubicBezTo>
                  <a:cubicBezTo>
                    <a:pt x="1754" y="1983"/>
                    <a:pt x="1517" y="2015"/>
                    <a:pt x="1289" y="2060"/>
                  </a:cubicBezTo>
                  <a:cubicBezTo>
                    <a:pt x="1130" y="2097"/>
                    <a:pt x="1153" y="2333"/>
                    <a:pt x="1321" y="2333"/>
                  </a:cubicBezTo>
                  <a:lnTo>
                    <a:pt x="1321" y="2329"/>
                  </a:lnTo>
                  <a:lnTo>
                    <a:pt x="1349" y="2329"/>
                  </a:lnTo>
                  <a:cubicBezTo>
                    <a:pt x="1563" y="2279"/>
                    <a:pt x="1795" y="2252"/>
                    <a:pt x="1991" y="2229"/>
                  </a:cubicBezTo>
                  <a:cubicBezTo>
                    <a:pt x="2165" y="2207"/>
                    <a:pt x="2143" y="1959"/>
                    <a:pt x="1980" y="1959"/>
                  </a:cubicBezTo>
                  <a:close/>
                  <a:moveTo>
                    <a:pt x="698" y="2271"/>
                  </a:moveTo>
                  <a:cubicBezTo>
                    <a:pt x="678" y="2271"/>
                    <a:pt x="656" y="2276"/>
                    <a:pt x="634" y="2288"/>
                  </a:cubicBezTo>
                  <a:cubicBezTo>
                    <a:pt x="597" y="2302"/>
                    <a:pt x="561" y="2324"/>
                    <a:pt x="529" y="2343"/>
                  </a:cubicBezTo>
                  <a:cubicBezTo>
                    <a:pt x="351" y="2447"/>
                    <a:pt x="196" y="2579"/>
                    <a:pt x="73" y="2734"/>
                  </a:cubicBezTo>
                  <a:cubicBezTo>
                    <a:pt x="1" y="2825"/>
                    <a:pt x="64" y="2957"/>
                    <a:pt x="178" y="2957"/>
                  </a:cubicBezTo>
                  <a:cubicBezTo>
                    <a:pt x="219" y="2957"/>
                    <a:pt x="260" y="2939"/>
                    <a:pt x="287" y="2907"/>
                  </a:cubicBezTo>
                  <a:cubicBezTo>
                    <a:pt x="392" y="2775"/>
                    <a:pt x="520" y="2666"/>
                    <a:pt x="665" y="2579"/>
                  </a:cubicBezTo>
                  <a:cubicBezTo>
                    <a:pt x="693" y="2561"/>
                    <a:pt x="725" y="2543"/>
                    <a:pt x="757" y="2529"/>
                  </a:cubicBezTo>
                  <a:cubicBezTo>
                    <a:pt x="893" y="2459"/>
                    <a:pt x="822" y="2271"/>
                    <a:pt x="698" y="227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86"/>
            <p:cNvSpPr/>
            <p:nvPr/>
          </p:nvSpPr>
          <p:spPr>
            <a:xfrm>
              <a:off x="7225058" y="2482991"/>
              <a:ext cx="40637" cy="44093"/>
            </a:xfrm>
            <a:custGeom>
              <a:rect b="b" l="l" r="r" t="t"/>
              <a:pathLst>
                <a:path extrusionOk="0" h="740" w="682">
                  <a:moveTo>
                    <a:pt x="152" y="0"/>
                  </a:moveTo>
                  <a:cubicBezTo>
                    <a:pt x="82" y="0"/>
                    <a:pt x="27" y="52"/>
                    <a:pt x="18" y="120"/>
                  </a:cubicBezTo>
                  <a:cubicBezTo>
                    <a:pt x="0" y="252"/>
                    <a:pt x="9" y="379"/>
                    <a:pt x="41" y="507"/>
                  </a:cubicBezTo>
                  <a:lnTo>
                    <a:pt x="59" y="571"/>
                  </a:lnTo>
                  <a:lnTo>
                    <a:pt x="114" y="598"/>
                  </a:lnTo>
                  <a:cubicBezTo>
                    <a:pt x="223" y="648"/>
                    <a:pt x="328" y="694"/>
                    <a:pt x="442" y="730"/>
                  </a:cubicBezTo>
                  <a:cubicBezTo>
                    <a:pt x="456" y="735"/>
                    <a:pt x="474" y="739"/>
                    <a:pt x="488" y="739"/>
                  </a:cubicBezTo>
                  <a:lnTo>
                    <a:pt x="492" y="739"/>
                  </a:lnTo>
                  <a:cubicBezTo>
                    <a:pt x="494" y="739"/>
                    <a:pt x="495" y="739"/>
                    <a:pt x="497" y="739"/>
                  </a:cubicBezTo>
                  <a:cubicBezTo>
                    <a:pt x="643" y="739"/>
                    <a:pt x="682" y="525"/>
                    <a:pt x="538" y="475"/>
                  </a:cubicBezTo>
                  <a:cubicBezTo>
                    <a:pt x="451" y="448"/>
                    <a:pt x="374" y="416"/>
                    <a:pt x="292" y="379"/>
                  </a:cubicBezTo>
                  <a:cubicBezTo>
                    <a:pt x="278" y="302"/>
                    <a:pt x="278" y="229"/>
                    <a:pt x="287" y="152"/>
                  </a:cubicBezTo>
                  <a:cubicBezTo>
                    <a:pt x="296" y="79"/>
                    <a:pt x="242" y="10"/>
                    <a:pt x="169" y="1"/>
                  </a:cubicBezTo>
                  <a:cubicBezTo>
                    <a:pt x="163" y="1"/>
                    <a:pt x="157" y="0"/>
                    <a:pt x="1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86"/>
            <p:cNvSpPr/>
            <p:nvPr/>
          </p:nvSpPr>
          <p:spPr>
            <a:xfrm>
              <a:off x="7288516" y="2501402"/>
              <a:ext cx="150571" cy="38134"/>
            </a:xfrm>
            <a:custGeom>
              <a:rect b="b" l="l" r="r" t="t"/>
              <a:pathLst>
                <a:path extrusionOk="0" h="640" w="2527">
                  <a:moveTo>
                    <a:pt x="2335" y="0"/>
                  </a:moveTo>
                  <a:cubicBezTo>
                    <a:pt x="2321" y="0"/>
                    <a:pt x="2307" y="2"/>
                    <a:pt x="2292" y="7"/>
                  </a:cubicBezTo>
                  <a:cubicBezTo>
                    <a:pt x="2182" y="38"/>
                    <a:pt x="2073" y="79"/>
                    <a:pt x="1964" y="116"/>
                  </a:cubicBezTo>
                  <a:cubicBezTo>
                    <a:pt x="1836" y="157"/>
                    <a:pt x="1713" y="198"/>
                    <a:pt x="1586" y="234"/>
                  </a:cubicBezTo>
                  <a:cubicBezTo>
                    <a:pt x="1432" y="275"/>
                    <a:pt x="1462" y="499"/>
                    <a:pt x="1617" y="499"/>
                  </a:cubicBezTo>
                  <a:cubicBezTo>
                    <a:pt x="1619" y="499"/>
                    <a:pt x="1621" y="498"/>
                    <a:pt x="1622" y="498"/>
                  </a:cubicBezTo>
                  <a:cubicBezTo>
                    <a:pt x="1636" y="498"/>
                    <a:pt x="1645" y="498"/>
                    <a:pt x="1659" y="494"/>
                  </a:cubicBezTo>
                  <a:cubicBezTo>
                    <a:pt x="1791" y="457"/>
                    <a:pt x="1918" y="416"/>
                    <a:pt x="2050" y="371"/>
                  </a:cubicBezTo>
                  <a:cubicBezTo>
                    <a:pt x="2155" y="339"/>
                    <a:pt x="2264" y="303"/>
                    <a:pt x="2369" y="271"/>
                  </a:cubicBezTo>
                  <a:cubicBezTo>
                    <a:pt x="2527" y="221"/>
                    <a:pt x="2476" y="0"/>
                    <a:pt x="2335" y="0"/>
                  </a:cubicBezTo>
                  <a:close/>
                  <a:moveTo>
                    <a:pt x="148" y="333"/>
                  </a:moveTo>
                  <a:cubicBezTo>
                    <a:pt x="82" y="333"/>
                    <a:pt x="23" y="382"/>
                    <a:pt x="10" y="453"/>
                  </a:cubicBezTo>
                  <a:cubicBezTo>
                    <a:pt x="1" y="526"/>
                    <a:pt x="56" y="594"/>
                    <a:pt x="128" y="603"/>
                  </a:cubicBezTo>
                  <a:cubicBezTo>
                    <a:pt x="297" y="626"/>
                    <a:pt x="465" y="640"/>
                    <a:pt x="638" y="640"/>
                  </a:cubicBezTo>
                  <a:cubicBezTo>
                    <a:pt x="725" y="640"/>
                    <a:pt x="811" y="635"/>
                    <a:pt x="898" y="631"/>
                  </a:cubicBezTo>
                  <a:cubicBezTo>
                    <a:pt x="1076" y="617"/>
                    <a:pt x="1063" y="357"/>
                    <a:pt x="893" y="357"/>
                  </a:cubicBezTo>
                  <a:cubicBezTo>
                    <a:pt x="889" y="357"/>
                    <a:pt x="884" y="357"/>
                    <a:pt x="880" y="357"/>
                  </a:cubicBezTo>
                  <a:cubicBezTo>
                    <a:pt x="799" y="364"/>
                    <a:pt x="717" y="367"/>
                    <a:pt x="635" y="367"/>
                  </a:cubicBezTo>
                  <a:cubicBezTo>
                    <a:pt x="478" y="367"/>
                    <a:pt x="320" y="355"/>
                    <a:pt x="165" y="335"/>
                  </a:cubicBezTo>
                  <a:cubicBezTo>
                    <a:pt x="159" y="334"/>
                    <a:pt x="153" y="333"/>
                    <a:pt x="148" y="33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86"/>
            <p:cNvSpPr/>
            <p:nvPr/>
          </p:nvSpPr>
          <p:spPr>
            <a:xfrm>
              <a:off x="7425800" y="2494371"/>
              <a:ext cx="117025" cy="131445"/>
            </a:xfrm>
            <a:custGeom>
              <a:rect b="b" l="l" r="r" t="t"/>
              <a:pathLst>
                <a:path extrusionOk="0" h="2206" w="1964">
                  <a:moveTo>
                    <a:pt x="752" y="1"/>
                  </a:moveTo>
                  <a:cubicBezTo>
                    <a:pt x="680" y="1"/>
                    <a:pt x="621" y="61"/>
                    <a:pt x="625" y="134"/>
                  </a:cubicBezTo>
                  <a:cubicBezTo>
                    <a:pt x="625" y="207"/>
                    <a:pt x="684" y="270"/>
                    <a:pt x="757" y="270"/>
                  </a:cubicBezTo>
                  <a:cubicBezTo>
                    <a:pt x="980" y="275"/>
                    <a:pt x="1199" y="339"/>
                    <a:pt x="1390" y="462"/>
                  </a:cubicBezTo>
                  <a:cubicBezTo>
                    <a:pt x="1413" y="475"/>
                    <a:pt x="1436" y="484"/>
                    <a:pt x="1463" y="484"/>
                  </a:cubicBezTo>
                  <a:cubicBezTo>
                    <a:pt x="1600" y="484"/>
                    <a:pt x="1654" y="311"/>
                    <a:pt x="1540" y="234"/>
                  </a:cubicBezTo>
                  <a:cubicBezTo>
                    <a:pt x="1308" y="84"/>
                    <a:pt x="1040" y="2"/>
                    <a:pt x="766" y="2"/>
                  </a:cubicBezTo>
                  <a:cubicBezTo>
                    <a:pt x="761" y="1"/>
                    <a:pt x="756" y="1"/>
                    <a:pt x="752" y="1"/>
                  </a:cubicBezTo>
                  <a:close/>
                  <a:moveTo>
                    <a:pt x="1839" y="843"/>
                  </a:moveTo>
                  <a:cubicBezTo>
                    <a:pt x="1833" y="843"/>
                    <a:pt x="1828" y="843"/>
                    <a:pt x="1823" y="844"/>
                  </a:cubicBezTo>
                  <a:cubicBezTo>
                    <a:pt x="1745" y="853"/>
                    <a:pt x="1686" y="922"/>
                    <a:pt x="1691" y="999"/>
                  </a:cubicBezTo>
                  <a:cubicBezTo>
                    <a:pt x="1682" y="1204"/>
                    <a:pt x="1600" y="1400"/>
                    <a:pt x="1454" y="1550"/>
                  </a:cubicBezTo>
                  <a:cubicBezTo>
                    <a:pt x="1404" y="1605"/>
                    <a:pt x="1408" y="1691"/>
                    <a:pt x="1468" y="1741"/>
                  </a:cubicBezTo>
                  <a:cubicBezTo>
                    <a:pt x="1490" y="1764"/>
                    <a:pt x="1522" y="1778"/>
                    <a:pt x="1559" y="1778"/>
                  </a:cubicBezTo>
                  <a:cubicBezTo>
                    <a:pt x="1595" y="1778"/>
                    <a:pt x="1632" y="1760"/>
                    <a:pt x="1659" y="1732"/>
                  </a:cubicBezTo>
                  <a:cubicBezTo>
                    <a:pt x="1846" y="1532"/>
                    <a:pt x="1955" y="1272"/>
                    <a:pt x="1964" y="999"/>
                  </a:cubicBezTo>
                  <a:lnTo>
                    <a:pt x="1964" y="963"/>
                  </a:lnTo>
                  <a:cubicBezTo>
                    <a:pt x="1960" y="895"/>
                    <a:pt x="1905" y="843"/>
                    <a:pt x="1839" y="843"/>
                  </a:cubicBezTo>
                  <a:close/>
                  <a:moveTo>
                    <a:pt x="938" y="1886"/>
                  </a:moveTo>
                  <a:cubicBezTo>
                    <a:pt x="926" y="1886"/>
                    <a:pt x="912" y="1888"/>
                    <a:pt x="898" y="1892"/>
                  </a:cubicBezTo>
                  <a:lnTo>
                    <a:pt x="871" y="1901"/>
                  </a:lnTo>
                  <a:cubicBezTo>
                    <a:pt x="756" y="1922"/>
                    <a:pt x="639" y="1934"/>
                    <a:pt x="523" y="1934"/>
                  </a:cubicBezTo>
                  <a:cubicBezTo>
                    <a:pt x="419" y="1934"/>
                    <a:pt x="316" y="1925"/>
                    <a:pt x="215" y="1905"/>
                  </a:cubicBezTo>
                  <a:cubicBezTo>
                    <a:pt x="206" y="1904"/>
                    <a:pt x="198" y="1903"/>
                    <a:pt x="190" y="1903"/>
                  </a:cubicBezTo>
                  <a:cubicBezTo>
                    <a:pt x="30" y="1903"/>
                    <a:pt x="1" y="2148"/>
                    <a:pt x="170" y="2174"/>
                  </a:cubicBezTo>
                  <a:cubicBezTo>
                    <a:pt x="293" y="2197"/>
                    <a:pt x="416" y="2206"/>
                    <a:pt x="539" y="2206"/>
                  </a:cubicBezTo>
                  <a:cubicBezTo>
                    <a:pt x="666" y="2206"/>
                    <a:pt x="798" y="2192"/>
                    <a:pt x="926" y="2165"/>
                  </a:cubicBezTo>
                  <a:lnTo>
                    <a:pt x="967" y="2156"/>
                  </a:lnTo>
                  <a:cubicBezTo>
                    <a:pt x="1126" y="2114"/>
                    <a:pt x="1085" y="1886"/>
                    <a:pt x="938" y="188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86"/>
            <p:cNvSpPr/>
            <p:nvPr/>
          </p:nvSpPr>
          <p:spPr>
            <a:xfrm>
              <a:off x="7363474" y="2588814"/>
              <a:ext cx="42067" cy="23476"/>
            </a:xfrm>
            <a:custGeom>
              <a:rect b="b" l="l" r="r" t="t"/>
              <a:pathLst>
                <a:path extrusionOk="0" h="394" w="706">
                  <a:moveTo>
                    <a:pt x="192" y="0"/>
                  </a:moveTo>
                  <a:cubicBezTo>
                    <a:pt x="59" y="0"/>
                    <a:pt x="0" y="205"/>
                    <a:pt x="150" y="266"/>
                  </a:cubicBezTo>
                  <a:cubicBezTo>
                    <a:pt x="255" y="307"/>
                    <a:pt x="364" y="348"/>
                    <a:pt x="473" y="384"/>
                  </a:cubicBezTo>
                  <a:cubicBezTo>
                    <a:pt x="487" y="393"/>
                    <a:pt x="501" y="393"/>
                    <a:pt x="519" y="393"/>
                  </a:cubicBezTo>
                  <a:cubicBezTo>
                    <a:pt x="669" y="393"/>
                    <a:pt x="706" y="179"/>
                    <a:pt x="564" y="129"/>
                  </a:cubicBezTo>
                  <a:cubicBezTo>
                    <a:pt x="455" y="93"/>
                    <a:pt x="350" y="52"/>
                    <a:pt x="246" y="11"/>
                  </a:cubicBezTo>
                  <a:cubicBezTo>
                    <a:pt x="227" y="3"/>
                    <a:pt x="209" y="0"/>
                    <a:pt x="1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86"/>
            <p:cNvSpPr/>
            <p:nvPr/>
          </p:nvSpPr>
          <p:spPr>
            <a:xfrm>
              <a:off x="7935968" y="1610190"/>
              <a:ext cx="330339" cy="367520"/>
            </a:xfrm>
            <a:custGeom>
              <a:rect b="b" l="l" r="r" t="t"/>
              <a:pathLst>
                <a:path extrusionOk="0" h="6168" w="5544">
                  <a:moveTo>
                    <a:pt x="1211" y="0"/>
                  </a:moveTo>
                  <a:cubicBezTo>
                    <a:pt x="1041" y="0"/>
                    <a:pt x="878" y="89"/>
                    <a:pt x="789" y="245"/>
                  </a:cubicBezTo>
                  <a:cubicBezTo>
                    <a:pt x="493" y="778"/>
                    <a:pt x="1" y="2212"/>
                    <a:pt x="315" y="5655"/>
                  </a:cubicBezTo>
                  <a:cubicBezTo>
                    <a:pt x="333" y="5883"/>
                    <a:pt x="515" y="6070"/>
                    <a:pt x="748" y="6097"/>
                  </a:cubicBezTo>
                  <a:cubicBezTo>
                    <a:pt x="1036" y="6131"/>
                    <a:pt x="1460" y="6168"/>
                    <a:pt x="1932" y="6168"/>
                  </a:cubicBezTo>
                  <a:cubicBezTo>
                    <a:pt x="3477" y="6168"/>
                    <a:pt x="5543" y="5773"/>
                    <a:pt x="5097" y="3592"/>
                  </a:cubicBezTo>
                  <a:cubicBezTo>
                    <a:pt x="4532" y="805"/>
                    <a:pt x="2150" y="154"/>
                    <a:pt x="1299" y="8"/>
                  </a:cubicBezTo>
                  <a:cubicBezTo>
                    <a:pt x="1269" y="3"/>
                    <a:pt x="1240" y="0"/>
                    <a:pt x="1211" y="0"/>
                  </a:cubicBezTo>
                  <a:close/>
                </a:path>
              </a:pathLst>
            </a:custGeom>
            <a:solidFill>
              <a:srgbClr val="90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86"/>
            <p:cNvSpPr/>
            <p:nvPr/>
          </p:nvSpPr>
          <p:spPr>
            <a:xfrm>
              <a:off x="7933049" y="1549175"/>
              <a:ext cx="493304" cy="680103"/>
            </a:xfrm>
            <a:custGeom>
              <a:rect b="b" l="l" r="r" t="t"/>
              <a:pathLst>
                <a:path extrusionOk="0" h="11414" w="8279">
                  <a:moveTo>
                    <a:pt x="1550" y="1"/>
                  </a:moveTo>
                  <a:cubicBezTo>
                    <a:pt x="1" y="1"/>
                    <a:pt x="210" y="1697"/>
                    <a:pt x="560" y="1961"/>
                  </a:cubicBezTo>
                  <a:cubicBezTo>
                    <a:pt x="933" y="2243"/>
                    <a:pt x="1093" y="4088"/>
                    <a:pt x="1093" y="4088"/>
                  </a:cubicBezTo>
                  <a:cubicBezTo>
                    <a:pt x="1093" y="4088"/>
                    <a:pt x="1542" y="3539"/>
                    <a:pt x="1874" y="3539"/>
                  </a:cubicBezTo>
                  <a:cubicBezTo>
                    <a:pt x="2040" y="3539"/>
                    <a:pt x="2177" y="3677"/>
                    <a:pt x="2213" y="4088"/>
                  </a:cubicBezTo>
                  <a:cubicBezTo>
                    <a:pt x="2294" y="5051"/>
                    <a:pt x="1991" y="5158"/>
                    <a:pt x="1851" y="5158"/>
                  </a:cubicBezTo>
                  <a:cubicBezTo>
                    <a:pt x="1811" y="5158"/>
                    <a:pt x="1785" y="5149"/>
                    <a:pt x="1785" y="5149"/>
                  </a:cubicBezTo>
                  <a:lnTo>
                    <a:pt x="1785" y="5149"/>
                  </a:lnTo>
                  <a:cubicBezTo>
                    <a:pt x="1785" y="5149"/>
                    <a:pt x="1999" y="5468"/>
                    <a:pt x="1785" y="5787"/>
                  </a:cubicBezTo>
                  <a:cubicBezTo>
                    <a:pt x="1748" y="5828"/>
                    <a:pt x="1698" y="5855"/>
                    <a:pt x="1644" y="5864"/>
                  </a:cubicBezTo>
                  <a:cubicBezTo>
                    <a:pt x="2059" y="7198"/>
                    <a:pt x="3563" y="11414"/>
                    <a:pt x="6003" y="11414"/>
                  </a:cubicBezTo>
                  <a:cubicBezTo>
                    <a:pt x="6077" y="11414"/>
                    <a:pt x="6153" y="11410"/>
                    <a:pt x="6230" y="11402"/>
                  </a:cubicBezTo>
                  <a:cubicBezTo>
                    <a:pt x="6325" y="11388"/>
                    <a:pt x="6416" y="11383"/>
                    <a:pt x="6512" y="11383"/>
                  </a:cubicBezTo>
                  <a:cubicBezTo>
                    <a:pt x="7751" y="8095"/>
                    <a:pt x="8279" y="4092"/>
                    <a:pt x="7491" y="2576"/>
                  </a:cubicBezTo>
                  <a:cubicBezTo>
                    <a:pt x="7409" y="2421"/>
                    <a:pt x="7318" y="2266"/>
                    <a:pt x="7218" y="2125"/>
                  </a:cubicBezTo>
                  <a:cubicBezTo>
                    <a:pt x="7323" y="1788"/>
                    <a:pt x="7386" y="1264"/>
                    <a:pt x="7018" y="832"/>
                  </a:cubicBezTo>
                  <a:cubicBezTo>
                    <a:pt x="6544" y="281"/>
                    <a:pt x="5351" y="422"/>
                    <a:pt x="4130" y="322"/>
                  </a:cubicBezTo>
                  <a:cubicBezTo>
                    <a:pt x="3821" y="299"/>
                    <a:pt x="3511" y="249"/>
                    <a:pt x="3210" y="185"/>
                  </a:cubicBezTo>
                  <a:cubicBezTo>
                    <a:pt x="3206" y="181"/>
                    <a:pt x="3201" y="181"/>
                    <a:pt x="3197" y="181"/>
                  </a:cubicBezTo>
                  <a:lnTo>
                    <a:pt x="2960" y="153"/>
                  </a:lnTo>
                  <a:cubicBezTo>
                    <a:pt x="2591" y="112"/>
                    <a:pt x="2236" y="76"/>
                    <a:pt x="1894" y="26"/>
                  </a:cubicBezTo>
                  <a:cubicBezTo>
                    <a:pt x="1771" y="9"/>
                    <a:pt x="1656" y="1"/>
                    <a:pt x="1550" y="1"/>
                  </a:cubicBezTo>
                  <a:close/>
                </a:path>
              </a:pathLst>
            </a:custGeom>
            <a:solidFill>
              <a:srgbClr val="623C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86"/>
            <p:cNvSpPr/>
            <p:nvPr/>
          </p:nvSpPr>
          <p:spPr>
            <a:xfrm>
              <a:off x="8081952" y="3376587"/>
              <a:ext cx="538708" cy="1774739"/>
            </a:xfrm>
            <a:custGeom>
              <a:rect b="b" l="l" r="r" t="t"/>
              <a:pathLst>
                <a:path extrusionOk="0" h="29785" w="9041">
                  <a:moveTo>
                    <a:pt x="1" y="1"/>
                  </a:moveTo>
                  <a:lnTo>
                    <a:pt x="42" y="1677"/>
                  </a:lnTo>
                  <a:lnTo>
                    <a:pt x="65" y="2692"/>
                  </a:lnTo>
                  <a:lnTo>
                    <a:pt x="101" y="4172"/>
                  </a:lnTo>
                  <a:lnTo>
                    <a:pt x="110" y="4641"/>
                  </a:lnTo>
                  <a:lnTo>
                    <a:pt x="188" y="7920"/>
                  </a:lnTo>
                  <a:lnTo>
                    <a:pt x="288" y="12169"/>
                  </a:lnTo>
                  <a:lnTo>
                    <a:pt x="698" y="29784"/>
                  </a:lnTo>
                  <a:lnTo>
                    <a:pt x="6240" y="29784"/>
                  </a:lnTo>
                  <a:cubicBezTo>
                    <a:pt x="6486" y="25249"/>
                    <a:pt x="6764" y="19037"/>
                    <a:pt x="6600" y="16382"/>
                  </a:cubicBezTo>
                  <a:cubicBezTo>
                    <a:pt x="6500" y="14706"/>
                    <a:pt x="6873" y="12789"/>
                    <a:pt x="7360" y="10830"/>
                  </a:cubicBezTo>
                  <a:cubicBezTo>
                    <a:pt x="7948" y="8440"/>
                    <a:pt x="8704" y="5989"/>
                    <a:pt x="8945" y="3867"/>
                  </a:cubicBezTo>
                  <a:lnTo>
                    <a:pt x="8945" y="3863"/>
                  </a:lnTo>
                  <a:cubicBezTo>
                    <a:pt x="9027" y="3189"/>
                    <a:pt x="9041" y="2510"/>
                    <a:pt x="8981" y="1836"/>
                  </a:cubicBezTo>
                  <a:lnTo>
                    <a:pt x="7688" y="1572"/>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86"/>
            <p:cNvSpPr/>
            <p:nvPr/>
          </p:nvSpPr>
          <p:spPr>
            <a:xfrm>
              <a:off x="7572916" y="3490036"/>
              <a:ext cx="849384" cy="1660991"/>
            </a:xfrm>
            <a:custGeom>
              <a:rect b="b" l="l" r="r" t="t"/>
              <a:pathLst>
                <a:path extrusionOk="0" h="27876" w="14255">
                  <a:moveTo>
                    <a:pt x="4664" y="0"/>
                  </a:moveTo>
                  <a:cubicBezTo>
                    <a:pt x="4664" y="0"/>
                    <a:pt x="4523" y="492"/>
                    <a:pt x="4290" y="1303"/>
                  </a:cubicBezTo>
                  <a:cubicBezTo>
                    <a:pt x="4259" y="1408"/>
                    <a:pt x="4227" y="1508"/>
                    <a:pt x="4195" y="1622"/>
                  </a:cubicBezTo>
                  <a:cubicBezTo>
                    <a:pt x="3999" y="2305"/>
                    <a:pt x="3753" y="3161"/>
                    <a:pt x="3484" y="4113"/>
                  </a:cubicBezTo>
                  <a:cubicBezTo>
                    <a:pt x="2387" y="7961"/>
                    <a:pt x="861" y="13385"/>
                    <a:pt x="451" y="15257"/>
                  </a:cubicBezTo>
                  <a:cubicBezTo>
                    <a:pt x="1" y="17333"/>
                    <a:pt x="488" y="23937"/>
                    <a:pt x="834" y="27876"/>
                  </a:cubicBezTo>
                  <a:lnTo>
                    <a:pt x="5147" y="27876"/>
                  </a:lnTo>
                  <a:cubicBezTo>
                    <a:pt x="5147" y="24269"/>
                    <a:pt x="5292" y="18376"/>
                    <a:pt x="6139" y="15461"/>
                  </a:cubicBezTo>
                  <a:cubicBezTo>
                    <a:pt x="6640" y="13745"/>
                    <a:pt x="7647" y="12019"/>
                    <a:pt x="8831" y="10265"/>
                  </a:cubicBezTo>
                  <a:cubicBezTo>
                    <a:pt x="9564" y="9177"/>
                    <a:pt x="10366" y="8070"/>
                    <a:pt x="11149" y="6954"/>
                  </a:cubicBezTo>
                  <a:cubicBezTo>
                    <a:pt x="12051" y="5679"/>
                    <a:pt x="12929" y="4386"/>
                    <a:pt x="13654" y="3070"/>
                  </a:cubicBezTo>
                  <a:cubicBezTo>
                    <a:pt x="13667" y="3052"/>
                    <a:pt x="13676" y="3033"/>
                    <a:pt x="13690" y="3011"/>
                  </a:cubicBezTo>
                  <a:cubicBezTo>
                    <a:pt x="13890" y="2646"/>
                    <a:pt x="14077" y="2277"/>
                    <a:pt x="14255" y="1909"/>
                  </a:cubicBezTo>
                  <a:lnTo>
                    <a:pt x="8608" y="784"/>
                  </a:lnTo>
                  <a:lnTo>
                    <a:pt x="466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86"/>
            <p:cNvSpPr/>
            <p:nvPr/>
          </p:nvSpPr>
          <p:spPr>
            <a:xfrm>
              <a:off x="7009300" y="2412680"/>
              <a:ext cx="275223" cy="284518"/>
            </a:xfrm>
            <a:custGeom>
              <a:rect b="b" l="l" r="r" t="t"/>
              <a:pathLst>
                <a:path extrusionOk="0" h="4775" w="4619">
                  <a:moveTo>
                    <a:pt x="2134" y="0"/>
                  </a:moveTo>
                  <a:cubicBezTo>
                    <a:pt x="1970" y="0"/>
                    <a:pt x="1807" y="25"/>
                    <a:pt x="1649" y="75"/>
                  </a:cubicBezTo>
                  <a:cubicBezTo>
                    <a:pt x="1649" y="75"/>
                    <a:pt x="1" y="1304"/>
                    <a:pt x="461" y="2406"/>
                  </a:cubicBezTo>
                  <a:cubicBezTo>
                    <a:pt x="925" y="3513"/>
                    <a:pt x="2346" y="3718"/>
                    <a:pt x="2797" y="4060"/>
                  </a:cubicBezTo>
                  <a:cubicBezTo>
                    <a:pt x="3243" y="4401"/>
                    <a:pt x="4523" y="4775"/>
                    <a:pt x="4523" y="4775"/>
                  </a:cubicBezTo>
                  <a:lnTo>
                    <a:pt x="4619" y="3490"/>
                  </a:lnTo>
                  <a:cubicBezTo>
                    <a:pt x="4619" y="3490"/>
                    <a:pt x="3803" y="2730"/>
                    <a:pt x="3653" y="2088"/>
                  </a:cubicBezTo>
                  <a:cubicBezTo>
                    <a:pt x="3503" y="1441"/>
                    <a:pt x="3316" y="362"/>
                    <a:pt x="2751" y="120"/>
                  </a:cubicBezTo>
                  <a:cubicBezTo>
                    <a:pt x="2554" y="41"/>
                    <a:pt x="2344" y="0"/>
                    <a:pt x="2134" y="0"/>
                  </a:cubicBezTo>
                  <a:close/>
                </a:path>
              </a:pathLst>
            </a:custGeom>
            <a:solidFill>
              <a:srgbClr val="90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86"/>
            <p:cNvSpPr/>
            <p:nvPr/>
          </p:nvSpPr>
          <p:spPr>
            <a:xfrm>
              <a:off x="8659392" y="3467513"/>
              <a:ext cx="183998" cy="240783"/>
            </a:xfrm>
            <a:custGeom>
              <a:rect b="b" l="l" r="r" t="t"/>
              <a:pathLst>
                <a:path extrusionOk="0" h="4041" w="3088">
                  <a:moveTo>
                    <a:pt x="1130" y="0"/>
                  </a:moveTo>
                  <a:cubicBezTo>
                    <a:pt x="1130" y="0"/>
                    <a:pt x="898" y="1317"/>
                    <a:pt x="566" y="1553"/>
                  </a:cubicBezTo>
                  <a:cubicBezTo>
                    <a:pt x="238" y="1790"/>
                    <a:pt x="1" y="2920"/>
                    <a:pt x="566" y="3717"/>
                  </a:cubicBezTo>
                  <a:cubicBezTo>
                    <a:pt x="711" y="3922"/>
                    <a:pt x="964" y="4041"/>
                    <a:pt x="1244" y="4041"/>
                  </a:cubicBezTo>
                  <a:cubicBezTo>
                    <a:pt x="2050" y="4041"/>
                    <a:pt x="3088" y="3064"/>
                    <a:pt x="2497" y="378"/>
                  </a:cubicBezTo>
                  <a:lnTo>
                    <a:pt x="1130" y="0"/>
                  </a:lnTo>
                  <a:close/>
                </a:path>
              </a:pathLst>
            </a:custGeom>
            <a:solidFill>
              <a:srgbClr val="90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86"/>
            <p:cNvSpPr/>
            <p:nvPr/>
          </p:nvSpPr>
          <p:spPr>
            <a:xfrm>
              <a:off x="7948481" y="1733173"/>
              <a:ext cx="683321" cy="450105"/>
            </a:xfrm>
            <a:custGeom>
              <a:rect b="b" l="l" r="r" t="t"/>
              <a:pathLst>
                <a:path extrusionOk="0" h="7554" w="11468">
                  <a:moveTo>
                    <a:pt x="7137" y="1"/>
                  </a:moveTo>
                  <a:cubicBezTo>
                    <a:pt x="5320" y="1"/>
                    <a:pt x="3321" y="860"/>
                    <a:pt x="1899" y="2516"/>
                  </a:cubicBezTo>
                  <a:cubicBezTo>
                    <a:pt x="834" y="3755"/>
                    <a:pt x="91" y="5445"/>
                    <a:pt x="0" y="7553"/>
                  </a:cubicBezTo>
                  <a:lnTo>
                    <a:pt x="11322" y="7553"/>
                  </a:lnTo>
                  <a:cubicBezTo>
                    <a:pt x="11436" y="6670"/>
                    <a:pt x="11467" y="5782"/>
                    <a:pt x="11408" y="4894"/>
                  </a:cubicBezTo>
                  <a:cubicBezTo>
                    <a:pt x="11340" y="3851"/>
                    <a:pt x="11121" y="2685"/>
                    <a:pt x="10579" y="1760"/>
                  </a:cubicBezTo>
                  <a:cubicBezTo>
                    <a:pt x="10197" y="1109"/>
                    <a:pt x="9655" y="581"/>
                    <a:pt x="8890" y="299"/>
                  </a:cubicBezTo>
                  <a:cubicBezTo>
                    <a:pt x="8346" y="99"/>
                    <a:pt x="7752" y="1"/>
                    <a:pt x="71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86"/>
            <p:cNvSpPr/>
            <p:nvPr/>
          </p:nvSpPr>
          <p:spPr>
            <a:xfrm>
              <a:off x="7206050" y="2183219"/>
              <a:ext cx="1698470" cy="1488493"/>
            </a:xfrm>
            <a:custGeom>
              <a:rect b="b" l="l" r="r" t="t"/>
              <a:pathLst>
                <a:path extrusionOk="0" h="24981" w="28505">
                  <a:moveTo>
                    <a:pt x="12460" y="0"/>
                  </a:moveTo>
                  <a:cubicBezTo>
                    <a:pt x="12460" y="0"/>
                    <a:pt x="11158" y="720"/>
                    <a:pt x="10775" y="1804"/>
                  </a:cubicBezTo>
                  <a:cubicBezTo>
                    <a:pt x="10393" y="2887"/>
                    <a:pt x="10010" y="9700"/>
                    <a:pt x="9500" y="11677"/>
                  </a:cubicBezTo>
                  <a:cubicBezTo>
                    <a:pt x="9500" y="11677"/>
                    <a:pt x="9500" y="11681"/>
                    <a:pt x="9500" y="11681"/>
                  </a:cubicBezTo>
                  <a:lnTo>
                    <a:pt x="861" y="6581"/>
                  </a:lnTo>
                  <a:lnTo>
                    <a:pt x="0" y="8712"/>
                  </a:lnTo>
                  <a:cubicBezTo>
                    <a:pt x="0" y="8712"/>
                    <a:pt x="4819" y="12478"/>
                    <a:pt x="7865" y="14719"/>
                  </a:cubicBezTo>
                  <a:cubicBezTo>
                    <a:pt x="8971" y="15532"/>
                    <a:pt x="9866" y="16085"/>
                    <a:pt x="10257" y="16085"/>
                  </a:cubicBezTo>
                  <a:cubicBezTo>
                    <a:pt x="10310" y="16085"/>
                    <a:pt x="10354" y="16075"/>
                    <a:pt x="10388" y="16053"/>
                  </a:cubicBezTo>
                  <a:cubicBezTo>
                    <a:pt x="10648" y="15885"/>
                    <a:pt x="10948" y="15762"/>
                    <a:pt x="11258" y="15566"/>
                  </a:cubicBezTo>
                  <a:lnTo>
                    <a:pt x="11349" y="15438"/>
                  </a:lnTo>
                  <a:lnTo>
                    <a:pt x="11331" y="15516"/>
                  </a:lnTo>
                  <a:lnTo>
                    <a:pt x="9755" y="23276"/>
                  </a:lnTo>
                  <a:cubicBezTo>
                    <a:pt x="9755" y="23276"/>
                    <a:pt x="12046" y="24323"/>
                    <a:pt x="14578" y="24647"/>
                  </a:cubicBezTo>
                  <a:cubicBezTo>
                    <a:pt x="15660" y="24787"/>
                    <a:pt x="17421" y="24981"/>
                    <a:pt x="19127" y="24981"/>
                  </a:cubicBezTo>
                  <a:cubicBezTo>
                    <a:pt x="21341" y="24981"/>
                    <a:pt x="23463" y="24655"/>
                    <a:pt x="23896" y="23467"/>
                  </a:cubicBezTo>
                  <a:cubicBezTo>
                    <a:pt x="24665" y="21368"/>
                    <a:pt x="23581" y="17925"/>
                    <a:pt x="23390" y="14737"/>
                  </a:cubicBezTo>
                  <a:cubicBezTo>
                    <a:pt x="23381" y="14559"/>
                    <a:pt x="23372" y="14396"/>
                    <a:pt x="23372" y="14254"/>
                  </a:cubicBezTo>
                  <a:cubicBezTo>
                    <a:pt x="23367" y="13614"/>
                    <a:pt x="23456" y="13351"/>
                    <a:pt x="23594" y="13351"/>
                  </a:cubicBezTo>
                  <a:cubicBezTo>
                    <a:pt x="23968" y="13351"/>
                    <a:pt x="24701" y="15263"/>
                    <a:pt x="24920" y="16841"/>
                  </a:cubicBezTo>
                  <a:cubicBezTo>
                    <a:pt x="25239" y="19136"/>
                    <a:pt x="25048" y="21746"/>
                    <a:pt x="25048" y="21746"/>
                  </a:cubicBezTo>
                  <a:cubicBezTo>
                    <a:pt x="25048" y="21746"/>
                    <a:pt x="25478" y="22391"/>
                    <a:pt x="26419" y="22391"/>
                  </a:cubicBezTo>
                  <a:cubicBezTo>
                    <a:pt x="26733" y="22391"/>
                    <a:pt x="27104" y="22320"/>
                    <a:pt x="27534" y="22128"/>
                  </a:cubicBezTo>
                  <a:cubicBezTo>
                    <a:pt x="27534" y="22128"/>
                    <a:pt x="28504" y="5971"/>
                    <a:pt x="237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86"/>
            <p:cNvSpPr/>
            <p:nvPr/>
          </p:nvSpPr>
          <p:spPr>
            <a:xfrm>
              <a:off x="7948481" y="1883089"/>
              <a:ext cx="683321" cy="300189"/>
            </a:xfrm>
            <a:custGeom>
              <a:rect b="b" l="l" r="r" t="t"/>
              <a:pathLst>
                <a:path extrusionOk="0" h="5038" w="11468">
                  <a:moveTo>
                    <a:pt x="1899" y="0"/>
                  </a:moveTo>
                  <a:lnTo>
                    <a:pt x="1899" y="0"/>
                  </a:lnTo>
                  <a:cubicBezTo>
                    <a:pt x="834" y="1239"/>
                    <a:pt x="91" y="2929"/>
                    <a:pt x="0" y="5037"/>
                  </a:cubicBezTo>
                  <a:lnTo>
                    <a:pt x="11322" y="5037"/>
                  </a:lnTo>
                  <a:cubicBezTo>
                    <a:pt x="11436" y="4154"/>
                    <a:pt x="11467" y="3266"/>
                    <a:pt x="11408" y="2378"/>
                  </a:cubicBezTo>
                  <a:lnTo>
                    <a:pt x="11408" y="2378"/>
                  </a:lnTo>
                  <a:cubicBezTo>
                    <a:pt x="11203" y="3475"/>
                    <a:pt x="10611" y="3839"/>
                    <a:pt x="10124" y="4022"/>
                  </a:cubicBezTo>
                  <a:cubicBezTo>
                    <a:pt x="9641" y="4206"/>
                    <a:pt x="7819" y="4567"/>
                    <a:pt x="5962" y="4567"/>
                  </a:cubicBezTo>
                  <a:cubicBezTo>
                    <a:pt x="3092" y="4567"/>
                    <a:pt x="135" y="3705"/>
                    <a:pt x="1899" y="0"/>
                  </a:cubicBezTo>
                  <a:close/>
                </a:path>
              </a:pathLst>
            </a:custGeom>
            <a:solidFill>
              <a:srgbClr val="2A2D2B">
                <a:alpha val="2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86"/>
            <p:cNvSpPr/>
            <p:nvPr/>
          </p:nvSpPr>
          <p:spPr>
            <a:xfrm>
              <a:off x="7787303" y="2787768"/>
              <a:ext cx="888472" cy="882275"/>
            </a:xfrm>
            <a:custGeom>
              <a:rect b="b" l="l" r="r" t="t"/>
              <a:pathLst>
                <a:path extrusionOk="0" h="14807" w="14911">
                  <a:moveTo>
                    <a:pt x="3475" y="1"/>
                  </a:moveTo>
                  <a:cubicBezTo>
                    <a:pt x="3475" y="1"/>
                    <a:pt x="3224" y="1494"/>
                    <a:pt x="3074" y="2587"/>
                  </a:cubicBezTo>
                  <a:cubicBezTo>
                    <a:pt x="2924" y="3685"/>
                    <a:pt x="1594" y="5292"/>
                    <a:pt x="1594" y="5292"/>
                  </a:cubicBezTo>
                  <a:lnTo>
                    <a:pt x="0" y="13130"/>
                  </a:lnTo>
                  <a:cubicBezTo>
                    <a:pt x="0" y="13130"/>
                    <a:pt x="2091" y="14264"/>
                    <a:pt x="5055" y="14523"/>
                  </a:cubicBezTo>
                  <a:cubicBezTo>
                    <a:pt x="6151" y="14621"/>
                    <a:pt x="7886" y="14807"/>
                    <a:pt x="9553" y="14807"/>
                  </a:cubicBezTo>
                  <a:cubicBezTo>
                    <a:pt x="11687" y="14807"/>
                    <a:pt x="13711" y="14503"/>
                    <a:pt x="14141" y="13321"/>
                  </a:cubicBezTo>
                  <a:cubicBezTo>
                    <a:pt x="14910" y="11217"/>
                    <a:pt x="13826" y="7779"/>
                    <a:pt x="13635" y="4591"/>
                  </a:cubicBezTo>
                  <a:cubicBezTo>
                    <a:pt x="13626" y="4409"/>
                    <a:pt x="13621" y="4250"/>
                    <a:pt x="13617" y="4108"/>
                  </a:cubicBezTo>
                  <a:lnTo>
                    <a:pt x="12287" y="3289"/>
                  </a:lnTo>
                  <a:lnTo>
                    <a:pt x="12287" y="3289"/>
                  </a:lnTo>
                  <a:cubicBezTo>
                    <a:pt x="12287" y="3289"/>
                    <a:pt x="13703" y="5425"/>
                    <a:pt x="13280" y="9878"/>
                  </a:cubicBezTo>
                  <a:cubicBezTo>
                    <a:pt x="13091" y="11863"/>
                    <a:pt x="11425" y="12470"/>
                    <a:pt x="9564" y="12470"/>
                  </a:cubicBezTo>
                  <a:cubicBezTo>
                    <a:pt x="7249" y="12470"/>
                    <a:pt x="4631" y="11531"/>
                    <a:pt x="4176" y="11140"/>
                  </a:cubicBezTo>
                  <a:cubicBezTo>
                    <a:pt x="2783" y="9938"/>
                    <a:pt x="3416" y="6067"/>
                    <a:pt x="3548" y="4532"/>
                  </a:cubicBezTo>
                  <a:cubicBezTo>
                    <a:pt x="3643" y="3402"/>
                    <a:pt x="3475" y="1"/>
                    <a:pt x="3475" y="1"/>
                  </a:cubicBezTo>
                  <a:close/>
                </a:path>
              </a:pathLst>
            </a:custGeom>
            <a:solidFill>
              <a:srgbClr val="2A2D2B">
                <a:alpha val="2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86"/>
            <p:cNvSpPr/>
            <p:nvPr/>
          </p:nvSpPr>
          <p:spPr>
            <a:xfrm>
              <a:off x="7948481" y="2183219"/>
              <a:ext cx="842889" cy="956578"/>
            </a:xfrm>
            <a:custGeom>
              <a:rect b="b" l="l" r="r" t="t"/>
              <a:pathLst>
                <a:path extrusionOk="0" h="16054" w="14146">
                  <a:moveTo>
                    <a:pt x="2059" y="0"/>
                  </a:moveTo>
                  <a:cubicBezTo>
                    <a:pt x="2059" y="0"/>
                    <a:pt x="1321" y="688"/>
                    <a:pt x="1143" y="4887"/>
                  </a:cubicBezTo>
                  <a:cubicBezTo>
                    <a:pt x="966" y="9090"/>
                    <a:pt x="0" y="14095"/>
                    <a:pt x="2810" y="16053"/>
                  </a:cubicBezTo>
                  <a:lnTo>
                    <a:pt x="11436" y="16053"/>
                  </a:lnTo>
                  <a:cubicBezTo>
                    <a:pt x="11436" y="16053"/>
                    <a:pt x="14145" y="13922"/>
                    <a:pt x="13052" y="8744"/>
                  </a:cubicBezTo>
                  <a:cubicBezTo>
                    <a:pt x="11959" y="3561"/>
                    <a:pt x="11554" y="292"/>
                    <a:pt x="101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86"/>
            <p:cNvSpPr/>
            <p:nvPr/>
          </p:nvSpPr>
          <p:spPr>
            <a:xfrm>
              <a:off x="8058356" y="2183219"/>
              <a:ext cx="733015" cy="956578"/>
            </a:xfrm>
            <a:custGeom>
              <a:rect b="b" l="l" r="r" t="t"/>
              <a:pathLst>
                <a:path extrusionOk="0" h="16054" w="12302">
                  <a:moveTo>
                    <a:pt x="2059" y="0"/>
                  </a:moveTo>
                  <a:cubicBezTo>
                    <a:pt x="2059" y="0"/>
                    <a:pt x="1317" y="688"/>
                    <a:pt x="1144" y="4887"/>
                  </a:cubicBezTo>
                  <a:cubicBezTo>
                    <a:pt x="966" y="9090"/>
                    <a:pt x="1" y="14095"/>
                    <a:pt x="2806" y="16053"/>
                  </a:cubicBezTo>
                  <a:lnTo>
                    <a:pt x="9592" y="16053"/>
                  </a:lnTo>
                  <a:cubicBezTo>
                    <a:pt x="9592" y="16053"/>
                    <a:pt x="12301" y="13922"/>
                    <a:pt x="11208" y="8744"/>
                  </a:cubicBezTo>
                  <a:cubicBezTo>
                    <a:pt x="10115" y="3561"/>
                    <a:pt x="9710" y="292"/>
                    <a:pt x="827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8" name="Google Shape;1198;p86"/>
          <p:cNvGrpSpPr/>
          <p:nvPr/>
        </p:nvGrpSpPr>
        <p:grpSpPr>
          <a:xfrm>
            <a:off x="603022" y="4480606"/>
            <a:ext cx="3290739" cy="662976"/>
            <a:chOff x="-2581530" y="4405903"/>
            <a:chExt cx="3661258" cy="737623"/>
          </a:xfrm>
        </p:grpSpPr>
        <p:sp>
          <p:nvSpPr>
            <p:cNvPr id="1199" name="Google Shape;1199;p86"/>
            <p:cNvSpPr/>
            <p:nvPr/>
          </p:nvSpPr>
          <p:spPr>
            <a:xfrm>
              <a:off x="-474143"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86"/>
            <p:cNvSpPr/>
            <p:nvPr/>
          </p:nvSpPr>
          <p:spPr>
            <a:xfrm>
              <a:off x="-2581530"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1" name="Google Shape;1201;p86"/>
          <p:cNvSpPr txBox="1"/>
          <p:nvPr/>
        </p:nvSpPr>
        <p:spPr>
          <a:xfrm>
            <a:off x="3213100" y="1710650"/>
            <a:ext cx="5880000" cy="1733400"/>
          </a:xfrm>
          <a:prstGeom prst="rect">
            <a:avLst/>
          </a:prstGeom>
          <a:noFill/>
          <a:ln>
            <a:noFill/>
          </a:ln>
        </p:spPr>
        <p:txBody>
          <a:bodyPr anchorCtr="0" anchor="t" bIns="91425" lIns="91425" spcFirstLastPara="1" rIns="91425" wrap="square" tIns="91425">
            <a:spAutoFit/>
          </a:bodyPr>
          <a:lstStyle/>
          <a:p>
            <a:pPr indent="0" lvl="0" marL="0" rtl="0" algn="l">
              <a:spcBef>
                <a:spcPts val="1450"/>
              </a:spcBef>
              <a:spcAft>
                <a:spcPts val="0"/>
              </a:spcAft>
              <a:buNone/>
            </a:pPr>
            <a:r>
              <a:rPr lang="fr" sz="2500">
                <a:latin typeface="Bitter"/>
                <a:ea typeface="Bitter"/>
                <a:cs typeface="Bitter"/>
                <a:sym typeface="Bitter"/>
              </a:rPr>
              <a:t>Quand les montagnes sont trop hautes </a:t>
            </a:r>
            <a:endParaRPr sz="2500">
              <a:latin typeface="Bitter"/>
              <a:ea typeface="Bitter"/>
              <a:cs typeface="Bitter"/>
              <a:sym typeface="Bitter"/>
            </a:endParaRPr>
          </a:p>
          <a:p>
            <a:pPr indent="0" lvl="0" marL="0" rtl="0" algn="l">
              <a:spcBef>
                <a:spcPts val="25"/>
              </a:spcBef>
              <a:spcAft>
                <a:spcPts val="0"/>
              </a:spcAft>
              <a:buNone/>
            </a:pPr>
            <a:r>
              <a:rPr lang="fr" sz="2500">
                <a:latin typeface="Bitter"/>
                <a:ea typeface="Bitter"/>
                <a:cs typeface="Bitter"/>
                <a:sym typeface="Bitter"/>
              </a:rPr>
              <a:t>Que je n’arrive plus à monter la côte </a:t>
            </a:r>
            <a:endParaRPr sz="2500">
              <a:latin typeface="Bitter"/>
              <a:ea typeface="Bitter"/>
              <a:cs typeface="Bitter"/>
              <a:sym typeface="Bitter"/>
            </a:endParaRPr>
          </a:p>
          <a:p>
            <a:pPr indent="0" lvl="0" marL="0" rtl="0" algn="l">
              <a:spcBef>
                <a:spcPts val="25"/>
              </a:spcBef>
              <a:spcAft>
                <a:spcPts val="0"/>
              </a:spcAft>
              <a:buNone/>
            </a:pPr>
            <a:r>
              <a:rPr lang="fr" sz="2500">
                <a:latin typeface="Bitter"/>
                <a:ea typeface="Bitter"/>
                <a:cs typeface="Bitter"/>
                <a:sym typeface="Bitter"/>
              </a:rPr>
              <a:t>Je n’suis pas seul, tu es avec moi </a:t>
            </a:r>
            <a:endParaRPr sz="2500">
              <a:latin typeface="Bitter"/>
              <a:ea typeface="Bitter"/>
              <a:cs typeface="Bitter"/>
              <a:sym typeface="Bitter"/>
            </a:endParaRPr>
          </a:p>
          <a:p>
            <a:pPr indent="0" lvl="0" marL="0" rtl="0" algn="l">
              <a:spcBef>
                <a:spcPts val="25"/>
              </a:spcBef>
              <a:spcAft>
                <a:spcPts val="0"/>
              </a:spcAft>
              <a:buNone/>
            </a:pPr>
            <a:r>
              <a:rPr lang="fr" sz="2500">
                <a:latin typeface="Bitter"/>
                <a:ea typeface="Bitter"/>
                <a:cs typeface="Bitter"/>
                <a:sym typeface="Bitter"/>
              </a:rPr>
              <a:t>Car rien ne pourra m’enlever ma joie </a:t>
            </a:r>
            <a:endParaRPr sz="2600"/>
          </a:p>
        </p:txBody>
      </p:sp>
      <p:pic>
        <p:nvPicPr>
          <p:cNvPr id="1202" name="Google Shape;1202;p86"/>
          <p:cNvPicPr preferRelativeResize="0"/>
          <p:nvPr/>
        </p:nvPicPr>
        <p:blipFill>
          <a:blip r:embed="rId3">
            <a:alphaModFix/>
          </a:blip>
          <a:stretch>
            <a:fillRect/>
          </a:stretch>
        </p:blipFill>
        <p:spPr>
          <a:xfrm>
            <a:off x="7653025" y="3652525"/>
            <a:ext cx="1490975" cy="1490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1" name="Shape 861"/>
        <p:cNvGrpSpPr/>
        <p:nvPr/>
      </p:nvGrpSpPr>
      <p:grpSpPr>
        <a:xfrm>
          <a:off x="0" y="0"/>
          <a:ext cx="0" cy="0"/>
          <a:chOff x="0" y="0"/>
          <a:chExt cx="0" cy="0"/>
        </a:xfrm>
      </p:grpSpPr>
      <p:sp>
        <p:nvSpPr>
          <p:cNvPr id="862" name="Google Shape;862;p42"/>
          <p:cNvSpPr txBox="1"/>
          <p:nvPr>
            <p:ph type="title"/>
          </p:nvPr>
        </p:nvSpPr>
        <p:spPr>
          <a:xfrm>
            <a:off x="311700" y="38275"/>
            <a:ext cx="8520600" cy="63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fr" sz="3680">
                <a:solidFill>
                  <a:srgbClr val="4E67C8"/>
                </a:solidFill>
              </a:rPr>
              <a:t>M</a:t>
            </a:r>
            <a:r>
              <a:rPr lang="fr" sz="3680">
                <a:solidFill>
                  <a:srgbClr val="4E67C8"/>
                </a:solidFill>
              </a:rPr>
              <a:t>ot d’accueil avant la célébration</a:t>
            </a:r>
            <a:endParaRPr sz="3680">
              <a:solidFill>
                <a:srgbClr val="4E67C8"/>
              </a:solidFill>
            </a:endParaRPr>
          </a:p>
        </p:txBody>
      </p:sp>
      <p:sp>
        <p:nvSpPr>
          <p:cNvPr id="863" name="Google Shape;863;p42"/>
          <p:cNvSpPr txBox="1"/>
          <p:nvPr>
            <p:ph idx="1" type="body"/>
          </p:nvPr>
        </p:nvSpPr>
        <p:spPr>
          <a:xfrm>
            <a:off x="311700" y="1141900"/>
            <a:ext cx="8705700" cy="3807000"/>
          </a:xfrm>
          <a:prstGeom prst="rect">
            <a:avLst/>
          </a:prstGeom>
        </p:spPr>
        <p:txBody>
          <a:bodyPr anchorCtr="0" anchor="t" bIns="91425" lIns="91425" spcFirstLastPara="1" rIns="91425" wrap="square" tIns="91425">
            <a:normAutofit fontScale="62500"/>
          </a:bodyPr>
          <a:lstStyle/>
          <a:p>
            <a:pPr indent="0" lvl="0" marL="0" rtl="0" algn="l">
              <a:spcBef>
                <a:spcPts val="0"/>
              </a:spcBef>
              <a:spcAft>
                <a:spcPts val="0"/>
              </a:spcAft>
              <a:buNone/>
            </a:pPr>
            <a:r>
              <a:rPr b="1" lang="fr" sz="3300">
                <a:solidFill>
                  <a:srgbClr val="4E67C8"/>
                </a:solidFill>
                <a:latin typeface="Playfair Display"/>
                <a:ea typeface="Playfair Display"/>
                <a:cs typeface="Playfair Display"/>
                <a:sym typeface="Playfair Display"/>
              </a:rPr>
              <a:t>Bonjour et bienvenue à toutes et tous !</a:t>
            </a:r>
            <a:endParaRPr b="1" sz="3300">
              <a:solidFill>
                <a:srgbClr val="4E67C8"/>
              </a:solidFill>
              <a:latin typeface="Playfair Display"/>
              <a:ea typeface="Playfair Display"/>
              <a:cs typeface="Playfair Display"/>
              <a:sym typeface="Playfair Display"/>
            </a:endParaRPr>
          </a:p>
          <a:p>
            <a:pPr indent="0" lvl="0" marL="0" rtl="0" algn="l">
              <a:spcBef>
                <a:spcPts val="1000"/>
              </a:spcBef>
              <a:spcAft>
                <a:spcPts val="0"/>
              </a:spcAft>
              <a:buNone/>
            </a:pPr>
            <a:r>
              <a:rPr b="1" lang="fr" sz="3300">
                <a:solidFill>
                  <a:srgbClr val="1155CC"/>
                </a:solidFill>
                <a:latin typeface="Playfair Display"/>
                <a:ea typeface="Playfair Display"/>
                <a:cs typeface="Playfair Display"/>
                <a:sym typeface="Playfair Display"/>
              </a:rPr>
              <a:t>Aujourd’hui, nous sommes rassemblés pour célébrer le début de l’année scolaire.</a:t>
            </a:r>
            <a:endParaRPr b="1" sz="3300">
              <a:solidFill>
                <a:srgbClr val="1155CC"/>
              </a:solidFill>
              <a:latin typeface="Playfair Display"/>
              <a:ea typeface="Playfair Display"/>
              <a:cs typeface="Playfair Display"/>
              <a:sym typeface="Playfair Display"/>
            </a:endParaRPr>
          </a:p>
          <a:p>
            <a:pPr indent="0" lvl="0" marL="0" rtl="0" algn="l">
              <a:spcBef>
                <a:spcPts val="1000"/>
              </a:spcBef>
              <a:spcAft>
                <a:spcPts val="0"/>
              </a:spcAft>
              <a:buNone/>
            </a:pPr>
            <a:r>
              <a:rPr b="1" lang="fr" sz="3300">
                <a:solidFill>
                  <a:srgbClr val="1155CC"/>
                </a:solidFill>
                <a:latin typeface="Playfair Display"/>
                <a:ea typeface="Playfair Display"/>
                <a:cs typeface="Playfair Display"/>
                <a:sym typeface="Playfair Display"/>
              </a:rPr>
              <a:t>Nous entrons dans la 2e année de notre thématique pastorale: Grandir dans l’amour des autres. Tout au long de l’année, nous allons découvrir la Doctrine sociale de l’Église et réfléchir à comment Dieu nous appelle à aimer les autres concrètement !</a:t>
            </a:r>
            <a:endParaRPr b="1" sz="3300">
              <a:solidFill>
                <a:srgbClr val="1155CC"/>
              </a:solidFill>
              <a:latin typeface="Playfair Display"/>
              <a:ea typeface="Playfair Display"/>
              <a:cs typeface="Playfair Display"/>
              <a:sym typeface="Playfair Display"/>
            </a:endParaRPr>
          </a:p>
          <a:p>
            <a:pPr indent="0" lvl="0" marL="0" rtl="0" algn="l">
              <a:spcBef>
                <a:spcPts val="1000"/>
              </a:spcBef>
              <a:spcAft>
                <a:spcPts val="0"/>
              </a:spcAft>
              <a:buNone/>
            </a:pPr>
            <a:r>
              <a:rPr b="1" lang="fr" sz="3300">
                <a:solidFill>
                  <a:srgbClr val="1155CC"/>
                </a:solidFill>
                <a:latin typeface="Playfair Display"/>
                <a:ea typeface="Playfair Display"/>
                <a:cs typeface="Playfair Display"/>
                <a:sym typeface="Playfair Display"/>
              </a:rPr>
              <a:t>Commençons cette célébration par reconnaître la présence de Dieu avec nous et en chacun de nous et prions-le en toute confiance ! </a:t>
            </a:r>
            <a:endParaRPr b="1" sz="3300">
              <a:solidFill>
                <a:srgbClr val="1155CC"/>
              </a:solidFill>
              <a:latin typeface="Playfair Display"/>
              <a:ea typeface="Playfair Display"/>
              <a:cs typeface="Playfair Display"/>
              <a:sym typeface="Playfair Display"/>
            </a:endParaRPr>
          </a:p>
        </p:txBody>
      </p:sp>
      <p:pic>
        <p:nvPicPr>
          <p:cNvPr id="864" name="Google Shape;864;p42"/>
          <p:cNvPicPr preferRelativeResize="0"/>
          <p:nvPr/>
        </p:nvPicPr>
        <p:blipFill>
          <a:blip r:embed="rId3">
            <a:alphaModFix/>
          </a:blip>
          <a:stretch>
            <a:fillRect/>
          </a:stretch>
        </p:blipFill>
        <p:spPr>
          <a:xfrm>
            <a:off x="8001850" y="0"/>
            <a:ext cx="1172774" cy="53092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sp>
        <p:nvSpPr>
          <p:cNvPr id="1207" name="Google Shape;1207;p87"/>
          <p:cNvSpPr txBox="1"/>
          <p:nvPr/>
        </p:nvSpPr>
        <p:spPr>
          <a:xfrm>
            <a:off x="436200" y="412575"/>
            <a:ext cx="8271600" cy="3642000"/>
          </a:xfrm>
          <a:prstGeom prst="rect">
            <a:avLst/>
          </a:prstGeom>
          <a:noFill/>
          <a:ln>
            <a:noFill/>
          </a:ln>
        </p:spPr>
        <p:txBody>
          <a:bodyPr anchorCtr="0" anchor="t" bIns="91425" lIns="91425" spcFirstLastPara="1" rIns="91425" wrap="square" tIns="91425">
            <a:spAutoFit/>
          </a:bodyPr>
          <a:lstStyle/>
          <a:p>
            <a:pPr indent="0" lvl="0" marL="0" rtl="0" algn="ctr">
              <a:spcBef>
                <a:spcPts val="1450"/>
              </a:spcBef>
              <a:spcAft>
                <a:spcPts val="0"/>
              </a:spcAft>
              <a:buNone/>
            </a:pPr>
            <a:r>
              <a:rPr b="1" lang="fr" sz="3200">
                <a:latin typeface="Bitter"/>
                <a:ea typeface="Bitter"/>
                <a:cs typeface="Bitter"/>
                <a:sym typeface="Bitter"/>
              </a:rPr>
              <a:t>Pèlerin d’ESPÉRANCE</a:t>
            </a:r>
            <a:br>
              <a:rPr b="1" lang="fr" sz="3200">
                <a:latin typeface="Bitter"/>
                <a:ea typeface="Bitter"/>
                <a:cs typeface="Bitter"/>
                <a:sym typeface="Bitter"/>
              </a:rPr>
            </a:br>
            <a:r>
              <a:rPr b="1" lang="fr" sz="3200">
                <a:latin typeface="Bitter"/>
                <a:ea typeface="Bitter"/>
                <a:cs typeface="Bitter"/>
                <a:sym typeface="Bitter"/>
              </a:rPr>
              <a:t>Je marche vers la lumière</a:t>
            </a:r>
            <a:endParaRPr b="1" sz="3200">
              <a:highlight>
                <a:srgbClr val="FFFF00"/>
              </a:highlight>
              <a:latin typeface="Bitter"/>
              <a:ea typeface="Bitter"/>
              <a:cs typeface="Bitter"/>
              <a:sym typeface="Bitter"/>
            </a:endParaRPr>
          </a:p>
          <a:p>
            <a:pPr indent="0" lvl="0" marL="0" rtl="0" algn="ctr">
              <a:spcBef>
                <a:spcPts val="25"/>
              </a:spcBef>
              <a:spcAft>
                <a:spcPts val="0"/>
              </a:spcAft>
              <a:buNone/>
            </a:pPr>
            <a:r>
              <a:rPr b="1" lang="fr" sz="3200">
                <a:latin typeface="Bitter"/>
                <a:ea typeface="Bitter"/>
                <a:cs typeface="Bitter"/>
                <a:sym typeface="Bitter"/>
              </a:rPr>
              <a:t>Chemin d’harmonie et sans frontières</a:t>
            </a:r>
            <a:endParaRPr b="1" sz="3200">
              <a:highlight>
                <a:srgbClr val="FFFF00"/>
              </a:highlight>
              <a:latin typeface="Bitter"/>
              <a:ea typeface="Bitter"/>
              <a:cs typeface="Bitter"/>
              <a:sym typeface="Bitter"/>
            </a:endParaRPr>
          </a:p>
          <a:p>
            <a:pPr indent="0" lvl="0" marL="0" rtl="0" algn="ctr">
              <a:spcBef>
                <a:spcPts val="25"/>
              </a:spcBef>
              <a:spcAft>
                <a:spcPts val="0"/>
              </a:spcAft>
              <a:buNone/>
            </a:pPr>
            <a:r>
              <a:rPr b="1" lang="fr" sz="3200">
                <a:latin typeface="Bitter"/>
                <a:ea typeface="Bitter"/>
                <a:cs typeface="Bitter"/>
                <a:sym typeface="Bitter"/>
              </a:rPr>
              <a:t>Je me lève et laisse tomber mes croix </a:t>
            </a:r>
            <a:endParaRPr b="1" sz="3200">
              <a:latin typeface="Bitter"/>
              <a:ea typeface="Bitter"/>
              <a:cs typeface="Bitter"/>
              <a:sym typeface="Bitter"/>
            </a:endParaRPr>
          </a:p>
          <a:p>
            <a:pPr indent="0" lvl="0" marL="0" rtl="0" algn="ctr">
              <a:spcBef>
                <a:spcPts val="25"/>
              </a:spcBef>
              <a:spcAft>
                <a:spcPts val="0"/>
              </a:spcAft>
              <a:buNone/>
            </a:pPr>
            <a:br>
              <a:rPr b="1" lang="fr" sz="3200">
                <a:latin typeface="Bitter"/>
                <a:ea typeface="Bitter"/>
                <a:cs typeface="Bitter"/>
                <a:sym typeface="Bitter"/>
              </a:rPr>
            </a:br>
            <a:r>
              <a:rPr b="1" lang="fr" sz="3200">
                <a:latin typeface="Bitter"/>
                <a:ea typeface="Bitter"/>
                <a:cs typeface="Bitter"/>
                <a:sym typeface="Bitter"/>
              </a:rPr>
              <a:t>Non rien, non rien ne pourra m’enlever ma joie (x2) </a:t>
            </a:r>
            <a:endParaRPr sz="3300"/>
          </a:p>
        </p:txBody>
      </p:sp>
      <p:pic>
        <p:nvPicPr>
          <p:cNvPr id="1208" name="Google Shape;1208;p87"/>
          <p:cNvPicPr preferRelativeResize="0"/>
          <p:nvPr/>
        </p:nvPicPr>
        <p:blipFill>
          <a:blip r:embed="rId3">
            <a:alphaModFix/>
          </a:blip>
          <a:stretch>
            <a:fillRect/>
          </a:stretch>
        </p:blipFill>
        <p:spPr>
          <a:xfrm>
            <a:off x="0" y="3652525"/>
            <a:ext cx="1490975" cy="1490975"/>
          </a:xfrm>
          <a:prstGeom prst="rect">
            <a:avLst/>
          </a:prstGeom>
          <a:noFill/>
          <a:ln>
            <a:noFill/>
          </a:ln>
        </p:spPr>
      </p:pic>
      <p:grpSp>
        <p:nvGrpSpPr>
          <p:cNvPr id="1209" name="Google Shape;1209;p87"/>
          <p:cNvGrpSpPr/>
          <p:nvPr/>
        </p:nvGrpSpPr>
        <p:grpSpPr>
          <a:xfrm>
            <a:off x="6697975" y="3789721"/>
            <a:ext cx="1043570" cy="1040544"/>
            <a:chOff x="7998900" y="623068"/>
            <a:chExt cx="800775" cy="799988"/>
          </a:xfrm>
        </p:grpSpPr>
        <p:pic>
          <p:nvPicPr>
            <p:cNvPr id="1210" name="Google Shape;1210;p87"/>
            <p:cNvPicPr preferRelativeResize="0"/>
            <p:nvPr/>
          </p:nvPicPr>
          <p:blipFill rotWithShape="1">
            <a:blip r:embed="rId3">
              <a:alphaModFix/>
            </a:blip>
            <a:srcRect b="33299" l="34392" r="32852" t="18697"/>
            <a:stretch/>
          </p:blipFill>
          <p:spPr>
            <a:xfrm>
              <a:off x="8158875" y="623068"/>
              <a:ext cx="488350" cy="799988"/>
            </a:xfrm>
            <a:prstGeom prst="rect">
              <a:avLst/>
            </a:prstGeom>
            <a:noFill/>
            <a:ln>
              <a:noFill/>
            </a:ln>
          </p:spPr>
        </p:pic>
        <p:sp>
          <p:nvSpPr>
            <p:cNvPr id="1211" name="Google Shape;1211;p87"/>
            <p:cNvSpPr/>
            <p:nvPr/>
          </p:nvSpPr>
          <p:spPr>
            <a:xfrm>
              <a:off x="7998900" y="951438"/>
              <a:ext cx="353700" cy="471600"/>
            </a:xfrm>
            <a:prstGeom prst="rect">
              <a:avLst/>
            </a:prstGeom>
            <a:solidFill>
              <a:srgbClr val="F2E9DC"/>
            </a:solidFill>
            <a:ln cap="flat" cmpd="sng" w="9525">
              <a:solidFill>
                <a:srgbClr val="F2E9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ind"/>
                <a:ea typeface="Hind"/>
                <a:cs typeface="Hind"/>
                <a:sym typeface="Hind"/>
              </a:endParaRPr>
            </a:p>
          </p:txBody>
        </p:sp>
        <p:sp>
          <p:nvSpPr>
            <p:cNvPr id="1212" name="Google Shape;1212;p87"/>
            <p:cNvSpPr/>
            <p:nvPr/>
          </p:nvSpPr>
          <p:spPr>
            <a:xfrm>
              <a:off x="8445975" y="951437"/>
              <a:ext cx="353700" cy="471600"/>
            </a:xfrm>
            <a:prstGeom prst="rect">
              <a:avLst/>
            </a:prstGeom>
            <a:solidFill>
              <a:srgbClr val="F2E9DC"/>
            </a:solidFill>
            <a:ln cap="flat" cmpd="sng" w="9525">
              <a:solidFill>
                <a:srgbClr val="F2E9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ind"/>
                <a:ea typeface="Hind"/>
                <a:cs typeface="Hind"/>
                <a:sym typeface="Hind"/>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grpSp>
        <p:nvGrpSpPr>
          <p:cNvPr id="1217" name="Google Shape;1217;p88"/>
          <p:cNvGrpSpPr/>
          <p:nvPr/>
        </p:nvGrpSpPr>
        <p:grpSpPr>
          <a:xfrm>
            <a:off x="5854975" y="495623"/>
            <a:ext cx="880868" cy="366931"/>
            <a:chOff x="5854975" y="495623"/>
            <a:chExt cx="880868" cy="366931"/>
          </a:xfrm>
        </p:grpSpPr>
        <p:sp>
          <p:nvSpPr>
            <p:cNvPr id="1218" name="Google Shape;1218;p88"/>
            <p:cNvSpPr/>
            <p:nvPr/>
          </p:nvSpPr>
          <p:spPr>
            <a:xfrm>
              <a:off x="5854975" y="728125"/>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88"/>
            <p:cNvSpPr/>
            <p:nvPr/>
          </p:nvSpPr>
          <p:spPr>
            <a:xfrm>
              <a:off x="6533258" y="495623"/>
              <a:ext cx="202586"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0" name="Google Shape;1220;p88"/>
          <p:cNvSpPr/>
          <p:nvPr/>
        </p:nvSpPr>
        <p:spPr>
          <a:xfrm>
            <a:off x="6446575" y="1118800"/>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88"/>
          <p:cNvSpPr/>
          <p:nvPr/>
        </p:nvSpPr>
        <p:spPr>
          <a:xfrm rot="-5400000">
            <a:off x="505800" y="-498850"/>
            <a:ext cx="5140800" cy="6152400"/>
          </a:xfrm>
          <a:prstGeom prst="round2SameRect">
            <a:avLst>
              <a:gd fmla="val 0" name="adj1"/>
              <a:gd fmla="val 5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22" name="Google Shape;1222;p88"/>
          <p:cNvGrpSpPr/>
          <p:nvPr/>
        </p:nvGrpSpPr>
        <p:grpSpPr>
          <a:xfrm>
            <a:off x="7039570" y="1429312"/>
            <a:ext cx="1954162" cy="3714178"/>
            <a:chOff x="7009300" y="1549175"/>
            <a:chExt cx="1895221" cy="3602151"/>
          </a:xfrm>
        </p:grpSpPr>
        <p:sp>
          <p:nvSpPr>
            <p:cNvPr id="1223" name="Google Shape;1223;p88"/>
            <p:cNvSpPr/>
            <p:nvPr/>
          </p:nvSpPr>
          <p:spPr>
            <a:xfrm>
              <a:off x="7019072" y="2058924"/>
              <a:ext cx="620935" cy="711266"/>
            </a:xfrm>
            <a:custGeom>
              <a:rect b="b" l="l" r="r" t="t"/>
              <a:pathLst>
                <a:path extrusionOk="0" h="11937" w="10421">
                  <a:moveTo>
                    <a:pt x="7674" y="0"/>
                  </a:moveTo>
                  <a:lnTo>
                    <a:pt x="1" y="433"/>
                  </a:lnTo>
                  <a:lnTo>
                    <a:pt x="1754" y="6859"/>
                  </a:lnTo>
                  <a:lnTo>
                    <a:pt x="3321" y="11937"/>
                  </a:lnTo>
                  <a:lnTo>
                    <a:pt x="10420" y="10402"/>
                  </a:lnTo>
                  <a:lnTo>
                    <a:pt x="76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88"/>
            <p:cNvSpPr/>
            <p:nvPr/>
          </p:nvSpPr>
          <p:spPr>
            <a:xfrm>
              <a:off x="7220172" y="2154678"/>
              <a:ext cx="42901" cy="20974"/>
            </a:xfrm>
            <a:custGeom>
              <a:rect b="b" l="l" r="r" t="t"/>
              <a:pathLst>
                <a:path extrusionOk="0" h="352" w="720">
                  <a:moveTo>
                    <a:pt x="193" y="0"/>
                  </a:moveTo>
                  <a:cubicBezTo>
                    <a:pt x="46" y="0"/>
                    <a:pt x="1" y="228"/>
                    <a:pt x="164" y="270"/>
                  </a:cubicBezTo>
                  <a:cubicBezTo>
                    <a:pt x="273" y="297"/>
                    <a:pt x="387" y="324"/>
                    <a:pt x="501" y="347"/>
                  </a:cubicBezTo>
                  <a:lnTo>
                    <a:pt x="529" y="347"/>
                  </a:lnTo>
                  <a:lnTo>
                    <a:pt x="529" y="352"/>
                  </a:lnTo>
                  <a:cubicBezTo>
                    <a:pt x="697" y="352"/>
                    <a:pt x="720" y="110"/>
                    <a:pt x="556" y="78"/>
                  </a:cubicBezTo>
                  <a:cubicBezTo>
                    <a:pt x="447" y="56"/>
                    <a:pt x="337" y="33"/>
                    <a:pt x="233" y="6"/>
                  </a:cubicBezTo>
                  <a:cubicBezTo>
                    <a:pt x="219" y="2"/>
                    <a:pt x="205" y="0"/>
                    <a:pt x="1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88"/>
            <p:cNvSpPr/>
            <p:nvPr/>
          </p:nvSpPr>
          <p:spPr>
            <a:xfrm>
              <a:off x="7286371" y="2162662"/>
              <a:ext cx="153074" cy="29792"/>
            </a:xfrm>
            <a:custGeom>
              <a:rect b="b" l="l" r="r" t="t"/>
              <a:pathLst>
                <a:path extrusionOk="0" h="500" w="2569">
                  <a:moveTo>
                    <a:pt x="188" y="53"/>
                  </a:moveTo>
                  <a:cubicBezTo>
                    <a:pt x="22" y="53"/>
                    <a:pt x="0" y="305"/>
                    <a:pt x="173" y="322"/>
                  </a:cubicBezTo>
                  <a:cubicBezTo>
                    <a:pt x="397" y="345"/>
                    <a:pt x="620" y="354"/>
                    <a:pt x="843" y="354"/>
                  </a:cubicBezTo>
                  <a:lnTo>
                    <a:pt x="961" y="354"/>
                  </a:lnTo>
                  <a:cubicBezTo>
                    <a:pt x="1130" y="345"/>
                    <a:pt x="1130" y="95"/>
                    <a:pt x="961" y="81"/>
                  </a:cubicBezTo>
                  <a:lnTo>
                    <a:pt x="843" y="81"/>
                  </a:lnTo>
                  <a:cubicBezTo>
                    <a:pt x="629" y="81"/>
                    <a:pt x="415" y="72"/>
                    <a:pt x="201" y="54"/>
                  </a:cubicBezTo>
                  <a:cubicBezTo>
                    <a:pt x="196" y="53"/>
                    <a:pt x="192" y="53"/>
                    <a:pt x="188" y="53"/>
                  </a:cubicBezTo>
                  <a:close/>
                  <a:moveTo>
                    <a:pt x="2027" y="1"/>
                  </a:moveTo>
                  <a:cubicBezTo>
                    <a:pt x="1947" y="1"/>
                    <a:pt x="1865" y="8"/>
                    <a:pt x="1786" y="17"/>
                  </a:cubicBezTo>
                  <a:lnTo>
                    <a:pt x="1804" y="158"/>
                  </a:lnTo>
                  <a:lnTo>
                    <a:pt x="1758" y="26"/>
                  </a:lnTo>
                  <a:lnTo>
                    <a:pt x="1722" y="31"/>
                  </a:lnTo>
                  <a:cubicBezTo>
                    <a:pt x="1547" y="53"/>
                    <a:pt x="1574" y="301"/>
                    <a:pt x="1733" y="301"/>
                  </a:cubicBezTo>
                  <a:cubicBezTo>
                    <a:pt x="1740" y="301"/>
                    <a:pt x="1747" y="301"/>
                    <a:pt x="1754" y="300"/>
                  </a:cubicBezTo>
                  <a:lnTo>
                    <a:pt x="1822" y="291"/>
                  </a:lnTo>
                  <a:cubicBezTo>
                    <a:pt x="1892" y="280"/>
                    <a:pt x="1965" y="271"/>
                    <a:pt x="2033" y="271"/>
                  </a:cubicBezTo>
                  <a:cubicBezTo>
                    <a:pt x="2085" y="271"/>
                    <a:pt x="2133" y="277"/>
                    <a:pt x="2173" y="291"/>
                  </a:cubicBezTo>
                  <a:cubicBezTo>
                    <a:pt x="2223" y="313"/>
                    <a:pt x="2268" y="354"/>
                    <a:pt x="2291" y="404"/>
                  </a:cubicBezTo>
                  <a:cubicBezTo>
                    <a:pt x="2309" y="464"/>
                    <a:pt x="2359" y="500"/>
                    <a:pt x="2419" y="500"/>
                  </a:cubicBezTo>
                  <a:cubicBezTo>
                    <a:pt x="2432" y="500"/>
                    <a:pt x="2451" y="495"/>
                    <a:pt x="2460" y="491"/>
                  </a:cubicBezTo>
                  <a:cubicBezTo>
                    <a:pt x="2532" y="468"/>
                    <a:pt x="2569" y="391"/>
                    <a:pt x="2551" y="318"/>
                  </a:cubicBezTo>
                  <a:cubicBezTo>
                    <a:pt x="2501" y="186"/>
                    <a:pt x="2396" y="81"/>
                    <a:pt x="2264" y="35"/>
                  </a:cubicBezTo>
                  <a:cubicBezTo>
                    <a:pt x="2193" y="10"/>
                    <a:pt x="2112" y="1"/>
                    <a:pt x="2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88"/>
            <p:cNvSpPr/>
            <p:nvPr/>
          </p:nvSpPr>
          <p:spPr>
            <a:xfrm>
              <a:off x="7162911" y="2204371"/>
              <a:ext cx="248112" cy="57023"/>
            </a:xfrm>
            <a:custGeom>
              <a:rect b="b" l="l" r="r" t="t"/>
              <a:pathLst>
                <a:path extrusionOk="0" h="957" w="4164">
                  <a:moveTo>
                    <a:pt x="3972" y="1"/>
                  </a:moveTo>
                  <a:cubicBezTo>
                    <a:pt x="3956" y="1"/>
                    <a:pt x="3939" y="3"/>
                    <a:pt x="3921" y="9"/>
                  </a:cubicBezTo>
                  <a:cubicBezTo>
                    <a:pt x="3685" y="87"/>
                    <a:pt x="3439" y="132"/>
                    <a:pt x="3193" y="155"/>
                  </a:cubicBezTo>
                  <a:cubicBezTo>
                    <a:pt x="3024" y="178"/>
                    <a:pt x="3038" y="424"/>
                    <a:pt x="3206" y="428"/>
                  </a:cubicBezTo>
                  <a:lnTo>
                    <a:pt x="3220" y="428"/>
                  </a:lnTo>
                  <a:cubicBezTo>
                    <a:pt x="3489" y="406"/>
                    <a:pt x="3753" y="351"/>
                    <a:pt x="4012" y="265"/>
                  </a:cubicBezTo>
                  <a:cubicBezTo>
                    <a:pt x="4164" y="211"/>
                    <a:pt x="4110" y="1"/>
                    <a:pt x="3972" y="1"/>
                  </a:cubicBezTo>
                  <a:close/>
                  <a:moveTo>
                    <a:pt x="2350" y="187"/>
                  </a:moveTo>
                  <a:cubicBezTo>
                    <a:pt x="2118" y="192"/>
                    <a:pt x="1877" y="196"/>
                    <a:pt x="1644" y="214"/>
                  </a:cubicBezTo>
                  <a:cubicBezTo>
                    <a:pt x="1465" y="219"/>
                    <a:pt x="1471" y="483"/>
                    <a:pt x="1645" y="483"/>
                  </a:cubicBezTo>
                  <a:cubicBezTo>
                    <a:pt x="1648" y="483"/>
                    <a:pt x="1650" y="483"/>
                    <a:pt x="1653" y="483"/>
                  </a:cubicBezTo>
                  <a:lnTo>
                    <a:pt x="1663" y="483"/>
                  </a:lnTo>
                  <a:cubicBezTo>
                    <a:pt x="1890" y="469"/>
                    <a:pt x="2127" y="465"/>
                    <a:pt x="2355" y="460"/>
                  </a:cubicBezTo>
                  <a:lnTo>
                    <a:pt x="2432" y="460"/>
                  </a:lnTo>
                  <a:cubicBezTo>
                    <a:pt x="2505" y="460"/>
                    <a:pt x="2569" y="397"/>
                    <a:pt x="2564" y="324"/>
                  </a:cubicBezTo>
                  <a:cubicBezTo>
                    <a:pt x="2560" y="246"/>
                    <a:pt x="2501" y="192"/>
                    <a:pt x="2428" y="187"/>
                  </a:cubicBezTo>
                  <a:close/>
                  <a:moveTo>
                    <a:pt x="893" y="354"/>
                  </a:moveTo>
                  <a:cubicBezTo>
                    <a:pt x="879" y="354"/>
                    <a:pt x="866" y="356"/>
                    <a:pt x="852" y="360"/>
                  </a:cubicBezTo>
                  <a:cubicBezTo>
                    <a:pt x="588" y="438"/>
                    <a:pt x="337" y="556"/>
                    <a:pt x="110" y="711"/>
                  </a:cubicBezTo>
                  <a:cubicBezTo>
                    <a:pt x="0" y="784"/>
                    <a:pt x="55" y="957"/>
                    <a:pt x="187" y="957"/>
                  </a:cubicBezTo>
                  <a:cubicBezTo>
                    <a:pt x="219" y="957"/>
                    <a:pt x="246" y="948"/>
                    <a:pt x="269" y="934"/>
                  </a:cubicBezTo>
                  <a:cubicBezTo>
                    <a:pt x="474" y="797"/>
                    <a:pt x="697" y="688"/>
                    <a:pt x="934" y="620"/>
                  </a:cubicBezTo>
                  <a:cubicBezTo>
                    <a:pt x="1002" y="597"/>
                    <a:pt x="1043" y="520"/>
                    <a:pt x="1020" y="451"/>
                  </a:cubicBezTo>
                  <a:cubicBezTo>
                    <a:pt x="1006" y="392"/>
                    <a:pt x="952" y="354"/>
                    <a:pt x="893" y="3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88"/>
            <p:cNvSpPr/>
            <p:nvPr/>
          </p:nvSpPr>
          <p:spPr>
            <a:xfrm>
              <a:off x="7180429" y="2305487"/>
              <a:ext cx="139846" cy="34619"/>
            </a:xfrm>
            <a:custGeom>
              <a:rect b="b" l="l" r="r" t="t"/>
              <a:pathLst>
                <a:path extrusionOk="0" h="581" w="2347">
                  <a:moveTo>
                    <a:pt x="2154" y="0"/>
                  </a:moveTo>
                  <a:cubicBezTo>
                    <a:pt x="2140" y="0"/>
                    <a:pt x="2126" y="2"/>
                    <a:pt x="2111" y="7"/>
                  </a:cubicBezTo>
                  <a:cubicBezTo>
                    <a:pt x="1983" y="48"/>
                    <a:pt x="1860" y="89"/>
                    <a:pt x="1733" y="120"/>
                  </a:cubicBezTo>
                  <a:cubicBezTo>
                    <a:pt x="1651" y="148"/>
                    <a:pt x="1564" y="171"/>
                    <a:pt x="1478" y="189"/>
                  </a:cubicBezTo>
                  <a:cubicBezTo>
                    <a:pt x="1320" y="225"/>
                    <a:pt x="1345" y="458"/>
                    <a:pt x="1505" y="458"/>
                  </a:cubicBezTo>
                  <a:cubicBezTo>
                    <a:pt x="1507" y="458"/>
                    <a:pt x="1508" y="457"/>
                    <a:pt x="1510" y="457"/>
                  </a:cubicBezTo>
                  <a:cubicBezTo>
                    <a:pt x="1519" y="457"/>
                    <a:pt x="1533" y="457"/>
                    <a:pt x="1542" y="453"/>
                  </a:cubicBezTo>
                  <a:cubicBezTo>
                    <a:pt x="1633" y="430"/>
                    <a:pt x="1724" y="407"/>
                    <a:pt x="1810" y="385"/>
                  </a:cubicBezTo>
                  <a:cubicBezTo>
                    <a:pt x="1938" y="348"/>
                    <a:pt x="2061" y="307"/>
                    <a:pt x="2188" y="271"/>
                  </a:cubicBezTo>
                  <a:cubicBezTo>
                    <a:pt x="2346" y="221"/>
                    <a:pt x="2296" y="0"/>
                    <a:pt x="2154" y="0"/>
                  </a:cubicBezTo>
                  <a:close/>
                  <a:moveTo>
                    <a:pt x="190" y="283"/>
                  </a:moveTo>
                  <a:cubicBezTo>
                    <a:pt x="27" y="283"/>
                    <a:pt x="0" y="531"/>
                    <a:pt x="171" y="558"/>
                  </a:cubicBezTo>
                  <a:cubicBezTo>
                    <a:pt x="303" y="571"/>
                    <a:pt x="430" y="580"/>
                    <a:pt x="563" y="580"/>
                  </a:cubicBezTo>
                  <a:cubicBezTo>
                    <a:pt x="663" y="580"/>
                    <a:pt x="763" y="576"/>
                    <a:pt x="868" y="567"/>
                  </a:cubicBezTo>
                  <a:cubicBezTo>
                    <a:pt x="1047" y="558"/>
                    <a:pt x="1029" y="297"/>
                    <a:pt x="861" y="297"/>
                  </a:cubicBezTo>
                  <a:cubicBezTo>
                    <a:pt x="855" y="297"/>
                    <a:pt x="848" y="297"/>
                    <a:pt x="840" y="298"/>
                  </a:cubicBezTo>
                  <a:cubicBezTo>
                    <a:pt x="757" y="305"/>
                    <a:pt x="673" y="309"/>
                    <a:pt x="589" y="309"/>
                  </a:cubicBezTo>
                  <a:cubicBezTo>
                    <a:pt x="463" y="309"/>
                    <a:pt x="338" y="301"/>
                    <a:pt x="212" y="284"/>
                  </a:cubicBezTo>
                  <a:cubicBezTo>
                    <a:pt x="204" y="283"/>
                    <a:pt x="197" y="283"/>
                    <a:pt x="190" y="28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88"/>
            <p:cNvSpPr/>
            <p:nvPr/>
          </p:nvSpPr>
          <p:spPr>
            <a:xfrm>
              <a:off x="7239418" y="2286777"/>
              <a:ext cx="251627" cy="176252"/>
            </a:xfrm>
            <a:custGeom>
              <a:rect b="b" l="l" r="r" t="t"/>
              <a:pathLst>
                <a:path extrusionOk="0" h="2958" w="4223">
                  <a:moveTo>
                    <a:pt x="2458" y="5"/>
                  </a:moveTo>
                  <a:cubicBezTo>
                    <a:pt x="2451" y="5"/>
                    <a:pt x="2444" y="5"/>
                    <a:pt x="2437" y="6"/>
                  </a:cubicBezTo>
                  <a:cubicBezTo>
                    <a:pt x="2209" y="34"/>
                    <a:pt x="1986" y="79"/>
                    <a:pt x="1768" y="138"/>
                  </a:cubicBezTo>
                  <a:cubicBezTo>
                    <a:pt x="1613" y="179"/>
                    <a:pt x="1640" y="403"/>
                    <a:pt x="1799" y="403"/>
                  </a:cubicBezTo>
                  <a:cubicBezTo>
                    <a:pt x="1813" y="403"/>
                    <a:pt x="1822" y="403"/>
                    <a:pt x="1836" y="398"/>
                  </a:cubicBezTo>
                  <a:cubicBezTo>
                    <a:pt x="2041" y="343"/>
                    <a:pt x="2255" y="302"/>
                    <a:pt x="2469" y="275"/>
                  </a:cubicBezTo>
                  <a:cubicBezTo>
                    <a:pt x="2639" y="253"/>
                    <a:pt x="2617" y="5"/>
                    <a:pt x="2458" y="5"/>
                  </a:cubicBezTo>
                  <a:close/>
                  <a:moveTo>
                    <a:pt x="3112" y="0"/>
                  </a:moveTo>
                  <a:cubicBezTo>
                    <a:pt x="2949" y="0"/>
                    <a:pt x="2927" y="249"/>
                    <a:pt x="3097" y="270"/>
                  </a:cubicBezTo>
                  <a:cubicBezTo>
                    <a:pt x="3166" y="280"/>
                    <a:pt x="3234" y="289"/>
                    <a:pt x="3302" y="307"/>
                  </a:cubicBezTo>
                  <a:cubicBezTo>
                    <a:pt x="3434" y="334"/>
                    <a:pt x="3557" y="384"/>
                    <a:pt x="3671" y="453"/>
                  </a:cubicBezTo>
                  <a:cubicBezTo>
                    <a:pt x="3694" y="466"/>
                    <a:pt x="3717" y="471"/>
                    <a:pt x="3744" y="471"/>
                  </a:cubicBezTo>
                  <a:cubicBezTo>
                    <a:pt x="3746" y="471"/>
                    <a:pt x="3747" y="471"/>
                    <a:pt x="3749" y="471"/>
                  </a:cubicBezTo>
                  <a:cubicBezTo>
                    <a:pt x="3882" y="471"/>
                    <a:pt x="3929" y="292"/>
                    <a:pt x="3817" y="220"/>
                  </a:cubicBezTo>
                  <a:cubicBezTo>
                    <a:pt x="3676" y="134"/>
                    <a:pt x="3521" y="75"/>
                    <a:pt x="3361" y="38"/>
                  </a:cubicBezTo>
                  <a:cubicBezTo>
                    <a:pt x="3284" y="25"/>
                    <a:pt x="3211" y="11"/>
                    <a:pt x="3134" y="2"/>
                  </a:cubicBezTo>
                  <a:cubicBezTo>
                    <a:pt x="3126" y="1"/>
                    <a:pt x="3119" y="0"/>
                    <a:pt x="3112" y="0"/>
                  </a:cubicBezTo>
                  <a:close/>
                  <a:moveTo>
                    <a:pt x="4094" y="748"/>
                  </a:moveTo>
                  <a:cubicBezTo>
                    <a:pt x="4091" y="748"/>
                    <a:pt x="4088" y="748"/>
                    <a:pt x="4086" y="749"/>
                  </a:cubicBezTo>
                  <a:cubicBezTo>
                    <a:pt x="4008" y="758"/>
                    <a:pt x="3949" y="822"/>
                    <a:pt x="3954" y="894"/>
                  </a:cubicBezTo>
                  <a:cubicBezTo>
                    <a:pt x="3954" y="1054"/>
                    <a:pt x="3872" y="1222"/>
                    <a:pt x="3730" y="1377"/>
                  </a:cubicBezTo>
                  <a:cubicBezTo>
                    <a:pt x="3649" y="1463"/>
                    <a:pt x="3711" y="1603"/>
                    <a:pt x="3828" y="1605"/>
                  </a:cubicBezTo>
                  <a:lnTo>
                    <a:pt x="3828" y="1605"/>
                  </a:lnTo>
                  <a:cubicBezTo>
                    <a:pt x="3868" y="1604"/>
                    <a:pt x="3899" y="1591"/>
                    <a:pt x="3926" y="1564"/>
                  </a:cubicBezTo>
                  <a:cubicBezTo>
                    <a:pt x="4117" y="1359"/>
                    <a:pt x="4222" y="1122"/>
                    <a:pt x="4222" y="899"/>
                  </a:cubicBezTo>
                  <a:lnTo>
                    <a:pt x="4222" y="872"/>
                  </a:lnTo>
                  <a:cubicBezTo>
                    <a:pt x="4218" y="802"/>
                    <a:pt x="4163" y="748"/>
                    <a:pt x="4094" y="748"/>
                  </a:cubicBezTo>
                  <a:close/>
                  <a:moveTo>
                    <a:pt x="3828" y="1605"/>
                  </a:moveTo>
                  <a:cubicBezTo>
                    <a:pt x="3828" y="1605"/>
                    <a:pt x="3827" y="1605"/>
                    <a:pt x="3826" y="1605"/>
                  </a:cubicBezTo>
                  <a:lnTo>
                    <a:pt x="3831" y="1605"/>
                  </a:lnTo>
                  <a:cubicBezTo>
                    <a:pt x="3830" y="1605"/>
                    <a:pt x="3829" y="1605"/>
                    <a:pt x="3828" y="1605"/>
                  </a:cubicBezTo>
                  <a:close/>
                  <a:moveTo>
                    <a:pt x="3281" y="1689"/>
                  </a:moveTo>
                  <a:cubicBezTo>
                    <a:pt x="3264" y="1689"/>
                    <a:pt x="3245" y="1692"/>
                    <a:pt x="3225" y="1700"/>
                  </a:cubicBezTo>
                  <a:cubicBezTo>
                    <a:pt x="3024" y="1778"/>
                    <a:pt x="2820" y="1837"/>
                    <a:pt x="2610" y="1874"/>
                  </a:cubicBezTo>
                  <a:cubicBezTo>
                    <a:pt x="2448" y="1896"/>
                    <a:pt x="2464" y="2142"/>
                    <a:pt x="2633" y="2142"/>
                  </a:cubicBezTo>
                  <a:cubicBezTo>
                    <a:pt x="2634" y="2142"/>
                    <a:pt x="2636" y="2142"/>
                    <a:pt x="2637" y="2142"/>
                  </a:cubicBezTo>
                  <a:cubicBezTo>
                    <a:pt x="2642" y="2142"/>
                    <a:pt x="2651" y="2138"/>
                    <a:pt x="2660" y="2138"/>
                  </a:cubicBezTo>
                  <a:cubicBezTo>
                    <a:pt x="2888" y="2101"/>
                    <a:pt x="3111" y="2037"/>
                    <a:pt x="3330" y="1951"/>
                  </a:cubicBezTo>
                  <a:cubicBezTo>
                    <a:pt x="3474" y="1891"/>
                    <a:pt x="3413" y="1689"/>
                    <a:pt x="3281" y="1689"/>
                  </a:cubicBezTo>
                  <a:close/>
                  <a:moveTo>
                    <a:pt x="1980" y="1959"/>
                  </a:moveTo>
                  <a:cubicBezTo>
                    <a:pt x="1973" y="1959"/>
                    <a:pt x="1966" y="1959"/>
                    <a:pt x="1959" y="1960"/>
                  </a:cubicBezTo>
                  <a:cubicBezTo>
                    <a:pt x="1754" y="1983"/>
                    <a:pt x="1517" y="2015"/>
                    <a:pt x="1289" y="2060"/>
                  </a:cubicBezTo>
                  <a:cubicBezTo>
                    <a:pt x="1130" y="2097"/>
                    <a:pt x="1153" y="2333"/>
                    <a:pt x="1321" y="2333"/>
                  </a:cubicBezTo>
                  <a:lnTo>
                    <a:pt x="1321" y="2329"/>
                  </a:lnTo>
                  <a:lnTo>
                    <a:pt x="1349" y="2329"/>
                  </a:lnTo>
                  <a:cubicBezTo>
                    <a:pt x="1563" y="2279"/>
                    <a:pt x="1795" y="2252"/>
                    <a:pt x="1991" y="2229"/>
                  </a:cubicBezTo>
                  <a:cubicBezTo>
                    <a:pt x="2165" y="2207"/>
                    <a:pt x="2143" y="1959"/>
                    <a:pt x="1980" y="1959"/>
                  </a:cubicBezTo>
                  <a:close/>
                  <a:moveTo>
                    <a:pt x="698" y="2271"/>
                  </a:moveTo>
                  <a:cubicBezTo>
                    <a:pt x="678" y="2271"/>
                    <a:pt x="656" y="2276"/>
                    <a:pt x="634" y="2288"/>
                  </a:cubicBezTo>
                  <a:cubicBezTo>
                    <a:pt x="597" y="2302"/>
                    <a:pt x="561" y="2324"/>
                    <a:pt x="529" y="2343"/>
                  </a:cubicBezTo>
                  <a:cubicBezTo>
                    <a:pt x="351" y="2447"/>
                    <a:pt x="196" y="2579"/>
                    <a:pt x="73" y="2734"/>
                  </a:cubicBezTo>
                  <a:cubicBezTo>
                    <a:pt x="1" y="2825"/>
                    <a:pt x="64" y="2957"/>
                    <a:pt x="178" y="2957"/>
                  </a:cubicBezTo>
                  <a:cubicBezTo>
                    <a:pt x="219" y="2957"/>
                    <a:pt x="260" y="2939"/>
                    <a:pt x="287" y="2907"/>
                  </a:cubicBezTo>
                  <a:cubicBezTo>
                    <a:pt x="392" y="2775"/>
                    <a:pt x="520" y="2666"/>
                    <a:pt x="665" y="2579"/>
                  </a:cubicBezTo>
                  <a:cubicBezTo>
                    <a:pt x="693" y="2561"/>
                    <a:pt x="725" y="2543"/>
                    <a:pt x="757" y="2529"/>
                  </a:cubicBezTo>
                  <a:cubicBezTo>
                    <a:pt x="893" y="2459"/>
                    <a:pt x="822" y="2271"/>
                    <a:pt x="698" y="227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88"/>
            <p:cNvSpPr/>
            <p:nvPr/>
          </p:nvSpPr>
          <p:spPr>
            <a:xfrm>
              <a:off x="7225058" y="2482991"/>
              <a:ext cx="40637" cy="44093"/>
            </a:xfrm>
            <a:custGeom>
              <a:rect b="b" l="l" r="r" t="t"/>
              <a:pathLst>
                <a:path extrusionOk="0" h="740" w="682">
                  <a:moveTo>
                    <a:pt x="152" y="0"/>
                  </a:moveTo>
                  <a:cubicBezTo>
                    <a:pt x="82" y="0"/>
                    <a:pt x="27" y="52"/>
                    <a:pt x="18" y="120"/>
                  </a:cubicBezTo>
                  <a:cubicBezTo>
                    <a:pt x="0" y="252"/>
                    <a:pt x="9" y="379"/>
                    <a:pt x="41" y="507"/>
                  </a:cubicBezTo>
                  <a:lnTo>
                    <a:pt x="59" y="571"/>
                  </a:lnTo>
                  <a:lnTo>
                    <a:pt x="114" y="598"/>
                  </a:lnTo>
                  <a:cubicBezTo>
                    <a:pt x="223" y="648"/>
                    <a:pt x="328" y="694"/>
                    <a:pt x="442" y="730"/>
                  </a:cubicBezTo>
                  <a:cubicBezTo>
                    <a:pt x="456" y="735"/>
                    <a:pt x="474" y="739"/>
                    <a:pt x="488" y="739"/>
                  </a:cubicBezTo>
                  <a:lnTo>
                    <a:pt x="492" y="739"/>
                  </a:lnTo>
                  <a:cubicBezTo>
                    <a:pt x="494" y="739"/>
                    <a:pt x="495" y="739"/>
                    <a:pt x="497" y="739"/>
                  </a:cubicBezTo>
                  <a:cubicBezTo>
                    <a:pt x="643" y="739"/>
                    <a:pt x="682" y="525"/>
                    <a:pt x="538" y="475"/>
                  </a:cubicBezTo>
                  <a:cubicBezTo>
                    <a:pt x="451" y="448"/>
                    <a:pt x="374" y="416"/>
                    <a:pt x="292" y="379"/>
                  </a:cubicBezTo>
                  <a:cubicBezTo>
                    <a:pt x="278" y="302"/>
                    <a:pt x="278" y="229"/>
                    <a:pt x="287" y="152"/>
                  </a:cubicBezTo>
                  <a:cubicBezTo>
                    <a:pt x="296" y="79"/>
                    <a:pt x="242" y="10"/>
                    <a:pt x="169" y="1"/>
                  </a:cubicBezTo>
                  <a:cubicBezTo>
                    <a:pt x="163" y="1"/>
                    <a:pt x="157" y="0"/>
                    <a:pt x="1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88"/>
            <p:cNvSpPr/>
            <p:nvPr/>
          </p:nvSpPr>
          <p:spPr>
            <a:xfrm>
              <a:off x="7288516" y="2501402"/>
              <a:ext cx="150571" cy="38134"/>
            </a:xfrm>
            <a:custGeom>
              <a:rect b="b" l="l" r="r" t="t"/>
              <a:pathLst>
                <a:path extrusionOk="0" h="640" w="2527">
                  <a:moveTo>
                    <a:pt x="2335" y="0"/>
                  </a:moveTo>
                  <a:cubicBezTo>
                    <a:pt x="2321" y="0"/>
                    <a:pt x="2307" y="2"/>
                    <a:pt x="2292" y="7"/>
                  </a:cubicBezTo>
                  <a:cubicBezTo>
                    <a:pt x="2182" y="38"/>
                    <a:pt x="2073" y="79"/>
                    <a:pt x="1964" y="116"/>
                  </a:cubicBezTo>
                  <a:cubicBezTo>
                    <a:pt x="1836" y="157"/>
                    <a:pt x="1713" y="198"/>
                    <a:pt x="1586" y="234"/>
                  </a:cubicBezTo>
                  <a:cubicBezTo>
                    <a:pt x="1432" y="275"/>
                    <a:pt x="1462" y="499"/>
                    <a:pt x="1617" y="499"/>
                  </a:cubicBezTo>
                  <a:cubicBezTo>
                    <a:pt x="1619" y="499"/>
                    <a:pt x="1621" y="498"/>
                    <a:pt x="1622" y="498"/>
                  </a:cubicBezTo>
                  <a:cubicBezTo>
                    <a:pt x="1636" y="498"/>
                    <a:pt x="1645" y="498"/>
                    <a:pt x="1659" y="494"/>
                  </a:cubicBezTo>
                  <a:cubicBezTo>
                    <a:pt x="1791" y="457"/>
                    <a:pt x="1918" y="416"/>
                    <a:pt x="2050" y="371"/>
                  </a:cubicBezTo>
                  <a:cubicBezTo>
                    <a:pt x="2155" y="339"/>
                    <a:pt x="2264" y="303"/>
                    <a:pt x="2369" y="271"/>
                  </a:cubicBezTo>
                  <a:cubicBezTo>
                    <a:pt x="2527" y="221"/>
                    <a:pt x="2476" y="0"/>
                    <a:pt x="2335" y="0"/>
                  </a:cubicBezTo>
                  <a:close/>
                  <a:moveTo>
                    <a:pt x="148" y="333"/>
                  </a:moveTo>
                  <a:cubicBezTo>
                    <a:pt x="82" y="333"/>
                    <a:pt x="23" y="382"/>
                    <a:pt x="10" y="453"/>
                  </a:cubicBezTo>
                  <a:cubicBezTo>
                    <a:pt x="1" y="526"/>
                    <a:pt x="56" y="594"/>
                    <a:pt x="128" y="603"/>
                  </a:cubicBezTo>
                  <a:cubicBezTo>
                    <a:pt x="297" y="626"/>
                    <a:pt x="465" y="640"/>
                    <a:pt x="638" y="640"/>
                  </a:cubicBezTo>
                  <a:cubicBezTo>
                    <a:pt x="725" y="640"/>
                    <a:pt x="811" y="635"/>
                    <a:pt x="898" y="631"/>
                  </a:cubicBezTo>
                  <a:cubicBezTo>
                    <a:pt x="1076" y="617"/>
                    <a:pt x="1063" y="357"/>
                    <a:pt x="893" y="357"/>
                  </a:cubicBezTo>
                  <a:cubicBezTo>
                    <a:pt x="889" y="357"/>
                    <a:pt x="884" y="357"/>
                    <a:pt x="880" y="357"/>
                  </a:cubicBezTo>
                  <a:cubicBezTo>
                    <a:pt x="799" y="364"/>
                    <a:pt x="717" y="367"/>
                    <a:pt x="635" y="367"/>
                  </a:cubicBezTo>
                  <a:cubicBezTo>
                    <a:pt x="478" y="367"/>
                    <a:pt x="320" y="355"/>
                    <a:pt x="165" y="335"/>
                  </a:cubicBezTo>
                  <a:cubicBezTo>
                    <a:pt x="159" y="334"/>
                    <a:pt x="153" y="333"/>
                    <a:pt x="148" y="33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88"/>
            <p:cNvSpPr/>
            <p:nvPr/>
          </p:nvSpPr>
          <p:spPr>
            <a:xfrm>
              <a:off x="7425800" y="2494371"/>
              <a:ext cx="117025" cy="131445"/>
            </a:xfrm>
            <a:custGeom>
              <a:rect b="b" l="l" r="r" t="t"/>
              <a:pathLst>
                <a:path extrusionOk="0" h="2206" w="1964">
                  <a:moveTo>
                    <a:pt x="752" y="1"/>
                  </a:moveTo>
                  <a:cubicBezTo>
                    <a:pt x="680" y="1"/>
                    <a:pt x="621" y="61"/>
                    <a:pt x="625" y="134"/>
                  </a:cubicBezTo>
                  <a:cubicBezTo>
                    <a:pt x="625" y="207"/>
                    <a:pt x="684" y="270"/>
                    <a:pt x="757" y="270"/>
                  </a:cubicBezTo>
                  <a:cubicBezTo>
                    <a:pt x="980" y="275"/>
                    <a:pt x="1199" y="339"/>
                    <a:pt x="1390" y="462"/>
                  </a:cubicBezTo>
                  <a:cubicBezTo>
                    <a:pt x="1413" y="475"/>
                    <a:pt x="1436" y="484"/>
                    <a:pt x="1463" y="484"/>
                  </a:cubicBezTo>
                  <a:cubicBezTo>
                    <a:pt x="1600" y="484"/>
                    <a:pt x="1654" y="311"/>
                    <a:pt x="1540" y="234"/>
                  </a:cubicBezTo>
                  <a:cubicBezTo>
                    <a:pt x="1308" y="84"/>
                    <a:pt x="1040" y="2"/>
                    <a:pt x="766" y="2"/>
                  </a:cubicBezTo>
                  <a:cubicBezTo>
                    <a:pt x="761" y="1"/>
                    <a:pt x="756" y="1"/>
                    <a:pt x="752" y="1"/>
                  </a:cubicBezTo>
                  <a:close/>
                  <a:moveTo>
                    <a:pt x="1839" y="843"/>
                  </a:moveTo>
                  <a:cubicBezTo>
                    <a:pt x="1833" y="843"/>
                    <a:pt x="1828" y="843"/>
                    <a:pt x="1823" y="844"/>
                  </a:cubicBezTo>
                  <a:cubicBezTo>
                    <a:pt x="1745" y="853"/>
                    <a:pt x="1686" y="922"/>
                    <a:pt x="1691" y="999"/>
                  </a:cubicBezTo>
                  <a:cubicBezTo>
                    <a:pt x="1682" y="1204"/>
                    <a:pt x="1600" y="1400"/>
                    <a:pt x="1454" y="1550"/>
                  </a:cubicBezTo>
                  <a:cubicBezTo>
                    <a:pt x="1404" y="1605"/>
                    <a:pt x="1408" y="1691"/>
                    <a:pt x="1468" y="1741"/>
                  </a:cubicBezTo>
                  <a:cubicBezTo>
                    <a:pt x="1490" y="1764"/>
                    <a:pt x="1522" y="1778"/>
                    <a:pt x="1559" y="1778"/>
                  </a:cubicBezTo>
                  <a:cubicBezTo>
                    <a:pt x="1595" y="1778"/>
                    <a:pt x="1632" y="1760"/>
                    <a:pt x="1659" y="1732"/>
                  </a:cubicBezTo>
                  <a:cubicBezTo>
                    <a:pt x="1846" y="1532"/>
                    <a:pt x="1955" y="1272"/>
                    <a:pt x="1964" y="999"/>
                  </a:cubicBezTo>
                  <a:lnTo>
                    <a:pt x="1964" y="963"/>
                  </a:lnTo>
                  <a:cubicBezTo>
                    <a:pt x="1960" y="895"/>
                    <a:pt x="1905" y="843"/>
                    <a:pt x="1839" y="843"/>
                  </a:cubicBezTo>
                  <a:close/>
                  <a:moveTo>
                    <a:pt x="938" y="1886"/>
                  </a:moveTo>
                  <a:cubicBezTo>
                    <a:pt x="926" y="1886"/>
                    <a:pt x="912" y="1888"/>
                    <a:pt x="898" y="1892"/>
                  </a:cubicBezTo>
                  <a:lnTo>
                    <a:pt x="871" y="1901"/>
                  </a:lnTo>
                  <a:cubicBezTo>
                    <a:pt x="756" y="1922"/>
                    <a:pt x="639" y="1934"/>
                    <a:pt x="523" y="1934"/>
                  </a:cubicBezTo>
                  <a:cubicBezTo>
                    <a:pt x="419" y="1934"/>
                    <a:pt x="316" y="1925"/>
                    <a:pt x="215" y="1905"/>
                  </a:cubicBezTo>
                  <a:cubicBezTo>
                    <a:pt x="206" y="1904"/>
                    <a:pt x="198" y="1903"/>
                    <a:pt x="190" y="1903"/>
                  </a:cubicBezTo>
                  <a:cubicBezTo>
                    <a:pt x="30" y="1903"/>
                    <a:pt x="1" y="2148"/>
                    <a:pt x="170" y="2174"/>
                  </a:cubicBezTo>
                  <a:cubicBezTo>
                    <a:pt x="293" y="2197"/>
                    <a:pt x="416" y="2206"/>
                    <a:pt x="539" y="2206"/>
                  </a:cubicBezTo>
                  <a:cubicBezTo>
                    <a:pt x="666" y="2206"/>
                    <a:pt x="798" y="2192"/>
                    <a:pt x="926" y="2165"/>
                  </a:cubicBezTo>
                  <a:lnTo>
                    <a:pt x="967" y="2156"/>
                  </a:lnTo>
                  <a:cubicBezTo>
                    <a:pt x="1126" y="2114"/>
                    <a:pt x="1085" y="1886"/>
                    <a:pt x="938" y="188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88"/>
            <p:cNvSpPr/>
            <p:nvPr/>
          </p:nvSpPr>
          <p:spPr>
            <a:xfrm>
              <a:off x="7363474" y="2588814"/>
              <a:ext cx="42067" cy="23476"/>
            </a:xfrm>
            <a:custGeom>
              <a:rect b="b" l="l" r="r" t="t"/>
              <a:pathLst>
                <a:path extrusionOk="0" h="394" w="706">
                  <a:moveTo>
                    <a:pt x="192" y="0"/>
                  </a:moveTo>
                  <a:cubicBezTo>
                    <a:pt x="59" y="0"/>
                    <a:pt x="0" y="205"/>
                    <a:pt x="150" y="266"/>
                  </a:cubicBezTo>
                  <a:cubicBezTo>
                    <a:pt x="255" y="307"/>
                    <a:pt x="364" y="348"/>
                    <a:pt x="473" y="384"/>
                  </a:cubicBezTo>
                  <a:cubicBezTo>
                    <a:pt x="487" y="393"/>
                    <a:pt x="501" y="393"/>
                    <a:pt x="519" y="393"/>
                  </a:cubicBezTo>
                  <a:cubicBezTo>
                    <a:pt x="669" y="393"/>
                    <a:pt x="706" y="179"/>
                    <a:pt x="564" y="129"/>
                  </a:cubicBezTo>
                  <a:cubicBezTo>
                    <a:pt x="455" y="93"/>
                    <a:pt x="350" y="52"/>
                    <a:pt x="246" y="11"/>
                  </a:cubicBezTo>
                  <a:cubicBezTo>
                    <a:pt x="227" y="3"/>
                    <a:pt x="209" y="0"/>
                    <a:pt x="1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88"/>
            <p:cNvSpPr/>
            <p:nvPr/>
          </p:nvSpPr>
          <p:spPr>
            <a:xfrm>
              <a:off x="7935968" y="1610190"/>
              <a:ext cx="330339" cy="367520"/>
            </a:xfrm>
            <a:custGeom>
              <a:rect b="b" l="l" r="r" t="t"/>
              <a:pathLst>
                <a:path extrusionOk="0" h="6168" w="5544">
                  <a:moveTo>
                    <a:pt x="1211" y="0"/>
                  </a:moveTo>
                  <a:cubicBezTo>
                    <a:pt x="1041" y="0"/>
                    <a:pt x="878" y="89"/>
                    <a:pt x="789" y="245"/>
                  </a:cubicBezTo>
                  <a:cubicBezTo>
                    <a:pt x="493" y="778"/>
                    <a:pt x="1" y="2212"/>
                    <a:pt x="315" y="5655"/>
                  </a:cubicBezTo>
                  <a:cubicBezTo>
                    <a:pt x="333" y="5883"/>
                    <a:pt x="515" y="6070"/>
                    <a:pt x="748" y="6097"/>
                  </a:cubicBezTo>
                  <a:cubicBezTo>
                    <a:pt x="1036" y="6131"/>
                    <a:pt x="1460" y="6168"/>
                    <a:pt x="1932" y="6168"/>
                  </a:cubicBezTo>
                  <a:cubicBezTo>
                    <a:pt x="3477" y="6168"/>
                    <a:pt x="5543" y="5773"/>
                    <a:pt x="5097" y="3592"/>
                  </a:cubicBezTo>
                  <a:cubicBezTo>
                    <a:pt x="4532" y="805"/>
                    <a:pt x="2150" y="154"/>
                    <a:pt x="1299" y="8"/>
                  </a:cubicBezTo>
                  <a:cubicBezTo>
                    <a:pt x="1269" y="3"/>
                    <a:pt x="1240" y="0"/>
                    <a:pt x="1211" y="0"/>
                  </a:cubicBezTo>
                  <a:close/>
                </a:path>
              </a:pathLst>
            </a:custGeom>
            <a:solidFill>
              <a:srgbClr val="623C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88"/>
            <p:cNvSpPr/>
            <p:nvPr/>
          </p:nvSpPr>
          <p:spPr>
            <a:xfrm>
              <a:off x="7933049" y="1549175"/>
              <a:ext cx="493304" cy="680103"/>
            </a:xfrm>
            <a:custGeom>
              <a:rect b="b" l="l" r="r" t="t"/>
              <a:pathLst>
                <a:path extrusionOk="0" h="11414" w="8279">
                  <a:moveTo>
                    <a:pt x="1550" y="1"/>
                  </a:moveTo>
                  <a:cubicBezTo>
                    <a:pt x="1" y="1"/>
                    <a:pt x="210" y="1697"/>
                    <a:pt x="560" y="1961"/>
                  </a:cubicBezTo>
                  <a:cubicBezTo>
                    <a:pt x="933" y="2243"/>
                    <a:pt x="1093" y="4088"/>
                    <a:pt x="1093" y="4088"/>
                  </a:cubicBezTo>
                  <a:cubicBezTo>
                    <a:pt x="1093" y="4088"/>
                    <a:pt x="1542" y="3539"/>
                    <a:pt x="1874" y="3539"/>
                  </a:cubicBezTo>
                  <a:cubicBezTo>
                    <a:pt x="2040" y="3539"/>
                    <a:pt x="2177" y="3677"/>
                    <a:pt x="2213" y="4088"/>
                  </a:cubicBezTo>
                  <a:cubicBezTo>
                    <a:pt x="2294" y="5051"/>
                    <a:pt x="1991" y="5158"/>
                    <a:pt x="1851" y="5158"/>
                  </a:cubicBezTo>
                  <a:cubicBezTo>
                    <a:pt x="1811" y="5158"/>
                    <a:pt x="1785" y="5149"/>
                    <a:pt x="1785" y="5149"/>
                  </a:cubicBezTo>
                  <a:lnTo>
                    <a:pt x="1785" y="5149"/>
                  </a:lnTo>
                  <a:cubicBezTo>
                    <a:pt x="1785" y="5149"/>
                    <a:pt x="1999" y="5468"/>
                    <a:pt x="1785" y="5787"/>
                  </a:cubicBezTo>
                  <a:cubicBezTo>
                    <a:pt x="1748" y="5828"/>
                    <a:pt x="1698" y="5855"/>
                    <a:pt x="1644" y="5864"/>
                  </a:cubicBezTo>
                  <a:cubicBezTo>
                    <a:pt x="2059" y="7198"/>
                    <a:pt x="3563" y="11414"/>
                    <a:pt x="6003" y="11414"/>
                  </a:cubicBezTo>
                  <a:cubicBezTo>
                    <a:pt x="6077" y="11414"/>
                    <a:pt x="6153" y="11410"/>
                    <a:pt x="6230" y="11402"/>
                  </a:cubicBezTo>
                  <a:cubicBezTo>
                    <a:pt x="6325" y="11388"/>
                    <a:pt x="6416" y="11383"/>
                    <a:pt x="6512" y="11383"/>
                  </a:cubicBezTo>
                  <a:cubicBezTo>
                    <a:pt x="7751" y="8095"/>
                    <a:pt x="8279" y="4092"/>
                    <a:pt x="7491" y="2576"/>
                  </a:cubicBezTo>
                  <a:cubicBezTo>
                    <a:pt x="7409" y="2421"/>
                    <a:pt x="7318" y="2266"/>
                    <a:pt x="7218" y="2125"/>
                  </a:cubicBezTo>
                  <a:cubicBezTo>
                    <a:pt x="7323" y="1788"/>
                    <a:pt x="7386" y="1264"/>
                    <a:pt x="7018" y="832"/>
                  </a:cubicBezTo>
                  <a:cubicBezTo>
                    <a:pt x="6544" y="281"/>
                    <a:pt x="5351" y="422"/>
                    <a:pt x="4130" y="322"/>
                  </a:cubicBezTo>
                  <a:cubicBezTo>
                    <a:pt x="3821" y="299"/>
                    <a:pt x="3511" y="249"/>
                    <a:pt x="3210" y="185"/>
                  </a:cubicBezTo>
                  <a:cubicBezTo>
                    <a:pt x="3206" y="181"/>
                    <a:pt x="3201" y="181"/>
                    <a:pt x="3197" y="181"/>
                  </a:cubicBezTo>
                  <a:lnTo>
                    <a:pt x="2960" y="153"/>
                  </a:lnTo>
                  <a:cubicBezTo>
                    <a:pt x="2591" y="112"/>
                    <a:pt x="2236" y="76"/>
                    <a:pt x="1894" y="26"/>
                  </a:cubicBezTo>
                  <a:cubicBezTo>
                    <a:pt x="1771" y="9"/>
                    <a:pt x="1656" y="1"/>
                    <a:pt x="1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88"/>
            <p:cNvSpPr/>
            <p:nvPr/>
          </p:nvSpPr>
          <p:spPr>
            <a:xfrm>
              <a:off x="8081952" y="3376587"/>
              <a:ext cx="538708" cy="1774739"/>
            </a:xfrm>
            <a:custGeom>
              <a:rect b="b" l="l" r="r" t="t"/>
              <a:pathLst>
                <a:path extrusionOk="0" h="29785" w="9041">
                  <a:moveTo>
                    <a:pt x="1" y="1"/>
                  </a:moveTo>
                  <a:lnTo>
                    <a:pt x="42" y="1677"/>
                  </a:lnTo>
                  <a:lnTo>
                    <a:pt x="65" y="2692"/>
                  </a:lnTo>
                  <a:lnTo>
                    <a:pt x="101" y="4172"/>
                  </a:lnTo>
                  <a:lnTo>
                    <a:pt x="110" y="4641"/>
                  </a:lnTo>
                  <a:lnTo>
                    <a:pt x="188" y="7920"/>
                  </a:lnTo>
                  <a:lnTo>
                    <a:pt x="288" y="12169"/>
                  </a:lnTo>
                  <a:lnTo>
                    <a:pt x="698" y="29784"/>
                  </a:lnTo>
                  <a:lnTo>
                    <a:pt x="6240" y="29784"/>
                  </a:lnTo>
                  <a:cubicBezTo>
                    <a:pt x="6486" y="25249"/>
                    <a:pt x="6764" y="19037"/>
                    <a:pt x="6600" y="16382"/>
                  </a:cubicBezTo>
                  <a:cubicBezTo>
                    <a:pt x="6500" y="14706"/>
                    <a:pt x="6873" y="12789"/>
                    <a:pt x="7360" y="10830"/>
                  </a:cubicBezTo>
                  <a:cubicBezTo>
                    <a:pt x="7948" y="8440"/>
                    <a:pt x="8704" y="5989"/>
                    <a:pt x="8945" y="3867"/>
                  </a:cubicBezTo>
                  <a:lnTo>
                    <a:pt x="8945" y="3863"/>
                  </a:lnTo>
                  <a:cubicBezTo>
                    <a:pt x="9027" y="3189"/>
                    <a:pt x="9041" y="2510"/>
                    <a:pt x="8981" y="1836"/>
                  </a:cubicBezTo>
                  <a:lnTo>
                    <a:pt x="7688" y="1572"/>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88"/>
            <p:cNvSpPr/>
            <p:nvPr/>
          </p:nvSpPr>
          <p:spPr>
            <a:xfrm>
              <a:off x="7572916" y="3490036"/>
              <a:ext cx="849384" cy="1660991"/>
            </a:xfrm>
            <a:custGeom>
              <a:rect b="b" l="l" r="r" t="t"/>
              <a:pathLst>
                <a:path extrusionOk="0" h="27876" w="14255">
                  <a:moveTo>
                    <a:pt x="4664" y="0"/>
                  </a:moveTo>
                  <a:cubicBezTo>
                    <a:pt x="4664" y="0"/>
                    <a:pt x="4523" y="492"/>
                    <a:pt x="4290" y="1303"/>
                  </a:cubicBezTo>
                  <a:cubicBezTo>
                    <a:pt x="4259" y="1408"/>
                    <a:pt x="4227" y="1508"/>
                    <a:pt x="4195" y="1622"/>
                  </a:cubicBezTo>
                  <a:cubicBezTo>
                    <a:pt x="3999" y="2305"/>
                    <a:pt x="3753" y="3161"/>
                    <a:pt x="3484" y="4113"/>
                  </a:cubicBezTo>
                  <a:cubicBezTo>
                    <a:pt x="2387" y="7961"/>
                    <a:pt x="861" y="13385"/>
                    <a:pt x="451" y="15257"/>
                  </a:cubicBezTo>
                  <a:cubicBezTo>
                    <a:pt x="1" y="17333"/>
                    <a:pt x="488" y="23937"/>
                    <a:pt x="834" y="27876"/>
                  </a:cubicBezTo>
                  <a:lnTo>
                    <a:pt x="5147" y="27876"/>
                  </a:lnTo>
                  <a:cubicBezTo>
                    <a:pt x="5147" y="24269"/>
                    <a:pt x="5292" y="18376"/>
                    <a:pt x="6139" y="15461"/>
                  </a:cubicBezTo>
                  <a:cubicBezTo>
                    <a:pt x="6640" y="13745"/>
                    <a:pt x="7647" y="12019"/>
                    <a:pt x="8831" y="10265"/>
                  </a:cubicBezTo>
                  <a:cubicBezTo>
                    <a:pt x="9564" y="9177"/>
                    <a:pt x="10366" y="8070"/>
                    <a:pt x="11149" y="6954"/>
                  </a:cubicBezTo>
                  <a:cubicBezTo>
                    <a:pt x="12051" y="5679"/>
                    <a:pt x="12929" y="4386"/>
                    <a:pt x="13654" y="3070"/>
                  </a:cubicBezTo>
                  <a:cubicBezTo>
                    <a:pt x="13667" y="3052"/>
                    <a:pt x="13676" y="3033"/>
                    <a:pt x="13690" y="3011"/>
                  </a:cubicBezTo>
                  <a:cubicBezTo>
                    <a:pt x="13890" y="2646"/>
                    <a:pt x="14077" y="2277"/>
                    <a:pt x="14255" y="1909"/>
                  </a:cubicBezTo>
                  <a:lnTo>
                    <a:pt x="8608" y="784"/>
                  </a:lnTo>
                  <a:lnTo>
                    <a:pt x="466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88"/>
            <p:cNvSpPr/>
            <p:nvPr/>
          </p:nvSpPr>
          <p:spPr>
            <a:xfrm>
              <a:off x="7009300" y="2412680"/>
              <a:ext cx="275223" cy="284518"/>
            </a:xfrm>
            <a:custGeom>
              <a:rect b="b" l="l" r="r" t="t"/>
              <a:pathLst>
                <a:path extrusionOk="0" h="4775" w="4619">
                  <a:moveTo>
                    <a:pt x="2134" y="0"/>
                  </a:moveTo>
                  <a:cubicBezTo>
                    <a:pt x="1970" y="0"/>
                    <a:pt x="1807" y="25"/>
                    <a:pt x="1649" y="75"/>
                  </a:cubicBezTo>
                  <a:cubicBezTo>
                    <a:pt x="1649" y="75"/>
                    <a:pt x="1" y="1304"/>
                    <a:pt x="461" y="2406"/>
                  </a:cubicBezTo>
                  <a:cubicBezTo>
                    <a:pt x="925" y="3513"/>
                    <a:pt x="2346" y="3718"/>
                    <a:pt x="2797" y="4060"/>
                  </a:cubicBezTo>
                  <a:cubicBezTo>
                    <a:pt x="3243" y="4401"/>
                    <a:pt x="4523" y="4775"/>
                    <a:pt x="4523" y="4775"/>
                  </a:cubicBezTo>
                  <a:lnTo>
                    <a:pt x="4619" y="3490"/>
                  </a:lnTo>
                  <a:cubicBezTo>
                    <a:pt x="4619" y="3490"/>
                    <a:pt x="3803" y="2730"/>
                    <a:pt x="3653" y="2088"/>
                  </a:cubicBezTo>
                  <a:cubicBezTo>
                    <a:pt x="3503" y="1441"/>
                    <a:pt x="3316" y="362"/>
                    <a:pt x="2751" y="120"/>
                  </a:cubicBezTo>
                  <a:cubicBezTo>
                    <a:pt x="2554" y="41"/>
                    <a:pt x="2344" y="0"/>
                    <a:pt x="2134" y="0"/>
                  </a:cubicBezTo>
                  <a:close/>
                </a:path>
              </a:pathLst>
            </a:custGeom>
            <a:solidFill>
              <a:srgbClr val="623C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88"/>
            <p:cNvSpPr/>
            <p:nvPr/>
          </p:nvSpPr>
          <p:spPr>
            <a:xfrm>
              <a:off x="8659392" y="3467513"/>
              <a:ext cx="183998" cy="240783"/>
            </a:xfrm>
            <a:custGeom>
              <a:rect b="b" l="l" r="r" t="t"/>
              <a:pathLst>
                <a:path extrusionOk="0" h="4041" w="3088">
                  <a:moveTo>
                    <a:pt x="1130" y="0"/>
                  </a:moveTo>
                  <a:cubicBezTo>
                    <a:pt x="1130" y="0"/>
                    <a:pt x="898" y="1317"/>
                    <a:pt x="566" y="1553"/>
                  </a:cubicBezTo>
                  <a:cubicBezTo>
                    <a:pt x="238" y="1790"/>
                    <a:pt x="1" y="2920"/>
                    <a:pt x="566" y="3717"/>
                  </a:cubicBezTo>
                  <a:cubicBezTo>
                    <a:pt x="711" y="3922"/>
                    <a:pt x="964" y="4041"/>
                    <a:pt x="1244" y="4041"/>
                  </a:cubicBezTo>
                  <a:cubicBezTo>
                    <a:pt x="2050" y="4041"/>
                    <a:pt x="3088" y="3064"/>
                    <a:pt x="2497" y="378"/>
                  </a:cubicBezTo>
                  <a:lnTo>
                    <a:pt x="1130" y="0"/>
                  </a:lnTo>
                  <a:close/>
                </a:path>
              </a:pathLst>
            </a:custGeom>
            <a:solidFill>
              <a:srgbClr val="623C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88"/>
            <p:cNvSpPr/>
            <p:nvPr/>
          </p:nvSpPr>
          <p:spPr>
            <a:xfrm>
              <a:off x="7948481" y="1733173"/>
              <a:ext cx="683321" cy="450105"/>
            </a:xfrm>
            <a:custGeom>
              <a:rect b="b" l="l" r="r" t="t"/>
              <a:pathLst>
                <a:path extrusionOk="0" h="7554" w="11468">
                  <a:moveTo>
                    <a:pt x="7137" y="1"/>
                  </a:moveTo>
                  <a:cubicBezTo>
                    <a:pt x="5320" y="1"/>
                    <a:pt x="3321" y="860"/>
                    <a:pt x="1899" y="2516"/>
                  </a:cubicBezTo>
                  <a:cubicBezTo>
                    <a:pt x="834" y="3755"/>
                    <a:pt x="91" y="5445"/>
                    <a:pt x="0" y="7553"/>
                  </a:cubicBezTo>
                  <a:lnTo>
                    <a:pt x="11322" y="7553"/>
                  </a:lnTo>
                  <a:cubicBezTo>
                    <a:pt x="11436" y="6670"/>
                    <a:pt x="11467" y="5782"/>
                    <a:pt x="11408" y="4894"/>
                  </a:cubicBezTo>
                  <a:cubicBezTo>
                    <a:pt x="11340" y="3851"/>
                    <a:pt x="11121" y="2685"/>
                    <a:pt x="10579" y="1760"/>
                  </a:cubicBezTo>
                  <a:cubicBezTo>
                    <a:pt x="10197" y="1109"/>
                    <a:pt x="9655" y="581"/>
                    <a:pt x="8890" y="299"/>
                  </a:cubicBezTo>
                  <a:cubicBezTo>
                    <a:pt x="8346" y="99"/>
                    <a:pt x="7752" y="1"/>
                    <a:pt x="71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88"/>
            <p:cNvSpPr/>
            <p:nvPr/>
          </p:nvSpPr>
          <p:spPr>
            <a:xfrm>
              <a:off x="7206050" y="2183219"/>
              <a:ext cx="1698470" cy="1488493"/>
            </a:xfrm>
            <a:custGeom>
              <a:rect b="b" l="l" r="r" t="t"/>
              <a:pathLst>
                <a:path extrusionOk="0" h="24981" w="28505">
                  <a:moveTo>
                    <a:pt x="12460" y="0"/>
                  </a:moveTo>
                  <a:cubicBezTo>
                    <a:pt x="12460" y="0"/>
                    <a:pt x="11158" y="720"/>
                    <a:pt x="10775" y="1804"/>
                  </a:cubicBezTo>
                  <a:cubicBezTo>
                    <a:pt x="10393" y="2887"/>
                    <a:pt x="10010" y="9700"/>
                    <a:pt x="9500" y="11677"/>
                  </a:cubicBezTo>
                  <a:cubicBezTo>
                    <a:pt x="9500" y="11677"/>
                    <a:pt x="9500" y="11681"/>
                    <a:pt x="9500" y="11681"/>
                  </a:cubicBezTo>
                  <a:lnTo>
                    <a:pt x="861" y="6581"/>
                  </a:lnTo>
                  <a:lnTo>
                    <a:pt x="0" y="8712"/>
                  </a:lnTo>
                  <a:cubicBezTo>
                    <a:pt x="0" y="8712"/>
                    <a:pt x="4819" y="12478"/>
                    <a:pt x="7865" y="14719"/>
                  </a:cubicBezTo>
                  <a:cubicBezTo>
                    <a:pt x="8971" y="15532"/>
                    <a:pt x="9866" y="16085"/>
                    <a:pt x="10257" y="16085"/>
                  </a:cubicBezTo>
                  <a:cubicBezTo>
                    <a:pt x="10310" y="16085"/>
                    <a:pt x="10354" y="16075"/>
                    <a:pt x="10388" y="16053"/>
                  </a:cubicBezTo>
                  <a:cubicBezTo>
                    <a:pt x="10648" y="15885"/>
                    <a:pt x="10948" y="15762"/>
                    <a:pt x="11258" y="15566"/>
                  </a:cubicBezTo>
                  <a:lnTo>
                    <a:pt x="11349" y="15438"/>
                  </a:lnTo>
                  <a:lnTo>
                    <a:pt x="11331" y="15516"/>
                  </a:lnTo>
                  <a:lnTo>
                    <a:pt x="9755" y="23276"/>
                  </a:lnTo>
                  <a:cubicBezTo>
                    <a:pt x="9755" y="23276"/>
                    <a:pt x="12046" y="24323"/>
                    <a:pt x="14578" y="24647"/>
                  </a:cubicBezTo>
                  <a:cubicBezTo>
                    <a:pt x="15660" y="24787"/>
                    <a:pt x="17421" y="24981"/>
                    <a:pt x="19127" y="24981"/>
                  </a:cubicBezTo>
                  <a:cubicBezTo>
                    <a:pt x="21341" y="24981"/>
                    <a:pt x="23463" y="24655"/>
                    <a:pt x="23896" y="23467"/>
                  </a:cubicBezTo>
                  <a:cubicBezTo>
                    <a:pt x="24665" y="21368"/>
                    <a:pt x="23581" y="17925"/>
                    <a:pt x="23390" y="14737"/>
                  </a:cubicBezTo>
                  <a:cubicBezTo>
                    <a:pt x="23381" y="14559"/>
                    <a:pt x="23372" y="14396"/>
                    <a:pt x="23372" y="14254"/>
                  </a:cubicBezTo>
                  <a:cubicBezTo>
                    <a:pt x="23367" y="13614"/>
                    <a:pt x="23456" y="13351"/>
                    <a:pt x="23594" y="13351"/>
                  </a:cubicBezTo>
                  <a:cubicBezTo>
                    <a:pt x="23968" y="13351"/>
                    <a:pt x="24701" y="15263"/>
                    <a:pt x="24920" y="16841"/>
                  </a:cubicBezTo>
                  <a:cubicBezTo>
                    <a:pt x="25239" y="19136"/>
                    <a:pt x="25048" y="21746"/>
                    <a:pt x="25048" y="21746"/>
                  </a:cubicBezTo>
                  <a:cubicBezTo>
                    <a:pt x="25048" y="21746"/>
                    <a:pt x="25478" y="22391"/>
                    <a:pt x="26419" y="22391"/>
                  </a:cubicBezTo>
                  <a:cubicBezTo>
                    <a:pt x="26733" y="22391"/>
                    <a:pt x="27104" y="22320"/>
                    <a:pt x="27534" y="22128"/>
                  </a:cubicBezTo>
                  <a:cubicBezTo>
                    <a:pt x="27534" y="22128"/>
                    <a:pt x="28504" y="5971"/>
                    <a:pt x="2378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88"/>
            <p:cNvSpPr/>
            <p:nvPr/>
          </p:nvSpPr>
          <p:spPr>
            <a:xfrm>
              <a:off x="7948481" y="1883089"/>
              <a:ext cx="683321" cy="300189"/>
            </a:xfrm>
            <a:custGeom>
              <a:rect b="b" l="l" r="r" t="t"/>
              <a:pathLst>
                <a:path extrusionOk="0" h="5038" w="11468">
                  <a:moveTo>
                    <a:pt x="1899" y="0"/>
                  </a:moveTo>
                  <a:lnTo>
                    <a:pt x="1899" y="0"/>
                  </a:lnTo>
                  <a:cubicBezTo>
                    <a:pt x="834" y="1239"/>
                    <a:pt x="91" y="2929"/>
                    <a:pt x="0" y="5037"/>
                  </a:cubicBezTo>
                  <a:lnTo>
                    <a:pt x="11322" y="5037"/>
                  </a:lnTo>
                  <a:cubicBezTo>
                    <a:pt x="11436" y="4154"/>
                    <a:pt x="11467" y="3266"/>
                    <a:pt x="11408" y="2378"/>
                  </a:cubicBezTo>
                  <a:lnTo>
                    <a:pt x="11408" y="2378"/>
                  </a:lnTo>
                  <a:cubicBezTo>
                    <a:pt x="11203" y="3475"/>
                    <a:pt x="10611" y="3839"/>
                    <a:pt x="10124" y="4022"/>
                  </a:cubicBezTo>
                  <a:cubicBezTo>
                    <a:pt x="9641" y="4206"/>
                    <a:pt x="7819" y="4567"/>
                    <a:pt x="5962" y="4567"/>
                  </a:cubicBezTo>
                  <a:cubicBezTo>
                    <a:pt x="3092" y="4567"/>
                    <a:pt x="135" y="3705"/>
                    <a:pt x="1899" y="0"/>
                  </a:cubicBezTo>
                  <a:close/>
                </a:path>
              </a:pathLst>
            </a:custGeom>
            <a:solidFill>
              <a:srgbClr val="2A2D2B">
                <a:alpha val="2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88"/>
            <p:cNvSpPr/>
            <p:nvPr/>
          </p:nvSpPr>
          <p:spPr>
            <a:xfrm>
              <a:off x="7787303" y="2787768"/>
              <a:ext cx="888472" cy="882275"/>
            </a:xfrm>
            <a:custGeom>
              <a:rect b="b" l="l" r="r" t="t"/>
              <a:pathLst>
                <a:path extrusionOk="0" h="14807" w="14911">
                  <a:moveTo>
                    <a:pt x="3475" y="1"/>
                  </a:moveTo>
                  <a:cubicBezTo>
                    <a:pt x="3475" y="1"/>
                    <a:pt x="3224" y="1494"/>
                    <a:pt x="3074" y="2587"/>
                  </a:cubicBezTo>
                  <a:cubicBezTo>
                    <a:pt x="2924" y="3685"/>
                    <a:pt x="1594" y="5292"/>
                    <a:pt x="1594" y="5292"/>
                  </a:cubicBezTo>
                  <a:lnTo>
                    <a:pt x="0" y="13130"/>
                  </a:lnTo>
                  <a:cubicBezTo>
                    <a:pt x="0" y="13130"/>
                    <a:pt x="2091" y="14264"/>
                    <a:pt x="5055" y="14523"/>
                  </a:cubicBezTo>
                  <a:cubicBezTo>
                    <a:pt x="6151" y="14621"/>
                    <a:pt x="7886" y="14807"/>
                    <a:pt x="9553" y="14807"/>
                  </a:cubicBezTo>
                  <a:cubicBezTo>
                    <a:pt x="11687" y="14807"/>
                    <a:pt x="13711" y="14503"/>
                    <a:pt x="14141" y="13321"/>
                  </a:cubicBezTo>
                  <a:cubicBezTo>
                    <a:pt x="14910" y="11217"/>
                    <a:pt x="13826" y="7779"/>
                    <a:pt x="13635" y="4591"/>
                  </a:cubicBezTo>
                  <a:cubicBezTo>
                    <a:pt x="13626" y="4409"/>
                    <a:pt x="13621" y="4250"/>
                    <a:pt x="13617" y="4108"/>
                  </a:cubicBezTo>
                  <a:lnTo>
                    <a:pt x="12287" y="3289"/>
                  </a:lnTo>
                  <a:lnTo>
                    <a:pt x="12287" y="3289"/>
                  </a:lnTo>
                  <a:cubicBezTo>
                    <a:pt x="12287" y="3289"/>
                    <a:pt x="13703" y="5425"/>
                    <a:pt x="13280" y="9878"/>
                  </a:cubicBezTo>
                  <a:cubicBezTo>
                    <a:pt x="13091" y="11863"/>
                    <a:pt x="11425" y="12470"/>
                    <a:pt x="9564" y="12470"/>
                  </a:cubicBezTo>
                  <a:cubicBezTo>
                    <a:pt x="7249" y="12470"/>
                    <a:pt x="4631" y="11531"/>
                    <a:pt x="4176" y="11140"/>
                  </a:cubicBezTo>
                  <a:cubicBezTo>
                    <a:pt x="2783" y="9938"/>
                    <a:pt x="3416" y="6067"/>
                    <a:pt x="3548" y="4532"/>
                  </a:cubicBezTo>
                  <a:cubicBezTo>
                    <a:pt x="3643" y="3402"/>
                    <a:pt x="3475" y="1"/>
                    <a:pt x="3475" y="1"/>
                  </a:cubicBezTo>
                  <a:close/>
                </a:path>
              </a:pathLst>
            </a:custGeom>
            <a:solidFill>
              <a:srgbClr val="2A2D2B">
                <a:alpha val="2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88"/>
            <p:cNvSpPr/>
            <p:nvPr/>
          </p:nvSpPr>
          <p:spPr>
            <a:xfrm>
              <a:off x="7948481" y="2183219"/>
              <a:ext cx="842889" cy="956578"/>
            </a:xfrm>
            <a:custGeom>
              <a:rect b="b" l="l" r="r" t="t"/>
              <a:pathLst>
                <a:path extrusionOk="0" h="16054" w="14146">
                  <a:moveTo>
                    <a:pt x="2059" y="0"/>
                  </a:moveTo>
                  <a:cubicBezTo>
                    <a:pt x="2059" y="0"/>
                    <a:pt x="1321" y="688"/>
                    <a:pt x="1143" y="4887"/>
                  </a:cubicBezTo>
                  <a:cubicBezTo>
                    <a:pt x="966" y="9090"/>
                    <a:pt x="0" y="14095"/>
                    <a:pt x="2810" y="16053"/>
                  </a:cubicBezTo>
                  <a:lnTo>
                    <a:pt x="11436" y="16053"/>
                  </a:lnTo>
                  <a:cubicBezTo>
                    <a:pt x="11436" y="16053"/>
                    <a:pt x="14145" y="13922"/>
                    <a:pt x="13052" y="8744"/>
                  </a:cubicBezTo>
                  <a:cubicBezTo>
                    <a:pt x="11959" y="3561"/>
                    <a:pt x="11554" y="292"/>
                    <a:pt x="101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88"/>
            <p:cNvSpPr/>
            <p:nvPr/>
          </p:nvSpPr>
          <p:spPr>
            <a:xfrm>
              <a:off x="8058356" y="2183219"/>
              <a:ext cx="733015" cy="956578"/>
            </a:xfrm>
            <a:custGeom>
              <a:rect b="b" l="l" r="r" t="t"/>
              <a:pathLst>
                <a:path extrusionOk="0" h="16054" w="12302">
                  <a:moveTo>
                    <a:pt x="2059" y="0"/>
                  </a:moveTo>
                  <a:cubicBezTo>
                    <a:pt x="2059" y="0"/>
                    <a:pt x="1317" y="688"/>
                    <a:pt x="1144" y="4887"/>
                  </a:cubicBezTo>
                  <a:cubicBezTo>
                    <a:pt x="966" y="9090"/>
                    <a:pt x="1" y="14095"/>
                    <a:pt x="2806" y="16053"/>
                  </a:cubicBezTo>
                  <a:lnTo>
                    <a:pt x="9592" y="16053"/>
                  </a:lnTo>
                  <a:cubicBezTo>
                    <a:pt x="9592" y="16053"/>
                    <a:pt x="12301" y="13922"/>
                    <a:pt x="11208" y="8744"/>
                  </a:cubicBezTo>
                  <a:cubicBezTo>
                    <a:pt x="10115" y="3561"/>
                    <a:pt x="9710" y="292"/>
                    <a:pt x="82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45" name="Google Shape;1245;p88"/>
          <p:cNvPicPr preferRelativeResize="0"/>
          <p:nvPr/>
        </p:nvPicPr>
        <p:blipFill>
          <a:blip r:embed="rId3">
            <a:alphaModFix/>
          </a:blip>
          <a:stretch>
            <a:fillRect/>
          </a:stretch>
        </p:blipFill>
        <p:spPr>
          <a:xfrm>
            <a:off x="6152400" y="-53850"/>
            <a:ext cx="1954150" cy="1954150"/>
          </a:xfrm>
          <a:prstGeom prst="rect">
            <a:avLst/>
          </a:prstGeom>
          <a:noFill/>
          <a:ln>
            <a:noFill/>
          </a:ln>
        </p:spPr>
      </p:pic>
      <p:sp>
        <p:nvSpPr>
          <p:cNvPr id="1246" name="Google Shape;1246;p88"/>
          <p:cNvSpPr txBox="1"/>
          <p:nvPr/>
        </p:nvSpPr>
        <p:spPr>
          <a:xfrm>
            <a:off x="27750" y="888600"/>
            <a:ext cx="6096900" cy="3366300"/>
          </a:xfrm>
          <a:prstGeom prst="rect">
            <a:avLst/>
          </a:prstGeom>
          <a:noFill/>
          <a:ln>
            <a:noFill/>
          </a:ln>
        </p:spPr>
        <p:txBody>
          <a:bodyPr anchorCtr="0" anchor="ctr" bIns="91425" lIns="91425" spcFirstLastPara="1" rIns="91425" wrap="square" tIns="91425">
            <a:noAutofit/>
          </a:bodyPr>
          <a:lstStyle/>
          <a:p>
            <a:pPr indent="0" lvl="0" marL="0" rtl="0" algn="l">
              <a:spcBef>
                <a:spcPts val="1475"/>
              </a:spcBef>
              <a:spcAft>
                <a:spcPts val="0"/>
              </a:spcAft>
              <a:buNone/>
            </a:pPr>
            <a:r>
              <a:rPr i="1" lang="fr" sz="3099">
                <a:latin typeface="Caveat"/>
                <a:ea typeface="Caveat"/>
                <a:cs typeface="Caveat"/>
                <a:sym typeface="Caveat"/>
              </a:rPr>
              <a:t>Frappe des mains, tape du pied... </a:t>
            </a:r>
            <a:endParaRPr i="1" sz="3099">
              <a:latin typeface="Caveat"/>
              <a:ea typeface="Caveat"/>
              <a:cs typeface="Caveat"/>
              <a:sym typeface="Caveat"/>
            </a:endParaRPr>
          </a:p>
          <a:p>
            <a:pPr indent="0" lvl="0" marL="0" rtl="0" algn="l">
              <a:spcBef>
                <a:spcPts val="42"/>
              </a:spcBef>
              <a:spcAft>
                <a:spcPts val="0"/>
              </a:spcAft>
              <a:buNone/>
            </a:pPr>
            <a:r>
              <a:rPr i="1" lang="fr" sz="3099">
                <a:latin typeface="Caveat"/>
                <a:ea typeface="Caveat"/>
                <a:cs typeface="Caveat"/>
                <a:sym typeface="Caveat"/>
              </a:rPr>
              <a:t>Vas-y danse, l’espérance est ici  (x3)  </a:t>
            </a:r>
            <a:endParaRPr i="1" sz="3099">
              <a:latin typeface="Caveat"/>
              <a:ea typeface="Caveat"/>
              <a:cs typeface="Caveat"/>
              <a:sym typeface="Caveat"/>
            </a:endParaRPr>
          </a:p>
          <a:p>
            <a:pPr indent="0" lvl="0" marL="0" rtl="0" algn="l">
              <a:spcBef>
                <a:spcPts val="42"/>
              </a:spcBef>
              <a:spcAft>
                <a:spcPts val="0"/>
              </a:spcAft>
              <a:buNone/>
            </a:pPr>
            <a:r>
              <a:rPr i="1" lang="fr" sz="3099">
                <a:latin typeface="Caveat"/>
                <a:ea typeface="Caveat"/>
                <a:cs typeface="Caveat"/>
                <a:sym typeface="Caveat"/>
              </a:rPr>
              <a:t>Vas-y danse, l’espérance est ici </a:t>
            </a:r>
            <a:endParaRPr i="1" sz="3099">
              <a:latin typeface="Caveat"/>
              <a:ea typeface="Caveat"/>
              <a:cs typeface="Caveat"/>
              <a:sym typeface="Caveat"/>
            </a:endParaRPr>
          </a:p>
          <a:p>
            <a:pPr indent="0" lvl="0" marL="0" rtl="0" algn="l">
              <a:spcBef>
                <a:spcPts val="42"/>
              </a:spcBef>
              <a:spcAft>
                <a:spcPts val="0"/>
              </a:spcAft>
              <a:buNone/>
            </a:pPr>
            <a:r>
              <a:rPr i="1" lang="fr" sz="3099">
                <a:latin typeface="Caveat"/>
                <a:ea typeface="Caveat"/>
                <a:cs typeface="Caveat"/>
                <a:sym typeface="Caveat"/>
              </a:rPr>
              <a:t>Oh-Oh-Oh-Oh, pèlerin d’espérance </a:t>
            </a:r>
            <a:endParaRPr i="1" sz="3099">
              <a:latin typeface="Caveat"/>
              <a:ea typeface="Caveat"/>
              <a:cs typeface="Caveat"/>
              <a:sym typeface="Caveat"/>
            </a:endParaRPr>
          </a:p>
          <a:p>
            <a:pPr indent="0" lvl="0" marL="0" rtl="0" algn="l">
              <a:spcBef>
                <a:spcPts val="42"/>
              </a:spcBef>
              <a:spcAft>
                <a:spcPts val="0"/>
              </a:spcAft>
              <a:buNone/>
            </a:pPr>
            <a:r>
              <a:rPr i="1" lang="fr" sz="3099">
                <a:latin typeface="Caveat"/>
                <a:ea typeface="Caveat"/>
                <a:cs typeface="Caveat"/>
                <a:sym typeface="Caveat"/>
              </a:rPr>
              <a:t>Oh-Oh-Oh-Oh, Allez, vas-y danse </a:t>
            </a:r>
            <a:endParaRPr i="1" sz="3099">
              <a:latin typeface="Caveat"/>
              <a:ea typeface="Caveat"/>
              <a:cs typeface="Caveat"/>
              <a:sym typeface="Caveat"/>
            </a:endParaRPr>
          </a:p>
          <a:p>
            <a:pPr indent="0" lvl="0" marL="0" rtl="0" algn="l">
              <a:spcBef>
                <a:spcPts val="42"/>
              </a:spcBef>
              <a:spcAft>
                <a:spcPts val="0"/>
              </a:spcAft>
              <a:buNone/>
            </a:pPr>
            <a:r>
              <a:rPr i="1" lang="fr" sz="3099">
                <a:latin typeface="Caveat"/>
                <a:ea typeface="Caveat"/>
                <a:cs typeface="Caveat"/>
                <a:sym typeface="Caveat"/>
              </a:rPr>
              <a:t>Oh-Oh-Oh-Oh </a:t>
            </a:r>
            <a:endParaRPr i="1" sz="3099">
              <a:latin typeface="Caveat"/>
              <a:ea typeface="Caveat"/>
              <a:cs typeface="Caveat"/>
              <a:sym typeface="Caveat"/>
            </a:endParaRPr>
          </a:p>
          <a:p>
            <a:pPr indent="0" lvl="0" marL="0" rtl="0" algn="l">
              <a:spcBef>
                <a:spcPts val="42"/>
              </a:spcBef>
              <a:spcAft>
                <a:spcPts val="0"/>
              </a:spcAft>
              <a:buNone/>
            </a:pPr>
            <a:r>
              <a:rPr i="1" lang="fr" sz="3099">
                <a:latin typeface="Caveat"/>
                <a:ea typeface="Caveat"/>
                <a:cs typeface="Caveat"/>
                <a:sym typeface="Caveat"/>
              </a:rPr>
              <a:t>Non, rien ne pourra enlever ma joie! </a:t>
            </a:r>
            <a:endParaRPr sz="26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sp>
        <p:nvSpPr>
          <p:cNvPr id="1251" name="Google Shape;1251;p89"/>
          <p:cNvSpPr txBox="1"/>
          <p:nvPr/>
        </p:nvSpPr>
        <p:spPr>
          <a:xfrm>
            <a:off x="436200" y="412575"/>
            <a:ext cx="8271600" cy="3642000"/>
          </a:xfrm>
          <a:prstGeom prst="rect">
            <a:avLst/>
          </a:prstGeom>
          <a:noFill/>
          <a:ln>
            <a:noFill/>
          </a:ln>
        </p:spPr>
        <p:txBody>
          <a:bodyPr anchorCtr="0" anchor="t" bIns="91425" lIns="91425" spcFirstLastPara="1" rIns="91425" wrap="square" tIns="91425">
            <a:spAutoFit/>
          </a:bodyPr>
          <a:lstStyle/>
          <a:p>
            <a:pPr indent="0" lvl="0" marL="0" rtl="0" algn="ctr">
              <a:spcBef>
                <a:spcPts val="1450"/>
              </a:spcBef>
              <a:spcAft>
                <a:spcPts val="0"/>
              </a:spcAft>
              <a:buNone/>
            </a:pPr>
            <a:r>
              <a:rPr b="1" lang="fr" sz="3200">
                <a:latin typeface="Bitter"/>
                <a:ea typeface="Bitter"/>
                <a:cs typeface="Bitter"/>
                <a:sym typeface="Bitter"/>
              </a:rPr>
              <a:t>Pèlerin d’ESPÉRANCE</a:t>
            </a:r>
            <a:br>
              <a:rPr b="1" lang="fr" sz="3200">
                <a:latin typeface="Bitter"/>
                <a:ea typeface="Bitter"/>
                <a:cs typeface="Bitter"/>
                <a:sym typeface="Bitter"/>
              </a:rPr>
            </a:br>
            <a:r>
              <a:rPr b="1" lang="fr" sz="3200">
                <a:latin typeface="Bitter"/>
                <a:ea typeface="Bitter"/>
                <a:cs typeface="Bitter"/>
                <a:sym typeface="Bitter"/>
              </a:rPr>
              <a:t>Je marche vers la lumière</a:t>
            </a:r>
            <a:endParaRPr b="1" sz="3200">
              <a:highlight>
                <a:srgbClr val="FFFF00"/>
              </a:highlight>
              <a:latin typeface="Bitter"/>
              <a:ea typeface="Bitter"/>
              <a:cs typeface="Bitter"/>
              <a:sym typeface="Bitter"/>
            </a:endParaRPr>
          </a:p>
          <a:p>
            <a:pPr indent="0" lvl="0" marL="0" rtl="0" algn="ctr">
              <a:spcBef>
                <a:spcPts val="25"/>
              </a:spcBef>
              <a:spcAft>
                <a:spcPts val="0"/>
              </a:spcAft>
              <a:buNone/>
            </a:pPr>
            <a:r>
              <a:rPr b="1" lang="fr" sz="3200">
                <a:latin typeface="Bitter"/>
                <a:ea typeface="Bitter"/>
                <a:cs typeface="Bitter"/>
                <a:sym typeface="Bitter"/>
              </a:rPr>
              <a:t>Chemin d’harmonie et sans frontières</a:t>
            </a:r>
            <a:endParaRPr b="1" sz="3200">
              <a:highlight>
                <a:srgbClr val="FFFF00"/>
              </a:highlight>
              <a:latin typeface="Bitter"/>
              <a:ea typeface="Bitter"/>
              <a:cs typeface="Bitter"/>
              <a:sym typeface="Bitter"/>
            </a:endParaRPr>
          </a:p>
          <a:p>
            <a:pPr indent="0" lvl="0" marL="0" rtl="0" algn="ctr">
              <a:spcBef>
                <a:spcPts val="25"/>
              </a:spcBef>
              <a:spcAft>
                <a:spcPts val="0"/>
              </a:spcAft>
              <a:buNone/>
            </a:pPr>
            <a:r>
              <a:rPr b="1" lang="fr" sz="3200">
                <a:latin typeface="Bitter"/>
                <a:ea typeface="Bitter"/>
                <a:cs typeface="Bitter"/>
                <a:sym typeface="Bitter"/>
              </a:rPr>
              <a:t>Je me lève et laisse tomber mes croix </a:t>
            </a:r>
            <a:endParaRPr b="1" sz="3200">
              <a:latin typeface="Bitter"/>
              <a:ea typeface="Bitter"/>
              <a:cs typeface="Bitter"/>
              <a:sym typeface="Bitter"/>
            </a:endParaRPr>
          </a:p>
          <a:p>
            <a:pPr indent="0" lvl="0" marL="0" rtl="0" algn="ctr">
              <a:spcBef>
                <a:spcPts val="25"/>
              </a:spcBef>
              <a:spcAft>
                <a:spcPts val="0"/>
              </a:spcAft>
              <a:buNone/>
            </a:pPr>
            <a:br>
              <a:rPr b="1" lang="fr" sz="3200">
                <a:latin typeface="Bitter"/>
                <a:ea typeface="Bitter"/>
                <a:cs typeface="Bitter"/>
                <a:sym typeface="Bitter"/>
              </a:rPr>
            </a:br>
            <a:r>
              <a:rPr b="1" lang="fr" sz="3200">
                <a:latin typeface="Bitter"/>
                <a:ea typeface="Bitter"/>
                <a:cs typeface="Bitter"/>
                <a:sym typeface="Bitter"/>
              </a:rPr>
              <a:t>Non rien, non rien ne pourra m’enlever ma joie (x3) </a:t>
            </a:r>
            <a:endParaRPr sz="3300"/>
          </a:p>
        </p:txBody>
      </p:sp>
      <p:pic>
        <p:nvPicPr>
          <p:cNvPr id="1252" name="Google Shape;1252;p89"/>
          <p:cNvPicPr preferRelativeResize="0"/>
          <p:nvPr/>
        </p:nvPicPr>
        <p:blipFill>
          <a:blip r:embed="rId3">
            <a:alphaModFix/>
          </a:blip>
          <a:stretch>
            <a:fillRect/>
          </a:stretch>
        </p:blipFill>
        <p:spPr>
          <a:xfrm>
            <a:off x="0" y="3652525"/>
            <a:ext cx="1490975" cy="1490975"/>
          </a:xfrm>
          <a:prstGeom prst="rect">
            <a:avLst/>
          </a:prstGeom>
          <a:noFill/>
          <a:ln>
            <a:noFill/>
          </a:ln>
        </p:spPr>
      </p:pic>
      <p:grpSp>
        <p:nvGrpSpPr>
          <p:cNvPr id="1253" name="Google Shape;1253;p89"/>
          <p:cNvGrpSpPr/>
          <p:nvPr/>
        </p:nvGrpSpPr>
        <p:grpSpPr>
          <a:xfrm>
            <a:off x="6697975" y="3789721"/>
            <a:ext cx="1043570" cy="1040544"/>
            <a:chOff x="7998900" y="623068"/>
            <a:chExt cx="800775" cy="799988"/>
          </a:xfrm>
        </p:grpSpPr>
        <p:pic>
          <p:nvPicPr>
            <p:cNvPr id="1254" name="Google Shape;1254;p89"/>
            <p:cNvPicPr preferRelativeResize="0"/>
            <p:nvPr/>
          </p:nvPicPr>
          <p:blipFill rotWithShape="1">
            <a:blip r:embed="rId3">
              <a:alphaModFix/>
            </a:blip>
            <a:srcRect b="33299" l="34392" r="32852" t="18697"/>
            <a:stretch/>
          </p:blipFill>
          <p:spPr>
            <a:xfrm>
              <a:off x="8158875" y="623068"/>
              <a:ext cx="488350" cy="799988"/>
            </a:xfrm>
            <a:prstGeom prst="rect">
              <a:avLst/>
            </a:prstGeom>
            <a:noFill/>
            <a:ln>
              <a:noFill/>
            </a:ln>
          </p:spPr>
        </p:pic>
        <p:sp>
          <p:nvSpPr>
            <p:cNvPr id="1255" name="Google Shape;1255;p89"/>
            <p:cNvSpPr/>
            <p:nvPr/>
          </p:nvSpPr>
          <p:spPr>
            <a:xfrm>
              <a:off x="7998900" y="951438"/>
              <a:ext cx="353700" cy="471600"/>
            </a:xfrm>
            <a:prstGeom prst="rect">
              <a:avLst/>
            </a:prstGeom>
            <a:solidFill>
              <a:srgbClr val="F2E9DC"/>
            </a:solidFill>
            <a:ln cap="flat" cmpd="sng" w="9525">
              <a:solidFill>
                <a:srgbClr val="F2E9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ind"/>
                <a:ea typeface="Hind"/>
                <a:cs typeface="Hind"/>
                <a:sym typeface="Hind"/>
              </a:endParaRPr>
            </a:p>
          </p:txBody>
        </p:sp>
        <p:sp>
          <p:nvSpPr>
            <p:cNvPr id="1256" name="Google Shape;1256;p89"/>
            <p:cNvSpPr/>
            <p:nvPr/>
          </p:nvSpPr>
          <p:spPr>
            <a:xfrm>
              <a:off x="8445975" y="951437"/>
              <a:ext cx="353700" cy="471600"/>
            </a:xfrm>
            <a:prstGeom prst="rect">
              <a:avLst/>
            </a:prstGeom>
            <a:solidFill>
              <a:srgbClr val="F2E9DC"/>
            </a:solidFill>
            <a:ln cap="flat" cmpd="sng" w="9525">
              <a:solidFill>
                <a:srgbClr val="F2E9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ind"/>
                <a:ea typeface="Hind"/>
                <a:cs typeface="Hind"/>
                <a:sym typeface="Hind"/>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61" name="Shape 1261"/>
        <p:cNvGrpSpPr/>
        <p:nvPr/>
      </p:nvGrpSpPr>
      <p:grpSpPr>
        <a:xfrm>
          <a:off x="0" y="0"/>
          <a:ext cx="0" cy="0"/>
          <a:chOff x="0" y="0"/>
          <a:chExt cx="0" cy="0"/>
        </a:xfrm>
      </p:grpSpPr>
      <p:sp>
        <p:nvSpPr>
          <p:cNvPr id="1262" name="Google Shape;1262;p90"/>
          <p:cNvSpPr txBox="1"/>
          <p:nvPr>
            <p:ph type="title"/>
          </p:nvPr>
        </p:nvSpPr>
        <p:spPr>
          <a:xfrm>
            <a:off x="2142393" y="352300"/>
            <a:ext cx="6154500" cy="7140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chemeClr val="accent1"/>
              </a:buClr>
              <a:buSzPts val="2700"/>
              <a:buFont typeface="Arial Rounded"/>
              <a:buNone/>
            </a:pPr>
            <a:r>
              <a:rPr lang="fr">
                <a:solidFill>
                  <a:srgbClr val="4E67C8"/>
                </a:solidFill>
              </a:rPr>
              <a:t>Tu m’appelles à aimer (</a:t>
            </a:r>
            <a:r>
              <a:rPr lang="fr">
                <a:solidFill>
                  <a:srgbClr val="4E67C8"/>
                </a:solidFill>
              </a:rPr>
              <a:t>OPÉCO)</a:t>
            </a:r>
            <a:endParaRPr sz="1500">
              <a:solidFill>
                <a:srgbClr val="4E67C8"/>
              </a:solidFill>
            </a:endParaRPr>
          </a:p>
        </p:txBody>
      </p:sp>
      <p:sp>
        <p:nvSpPr>
          <p:cNvPr id="1263" name="Google Shape;1263;p90"/>
          <p:cNvSpPr/>
          <p:nvPr/>
        </p:nvSpPr>
        <p:spPr>
          <a:xfrm>
            <a:off x="2680796" y="789403"/>
            <a:ext cx="1386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entury Gothic"/>
              <a:ea typeface="Century Gothic"/>
              <a:cs typeface="Century Gothic"/>
              <a:sym typeface="Century Gothic"/>
            </a:endParaRPr>
          </a:p>
        </p:txBody>
      </p:sp>
      <p:sp>
        <p:nvSpPr>
          <p:cNvPr id="1264" name="Google Shape;1264;p90"/>
          <p:cNvSpPr txBox="1"/>
          <p:nvPr/>
        </p:nvSpPr>
        <p:spPr>
          <a:xfrm>
            <a:off x="146325" y="1001700"/>
            <a:ext cx="3000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300" u="sng">
                <a:solidFill>
                  <a:schemeClr val="hlink"/>
                </a:solidFill>
                <a:latin typeface="Playfair Display"/>
                <a:ea typeface="Playfair Display"/>
                <a:cs typeface="Playfair Display"/>
                <a:sym typeface="Playfair Display"/>
                <a:hlinkClick r:id="rId3"/>
              </a:rPr>
              <a:t>Appelés à aimer</a:t>
            </a:r>
            <a:endParaRPr b="1" sz="2300">
              <a:latin typeface="Playfair Display"/>
              <a:ea typeface="Playfair Display"/>
              <a:cs typeface="Playfair Display"/>
              <a:sym typeface="Playfair Display"/>
            </a:endParaRPr>
          </a:p>
        </p:txBody>
      </p:sp>
      <p:pic>
        <p:nvPicPr>
          <p:cNvPr descr="Nous sommes fiers de vous dévoiler notre tout nouveau chant pastoral intitulé &quot;Appelés à aimer.&quot; Ce chant sera le guide spirituel de toutes les écoles francophones catholiques de l'Ontario cette année, marquant des moments importants tels que l'Avent, le Carême et la semaine de l'éducation catholique. La composition de cette magnifique chanson est l'œuvre de Brian St-Pierre et Jonathan Roy (responsable de l'éducation de la foi au CECCE). Félicitations à Rose et Naïka du Collège catholique Samuel Genest pour leur interprétation magique de cette chanson.&#10;&#10;&quot;Appelés à aimer&quot; nous rappelle notre vocation à aimer, et si nous répondons à cet appel, nous pouvons vivre des aventures extraordinaires dans la construction du Royaume de Dieu. Chacun de nous est appelé par son nom et invité à partager la joie de vivre.&#10;&#10;Ce chant viendra enrichir nos célébrations liturgiques et nos activités pastorales tout au long de cette année.&#10;&#10;Nous vous encourageons à partager ce chant dans vos réseaux, à télécharger la chanson et toutes les ressources qui l'accompagnent en suivant ce lien :&#10;&#10;https://docs.google.com/presentation/d/1LhEXlPsni2anFSblkWflEtsBixKAnou0du6MrSLIHoU/edit?usp=sharing&#10;&#10;Alors, êtes-vous prêts à répondre à l'appel à aimer ?&#10;&#10;CHANSON &#10;Composition, paroles, production et direction : Jonathan Roy&#10;Composition, musique et arrangements : Brian St-Pierre&#10;Chant : Rose Létang et Naïka Réjouis&#10;&#10;VIDÉOCLIP&#10;Réalisation et postproduction : Klash Média&#10;Coordination artistique : Jonathan Roy &#10;&#10;Merci aux collaborateurs suivants : &#10;&#10;- Paroisse Notre-Dame-de-Lourdes&#10;- Les bénévoles de la grotte Notre-Dame-de-Lourdes&#10;- Collège catholique Samuel-Genest&#10;- École élémentaire catholique Montfort&#10;- Équipe en construction identitaire du CECCE&#10;- Programme Passion Arts du CECCE&#10;- Conseil des écoles catholiques du Centre-Est&#10;- Office provincial de l'éducation de la foi catholique de l'Ontario&#10;&#10;© CECCE et OPÉCO" id="1265" name="Google Shape;1265;p90" title="Appelés à aimer">
            <a:hlinkClick r:id="rId4"/>
          </p:cNvPr>
          <p:cNvPicPr preferRelativeResize="0"/>
          <p:nvPr/>
        </p:nvPicPr>
        <p:blipFill>
          <a:blip r:embed="rId5">
            <a:alphaModFix/>
          </a:blip>
          <a:stretch>
            <a:fillRect/>
          </a:stretch>
        </p:blipFill>
        <p:spPr>
          <a:xfrm>
            <a:off x="1908625" y="1766800"/>
            <a:ext cx="5448400" cy="3064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5"/>
                                        </p:tgtEl>
                                        <p:attrNameLst>
                                          <p:attrName>style.visibility</p:attrName>
                                        </p:attrNameLst>
                                      </p:cBhvr>
                                      <p:to>
                                        <p:strVal val="visible"/>
                                      </p:to>
                                    </p:set>
                                    <p:animEffect filter="fade" transition="in">
                                      <p:cBhvr>
                                        <p:cTn dur="1000"/>
                                        <p:tgtEl>
                                          <p:spTgt spid="1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70" name="Shape 1270"/>
        <p:cNvGrpSpPr/>
        <p:nvPr/>
      </p:nvGrpSpPr>
      <p:grpSpPr>
        <a:xfrm>
          <a:off x="0" y="0"/>
          <a:ext cx="0" cy="0"/>
          <a:chOff x="0" y="0"/>
          <a:chExt cx="0" cy="0"/>
        </a:xfrm>
      </p:grpSpPr>
      <p:sp>
        <p:nvSpPr>
          <p:cNvPr id="1271" name="Google Shape;1271;p91"/>
          <p:cNvSpPr/>
          <p:nvPr/>
        </p:nvSpPr>
        <p:spPr>
          <a:xfrm>
            <a:off x="38275" y="1150125"/>
            <a:ext cx="9105900" cy="3817200"/>
          </a:xfrm>
          <a:prstGeom prst="rect">
            <a:avLst/>
          </a:prstGeom>
          <a:noFill/>
          <a:ln>
            <a:noFill/>
          </a:ln>
        </p:spPr>
        <p:txBody>
          <a:bodyPr anchorCtr="0" anchor="t" bIns="34275" lIns="68575" spcFirstLastPara="1" rIns="68575" wrap="square" tIns="34275">
            <a:noAutofit/>
          </a:bodyPr>
          <a:lstStyle/>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Tu m'appelles… À aimer… À aimer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Avec tout ce que je suis (tu m'appelles)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J’suis l’étoile qui éclaire la nuit (tu m'appelles)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Je réponds à l’appel pour bâtir Le Royaume de Dieu (de Dieu) Le Royaume de Dieu (de Dieu)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Tu m’appelles à aimer (aimer)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Tu m’appelles à aimer (aimer)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Tu m’appelles… Jésus</a:t>
            </a:r>
            <a:endParaRPr b="1" sz="3000">
              <a:solidFill>
                <a:srgbClr val="4E67C8"/>
              </a:solidFill>
              <a:latin typeface="Playfair Display"/>
              <a:ea typeface="Playfair Display"/>
              <a:cs typeface="Playfair Display"/>
              <a:sym typeface="Playfair Display"/>
            </a:endParaRPr>
          </a:p>
        </p:txBody>
      </p:sp>
      <p:sp>
        <p:nvSpPr>
          <p:cNvPr id="1272" name="Google Shape;1272;p91"/>
          <p:cNvSpPr txBox="1"/>
          <p:nvPr>
            <p:ph type="title"/>
          </p:nvPr>
        </p:nvSpPr>
        <p:spPr>
          <a:xfrm>
            <a:off x="1621976" y="193800"/>
            <a:ext cx="6567900" cy="7140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chemeClr val="accent1"/>
              </a:buClr>
              <a:buSzPts val="2700"/>
              <a:buFont typeface="Arial Rounded"/>
              <a:buNone/>
            </a:pPr>
            <a:r>
              <a:rPr lang="fr">
                <a:solidFill>
                  <a:srgbClr val="4E67C8"/>
                </a:solidFill>
              </a:rPr>
              <a:t>Tu m’appelles à aimer (OPÉCO)</a:t>
            </a:r>
            <a:endParaRPr sz="1500">
              <a:solidFill>
                <a:srgbClr val="4E67C8"/>
              </a:solidFill>
            </a:endParaRPr>
          </a:p>
        </p:txBody>
      </p:sp>
      <p:sp>
        <p:nvSpPr>
          <p:cNvPr id="1273" name="Google Shape;1273;p91"/>
          <p:cNvSpPr/>
          <p:nvPr/>
        </p:nvSpPr>
        <p:spPr>
          <a:xfrm>
            <a:off x="2680796" y="789403"/>
            <a:ext cx="1386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entury Gothic"/>
              <a:ea typeface="Century Gothic"/>
              <a:cs typeface="Century Gothic"/>
              <a:sym typeface="Century Gothic"/>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78" name="Shape 1278"/>
        <p:cNvGrpSpPr/>
        <p:nvPr/>
      </p:nvGrpSpPr>
      <p:grpSpPr>
        <a:xfrm>
          <a:off x="0" y="0"/>
          <a:ext cx="0" cy="0"/>
          <a:chOff x="0" y="0"/>
          <a:chExt cx="0" cy="0"/>
        </a:xfrm>
      </p:grpSpPr>
      <p:sp>
        <p:nvSpPr>
          <p:cNvPr id="1279" name="Google Shape;1279;p92"/>
          <p:cNvSpPr/>
          <p:nvPr/>
        </p:nvSpPr>
        <p:spPr>
          <a:xfrm>
            <a:off x="38275" y="1150125"/>
            <a:ext cx="9105900" cy="3817200"/>
          </a:xfrm>
          <a:prstGeom prst="rect">
            <a:avLst/>
          </a:prstGeom>
          <a:noFill/>
          <a:ln>
            <a:noFill/>
          </a:ln>
        </p:spPr>
        <p:txBody>
          <a:bodyPr anchorCtr="0" anchor="t" bIns="34275" lIns="68575" spcFirstLastPara="1" rIns="68575" wrap="square" tIns="34275">
            <a:noAutofit/>
          </a:bodyPr>
          <a:lstStyle/>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Tu m’appelles par mon nom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Je me sens si aimé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Tu m’appelles par mon nom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Toujours à mes côtés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Tu m’appelles par mon nom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Confiant, j’vais avancer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Jésus tu m’appelles… À aimer</a:t>
            </a:r>
            <a:endParaRPr b="1" sz="3000">
              <a:solidFill>
                <a:srgbClr val="4E67C8"/>
              </a:solidFill>
              <a:latin typeface="Playfair Display"/>
              <a:ea typeface="Playfair Display"/>
              <a:cs typeface="Playfair Display"/>
              <a:sym typeface="Playfair Display"/>
            </a:endParaRPr>
          </a:p>
        </p:txBody>
      </p:sp>
      <p:sp>
        <p:nvSpPr>
          <p:cNvPr id="1280" name="Google Shape;1280;p92"/>
          <p:cNvSpPr txBox="1"/>
          <p:nvPr>
            <p:ph type="title"/>
          </p:nvPr>
        </p:nvSpPr>
        <p:spPr>
          <a:xfrm>
            <a:off x="1621976" y="193800"/>
            <a:ext cx="6567900" cy="7140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chemeClr val="accent1"/>
              </a:buClr>
              <a:buSzPts val="2700"/>
              <a:buFont typeface="Arial Rounded"/>
              <a:buNone/>
            </a:pPr>
            <a:r>
              <a:rPr lang="fr">
                <a:solidFill>
                  <a:srgbClr val="4E67C8"/>
                </a:solidFill>
              </a:rPr>
              <a:t>Tu m’appelles à aimer (OPÉCO)</a:t>
            </a:r>
            <a:endParaRPr sz="1500">
              <a:solidFill>
                <a:srgbClr val="4E67C8"/>
              </a:solidFill>
            </a:endParaRPr>
          </a:p>
        </p:txBody>
      </p:sp>
      <p:sp>
        <p:nvSpPr>
          <p:cNvPr id="1281" name="Google Shape;1281;p92"/>
          <p:cNvSpPr/>
          <p:nvPr/>
        </p:nvSpPr>
        <p:spPr>
          <a:xfrm>
            <a:off x="2680796" y="789403"/>
            <a:ext cx="1386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entury Gothic"/>
              <a:ea typeface="Century Gothic"/>
              <a:cs typeface="Century Gothic"/>
              <a:sym typeface="Century Gothic"/>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86" name="Shape 1286"/>
        <p:cNvGrpSpPr/>
        <p:nvPr/>
      </p:nvGrpSpPr>
      <p:grpSpPr>
        <a:xfrm>
          <a:off x="0" y="0"/>
          <a:ext cx="0" cy="0"/>
          <a:chOff x="0" y="0"/>
          <a:chExt cx="0" cy="0"/>
        </a:xfrm>
      </p:grpSpPr>
      <p:sp>
        <p:nvSpPr>
          <p:cNvPr id="1287" name="Google Shape;1287;p93"/>
          <p:cNvSpPr/>
          <p:nvPr/>
        </p:nvSpPr>
        <p:spPr>
          <a:xfrm>
            <a:off x="38275" y="1150125"/>
            <a:ext cx="9105900" cy="3817200"/>
          </a:xfrm>
          <a:prstGeom prst="rect">
            <a:avLst/>
          </a:prstGeom>
          <a:noFill/>
          <a:ln>
            <a:noFill/>
          </a:ln>
        </p:spPr>
        <p:txBody>
          <a:bodyPr anchorCtr="0" anchor="t" bIns="34275" lIns="68575" spcFirstLastPara="1" rIns="68575" wrap="square" tIns="34275">
            <a:noAutofit/>
          </a:bodyPr>
          <a:lstStyle/>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Tu m'appelles… À aimer… À aimer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J’avance tout près de la croix (tu m'appelles)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J’laisse tomber tout ce qui est poids (tu m'appelles) Je réponds à l’appel pour bâtir Le Royaume de Dieu (de Dieu) Le Royaume de Dieu (de Dieu)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Tu m’appelles à aimer (aimer)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Tu m’appelles à aimer (aimer)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Tu m’appelles… Jésus</a:t>
            </a:r>
            <a:endParaRPr b="1" sz="3000">
              <a:solidFill>
                <a:srgbClr val="4E67C8"/>
              </a:solidFill>
              <a:latin typeface="Playfair Display"/>
              <a:ea typeface="Playfair Display"/>
              <a:cs typeface="Playfair Display"/>
              <a:sym typeface="Playfair Display"/>
            </a:endParaRPr>
          </a:p>
        </p:txBody>
      </p:sp>
      <p:sp>
        <p:nvSpPr>
          <p:cNvPr id="1288" name="Google Shape;1288;p93"/>
          <p:cNvSpPr txBox="1"/>
          <p:nvPr>
            <p:ph type="title"/>
          </p:nvPr>
        </p:nvSpPr>
        <p:spPr>
          <a:xfrm>
            <a:off x="1621976" y="193800"/>
            <a:ext cx="6567900" cy="7140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chemeClr val="accent1"/>
              </a:buClr>
              <a:buSzPts val="2700"/>
              <a:buFont typeface="Arial Rounded"/>
              <a:buNone/>
            </a:pPr>
            <a:r>
              <a:rPr lang="fr">
                <a:solidFill>
                  <a:srgbClr val="4E67C8"/>
                </a:solidFill>
              </a:rPr>
              <a:t>Tu m’appelles à aimer (OPÉCO)</a:t>
            </a:r>
            <a:endParaRPr sz="1500">
              <a:solidFill>
                <a:srgbClr val="4E67C8"/>
              </a:solidFill>
            </a:endParaRPr>
          </a:p>
        </p:txBody>
      </p:sp>
      <p:sp>
        <p:nvSpPr>
          <p:cNvPr id="1289" name="Google Shape;1289;p93"/>
          <p:cNvSpPr/>
          <p:nvPr/>
        </p:nvSpPr>
        <p:spPr>
          <a:xfrm>
            <a:off x="2680796" y="789403"/>
            <a:ext cx="1386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entury Gothic"/>
              <a:ea typeface="Century Gothic"/>
              <a:cs typeface="Century Gothic"/>
              <a:sym typeface="Century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94" name="Shape 1294"/>
        <p:cNvGrpSpPr/>
        <p:nvPr/>
      </p:nvGrpSpPr>
      <p:grpSpPr>
        <a:xfrm>
          <a:off x="0" y="0"/>
          <a:ext cx="0" cy="0"/>
          <a:chOff x="0" y="0"/>
          <a:chExt cx="0" cy="0"/>
        </a:xfrm>
      </p:grpSpPr>
      <p:sp>
        <p:nvSpPr>
          <p:cNvPr id="1295" name="Google Shape;1295;p94"/>
          <p:cNvSpPr/>
          <p:nvPr/>
        </p:nvSpPr>
        <p:spPr>
          <a:xfrm>
            <a:off x="38275" y="1150125"/>
            <a:ext cx="9105900" cy="3817200"/>
          </a:xfrm>
          <a:prstGeom prst="rect">
            <a:avLst/>
          </a:prstGeom>
          <a:noFill/>
          <a:ln>
            <a:noFill/>
          </a:ln>
        </p:spPr>
        <p:txBody>
          <a:bodyPr anchorCtr="0" anchor="t" bIns="34275" lIns="68575" spcFirstLastPara="1" rIns="68575" wrap="square" tIns="34275">
            <a:noAutofit/>
          </a:bodyPr>
          <a:lstStyle/>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Tu m’appelles par mon nom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Je me sens si aimé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Tu m’appelles par mon nom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Toujours à mes côtés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Tu m’appelles par mon nom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Confiant, j’vais avancer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Jésus tu m’appelles… À aimer</a:t>
            </a:r>
            <a:endParaRPr b="1" sz="3000">
              <a:solidFill>
                <a:srgbClr val="4E67C8"/>
              </a:solidFill>
              <a:latin typeface="Playfair Display"/>
              <a:ea typeface="Playfair Display"/>
              <a:cs typeface="Playfair Display"/>
              <a:sym typeface="Playfair Display"/>
            </a:endParaRPr>
          </a:p>
        </p:txBody>
      </p:sp>
      <p:sp>
        <p:nvSpPr>
          <p:cNvPr id="1296" name="Google Shape;1296;p94"/>
          <p:cNvSpPr txBox="1"/>
          <p:nvPr>
            <p:ph type="title"/>
          </p:nvPr>
        </p:nvSpPr>
        <p:spPr>
          <a:xfrm>
            <a:off x="1621976" y="193800"/>
            <a:ext cx="6567900" cy="7140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chemeClr val="accent1"/>
              </a:buClr>
              <a:buSzPts val="2700"/>
              <a:buFont typeface="Arial Rounded"/>
              <a:buNone/>
            </a:pPr>
            <a:r>
              <a:rPr lang="fr">
                <a:solidFill>
                  <a:srgbClr val="4E67C8"/>
                </a:solidFill>
              </a:rPr>
              <a:t>Tu m’appelles à aimer (OPÉCO)</a:t>
            </a:r>
            <a:endParaRPr sz="1500">
              <a:solidFill>
                <a:srgbClr val="4E67C8"/>
              </a:solidFill>
            </a:endParaRPr>
          </a:p>
        </p:txBody>
      </p:sp>
      <p:sp>
        <p:nvSpPr>
          <p:cNvPr id="1297" name="Google Shape;1297;p94"/>
          <p:cNvSpPr/>
          <p:nvPr/>
        </p:nvSpPr>
        <p:spPr>
          <a:xfrm>
            <a:off x="2680796" y="789403"/>
            <a:ext cx="1386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entury Gothic"/>
              <a:ea typeface="Century Gothic"/>
              <a:cs typeface="Century Gothic"/>
              <a:sym typeface="Century Gothic"/>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02" name="Shape 1302"/>
        <p:cNvGrpSpPr/>
        <p:nvPr/>
      </p:nvGrpSpPr>
      <p:grpSpPr>
        <a:xfrm>
          <a:off x="0" y="0"/>
          <a:ext cx="0" cy="0"/>
          <a:chOff x="0" y="0"/>
          <a:chExt cx="0" cy="0"/>
        </a:xfrm>
      </p:grpSpPr>
      <p:sp>
        <p:nvSpPr>
          <p:cNvPr id="1303" name="Google Shape;1303;p95"/>
          <p:cNvSpPr/>
          <p:nvPr/>
        </p:nvSpPr>
        <p:spPr>
          <a:xfrm>
            <a:off x="38275" y="1150125"/>
            <a:ext cx="9105900" cy="3817200"/>
          </a:xfrm>
          <a:prstGeom prst="rect">
            <a:avLst/>
          </a:prstGeom>
          <a:noFill/>
          <a:ln>
            <a:noFill/>
          </a:ln>
        </p:spPr>
        <p:txBody>
          <a:bodyPr anchorCtr="0" anchor="t" bIns="34275" lIns="68575" spcFirstLastPara="1" rIns="68575" wrap="square" tIns="34275">
            <a:noAutofit/>
          </a:bodyPr>
          <a:lstStyle/>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Que cet appel résonne dans ma vie,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Que cet appel soit douce harmonie,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Que cet appel m’ouvre à l'infini…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Jésus Tu m’appelles par mon nom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Tu m’appelles par mon nom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Tu m’appelles par mon nom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Jésus tu m’appelles,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Jésus</a:t>
            </a:r>
            <a:endParaRPr b="1" sz="3000">
              <a:solidFill>
                <a:srgbClr val="4E67C8"/>
              </a:solidFill>
              <a:latin typeface="Playfair Display"/>
              <a:ea typeface="Playfair Display"/>
              <a:cs typeface="Playfair Display"/>
              <a:sym typeface="Playfair Display"/>
            </a:endParaRPr>
          </a:p>
        </p:txBody>
      </p:sp>
      <p:sp>
        <p:nvSpPr>
          <p:cNvPr id="1304" name="Google Shape;1304;p95"/>
          <p:cNvSpPr txBox="1"/>
          <p:nvPr>
            <p:ph type="title"/>
          </p:nvPr>
        </p:nvSpPr>
        <p:spPr>
          <a:xfrm>
            <a:off x="1621976" y="193800"/>
            <a:ext cx="6567900" cy="7140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chemeClr val="accent1"/>
              </a:buClr>
              <a:buSzPts val="2700"/>
              <a:buFont typeface="Arial Rounded"/>
              <a:buNone/>
            </a:pPr>
            <a:r>
              <a:rPr lang="fr">
                <a:solidFill>
                  <a:srgbClr val="4E67C8"/>
                </a:solidFill>
              </a:rPr>
              <a:t>Tu m’appelles à aimer (OPÉCO)</a:t>
            </a:r>
            <a:endParaRPr sz="1500">
              <a:solidFill>
                <a:srgbClr val="4E67C8"/>
              </a:solidFill>
            </a:endParaRPr>
          </a:p>
        </p:txBody>
      </p:sp>
      <p:sp>
        <p:nvSpPr>
          <p:cNvPr id="1305" name="Google Shape;1305;p95"/>
          <p:cNvSpPr/>
          <p:nvPr/>
        </p:nvSpPr>
        <p:spPr>
          <a:xfrm>
            <a:off x="2680796" y="789403"/>
            <a:ext cx="1386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entury Gothic"/>
              <a:ea typeface="Century Gothic"/>
              <a:cs typeface="Century Gothic"/>
              <a:sym typeface="Century Gothic"/>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10" name="Shape 1310"/>
        <p:cNvGrpSpPr/>
        <p:nvPr/>
      </p:nvGrpSpPr>
      <p:grpSpPr>
        <a:xfrm>
          <a:off x="0" y="0"/>
          <a:ext cx="0" cy="0"/>
          <a:chOff x="0" y="0"/>
          <a:chExt cx="0" cy="0"/>
        </a:xfrm>
      </p:grpSpPr>
      <p:sp>
        <p:nvSpPr>
          <p:cNvPr id="1311" name="Google Shape;1311;p96"/>
          <p:cNvSpPr/>
          <p:nvPr/>
        </p:nvSpPr>
        <p:spPr>
          <a:xfrm>
            <a:off x="38275" y="1150125"/>
            <a:ext cx="9105900" cy="3817200"/>
          </a:xfrm>
          <a:prstGeom prst="rect">
            <a:avLst/>
          </a:prstGeom>
          <a:noFill/>
          <a:ln>
            <a:noFill/>
          </a:ln>
        </p:spPr>
        <p:txBody>
          <a:bodyPr anchorCtr="0" anchor="t" bIns="34275" lIns="68575" spcFirstLastPara="1" rIns="68575" wrap="square" tIns="34275">
            <a:noAutofit/>
          </a:bodyPr>
          <a:lstStyle/>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Tu m’appelles par mon nom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Je me sens si aimé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Tu m’appelles par mon nom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Toujours à mes côtés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Tu m’appelles par mon nom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Confiant, j’vais avancer </a:t>
            </a:r>
            <a:endParaRPr b="1" sz="30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3000">
                <a:solidFill>
                  <a:srgbClr val="4E67C8"/>
                </a:solidFill>
                <a:latin typeface="Playfair Display"/>
                <a:ea typeface="Playfair Display"/>
                <a:cs typeface="Playfair Display"/>
                <a:sym typeface="Playfair Display"/>
              </a:rPr>
              <a:t>Jésus tu m’appelles… À aimer</a:t>
            </a:r>
            <a:endParaRPr b="1" sz="3000">
              <a:solidFill>
                <a:srgbClr val="4E67C8"/>
              </a:solidFill>
              <a:latin typeface="Playfair Display"/>
              <a:ea typeface="Playfair Display"/>
              <a:cs typeface="Playfair Display"/>
              <a:sym typeface="Playfair Display"/>
            </a:endParaRPr>
          </a:p>
        </p:txBody>
      </p:sp>
      <p:sp>
        <p:nvSpPr>
          <p:cNvPr id="1312" name="Google Shape;1312;p96"/>
          <p:cNvSpPr txBox="1"/>
          <p:nvPr>
            <p:ph type="title"/>
          </p:nvPr>
        </p:nvSpPr>
        <p:spPr>
          <a:xfrm>
            <a:off x="1621976" y="193800"/>
            <a:ext cx="6567900" cy="7140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chemeClr val="accent1"/>
              </a:buClr>
              <a:buSzPts val="2700"/>
              <a:buFont typeface="Arial Rounded"/>
              <a:buNone/>
            </a:pPr>
            <a:r>
              <a:rPr lang="fr">
                <a:solidFill>
                  <a:srgbClr val="4E67C8"/>
                </a:solidFill>
              </a:rPr>
              <a:t>Tu m’appelles à aimer (OPÉCO)</a:t>
            </a:r>
            <a:endParaRPr sz="1500">
              <a:solidFill>
                <a:srgbClr val="4E67C8"/>
              </a:solidFill>
            </a:endParaRPr>
          </a:p>
        </p:txBody>
      </p:sp>
      <p:sp>
        <p:nvSpPr>
          <p:cNvPr id="1313" name="Google Shape;1313;p96"/>
          <p:cNvSpPr/>
          <p:nvPr/>
        </p:nvSpPr>
        <p:spPr>
          <a:xfrm>
            <a:off x="2680796" y="789403"/>
            <a:ext cx="1386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8" name="Shape 868"/>
        <p:cNvGrpSpPr/>
        <p:nvPr/>
      </p:nvGrpSpPr>
      <p:grpSpPr>
        <a:xfrm>
          <a:off x="0" y="0"/>
          <a:ext cx="0" cy="0"/>
          <a:chOff x="0" y="0"/>
          <a:chExt cx="0" cy="0"/>
        </a:xfrm>
      </p:grpSpPr>
      <p:sp>
        <p:nvSpPr>
          <p:cNvPr id="869" name="Google Shape;869;p43"/>
          <p:cNvSpPr txBox="1"/>
          <p:nvPr>
            <p:ph type="ctrTitle"/>
          </p:nvPr>
        </p:nvSpPr>
        <p:spPr>
          <a:xfrm>
            <a:off x="3689225" y="157300"/>
            <a:ext cx="5222100" cy="1104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rgbClr val="4E67C8"/>
              </a:buClr>
              <a:buSzPts val="4000"/>
              <a:buFont typeface="Arial Rounded"/>
              <a:buNone/>
            </a:pPr>
            <a:r>
              <a:rPr lang="fr" sz="4000">
                <a:solidFill>
                  <a:srgbClr val="4E67C8"/>
                </a:solidFill>
              </a:rPr>
              <a:t>Rentrée</a:t>
            </a:r>
            <a:r>
              <a:rPr lang="fr" sz="4000">
                <a:solidFill>
                  <a:srgbClr val="4E67C8"/>
                </a:solidFill>
              </a:rPr>
              <a:t> 2025</a:t>
            </a:r>
            <a:r>
              <a:rPr lang="fr" sz="4000">
                <a:solidFill>
                  <a:srgbClr val="4E67C8"/>
                </a:solidFill>
                <a:highlight>
                  <a:srgbClr val="FEFFFF"/>
                </a:highlight>
              </a:rPr>
              <a:t> </a:t>
            </a:r>
            <a:r>
              <a:rPr lang="fr" sz="4000">
                <a:solidFill>
                  <a:srgbClr val="9900FF"/>
                </a:solidFill>
                <a:highlight>
                  <a:srgbClr val="FEFFFF"/>
                </a:highlight>
              </a:rPr>
              <a:t>                                                </a:t>
            </a:r>
            <a:endParaRPr sz="4000">
              <a:solidFill>
                <a:srgbClr val="9900FF"/>
              </a:solidFill>
              <a:highlight>
                <a:srgbClr val="FEFFFF"/>
              </a:highlight>
            </a:endParaRPr>
          </a:p>
          <a:p>
            <a:pPr indent="0" lvl="0" marL="0" rtl="0" algn="ctr">
              <a:spcBef>
                <a:spcPts val="0"/>
              </a:spcBef>
              <a:spcAft>
                <a:spcPts val="0"/>
              </a:spcAft>
              <a:buClr>
                <a:srgbClr val="4E67C8"/>
              </a:buClr>
              <a:buSzPts val="4000"/>
              <a:buFont typeface="Arial Rounded"/>
              <a:buNone/>
            </a:pPr>
            <a:r>
              <a:t/>
            </a:r>
            <a:endParaRPr sz="1200">
              <a:solidFill>
                <a:srgbClr val="9900FF"/>
              </a:solidFill>
              <a:highlight>
                <a:srgbClr val="FEFFFF"/>
              </a:highlight>
            </a:endParaRPr>
          </a:p>
        </p:txBody>
      </p:sp>
      <p:sp>
        <p:nvSpPr>
          <p:cNvPr id="870" name="Google Shape;870;p43"/>
          <p:cNvSpPr txBox="1"/>
          <p:nvPr>
            <p:ph idx="1" type="subTitle"/>
          </p:nvPr>
        </p:nvSpPr>
        <p:spPr>
          <a:xfrm>
            <a:off x="3222350" y="1507325"/>
            <a:ext cx="5809500" cy="1906500"/>
          </a:xfrm>
          <a:prstGeom prst="rect">
            <a:avLst/>
          </a:prstGeom>
        </p:spPr>
        <p:txBody>
          <a:bodyPr anchorCtr="0" anchor="b" bIns="91425" lIns="91425" spcFirstLastPara="1" rIns="91425" wrap="square" tIns="91425">
            <a:normAutofit lnSpcReduction="20000"/>
          </a:bodyPr>
          <a:lstStyle/>
          <a:p>
            <a:pPr indent="0" lvl="0" marL="0" rtl="0" algn="ctr">
              <a:spcBef>
                <a:spcPts val="0"/>
              </a:spcBef>
              <a:spcAft>
                <a:spcPts val="0"/>
              </a:spcAft>
              <a:buNone/>
            </a:pPr>
            <a:r>
              <a:rPr lang="fr" sz="3400">
                <a:solidFill>
                  <a:srgbClr val="4E67C8"/>
                </a:solidFill>
                <a:latin typeface="Playfair Display ExtraBold"/>
                <a:ea typeface="Playfair Display ExtraBold"/>
                <a:cs typeface="Playfair Display ExtraBold"/>
                <a:sym typeface="Playfair Display ExtraBold"/>
              </a:rPr>
              <a:t>« Demeurez dans mon amour </a:t>
            </a:r>
            <a:r>
              <a:rPr b="1" lang="fr" sz="3600">
                <a:solidFill>
                  <a:srgbClr val="4E67C8"/>
                </a:solidFill>
                <a:latin typeface="Playfair Display"/>
                <a:ea typeface="Playfair Display"/>
                <a:cs typeface="Playfair Display"/>
                <a:sym typeface="Playfair Display"/>
              </a:rPr>
              <a:t>»</a:t>
            </a:r>
            <a:endParaRPr b="1" sz="36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36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2718">
              <a:solidFill>
                <a:schemeClr val="dk1"/>
              </a:solidFill>
              <a:latin typeface="Playfair Display"/>
              <a:ea typeface="Playfair Display"/>
              <a:cs typeface="Playfair Display"/>
              <a:sym typeface="Playfair Display"/>
            </a:endParaRPr>
          </a:p>
        </p:txBody>
      </p:sp>
      <p:pic>
        <p:nvPicPr>
          <p:cNvPr id="871" name="Google Shape;871;p43"/>
          <p:cNvPicPr preferRelativeResize="0"/>
          <p:nvPr/>
        </p:nvPicPr>
        <p:blipFill>
          <a:blip r:embed="rId3">
            <a:alphaModFix/>
          </a:blip>
          <a:stretch>
            <a:fillRect/>
          </a:stretch>
        </p:blipFill>
        <p:spPr>
          <a:xfrm>
            <a:off x="5382751" y="3759104"/>
            <a:ext cx="1488399" cy="673774"/>
          </a:xfrm>
          <a:prstGeom prst="rect">
            <a:avLst/>
          </a:prstGeom>
          <a:noFill/>
          <a:ln>
            <a:noFill/>
          </a:ln>
        </p:spPr>
      </p:pic>
      <p:sp>
        <p:nvSpPr>
          <p:cNvPr id="872" name="Google Shape;872;p43"/>
          <p:cNvSpPr txBox="1"/>
          <p:nvPr/>
        </p:nvSpPr>
        <p:spPr>
          <a:xfrm>
            <a:off x="941450" y="4789500"/>
            <a:ext cx="30000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fr" sz="1100">
                <a:solidFill>
                  <a:schemeClr val="dk1"/>
                </a:solidFill>
                <a:latin typeface="Lato"/>
                <a:ea typeface="Lato"/>
                <a:cs typeface="Lato"/>
                <a:sym typeface="Lato"/>
              </a:rPr>
              <a:t>Isabella Oberg, École Joseph Moreau</a:t>
            </a:r>
            <a:endParaRPr/>
          </a:p>
        </p:txBody>
      </p:sp>
      <p:pic>
        <p:nvPicPr>
          <p:cNvPr id="873" name="Google Shape;873;p43"/>
          <p:cNvPicPr preferRelativeResize="0"/>
          <p:nvPr/>
        </p:nvPicPr>
        <p:blipFill>
          <a:blip r:embed="rId4">
            <a:alphaModFix/>
          </a:blip>
          <a:stretch>
            <a:fillRect/>
          </a:stretch>
        </p:blipFill>
        <p:spPr>
          <a:xfrm>
            <a:off x="0" y="0"/>
            <a:ext cx="2806262" cy="5143499"/>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17" name="Shape 1317"/>
        <p:cNvGrpSpPr/>
        <p:nvPr/>
      </p:nvGrpSpPr>
      <p:grpSpPr>
        <a:xfrm>
          <a:off x="0" y="0"/>
          <a:ext cx="0" cy="0"/>
          <a:chOff x="0" y="0"/>
          <a:chExt cx="0" cy="0"/>
        </a:xfrm>
      </p:grpSpPr>
      <p:sp>
        <p:nvSpPr>
          <p:cNvPr id="1318" name="Google Shape;1318;p97"/>
          <p:cNvSpPr txBox="1"/>
          <p:nvPr>
            <p:ph type="ctrTitle"/>
          </p:nvPr>
        </p:nvSpPr>
        <p:spPr>
          <a:xfrm>
            <a:off x="3689225" y="157300"/>
            <a:ext cx="5222100" cy="1104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rgbClr val="4E67C8"/>
              </a:buClr>
              <a:buSzPts val="4000"/>
              <a:buFont typeface="Arial Rounded"/>
              <a:buNone/>
            </a:pPr>
            <a:r>
              <a:rPr lang="fr" sz="4000">
                <a:solidFill>
                  <a:srgbClr val="4E67C8"/>
                </a:solidFill>
              </a:rPr>
              <a:t>Rentrée 2025</a:t>
            </a:r>
            <a:r>
              <a:rPr lang="fr" sz="4000">
                <a:solidFill>
                  <a:srgbClr val="4E67C8"/>
                </a:solidFill>
                <a:highlight>
                  <a:srgbClr val="FEFFFF"/>
                </a:highlight>
              </a:rPr>
              <a:t> </a:t>
            </a:r>
            <a:r>
              <a:rPr lang="fr" sz="4000">
                <a:solidFill>
                  <a:srgbClr val="9900FF"/>
                </a:solidFill>
                <a:highlight>
                  <a:srgbClr val="FEFFFF"/>
                </a:highlight>
              </a:rPr>
              <a:t>                                                </a:t>
            </a:r>
            <a:endParaRPr sz="4000">
              <a:solidFill>
                <a:srgbClr val="9900FF"/>
              </a:solidFill>
              <a:highlight>
                <a:srgbClr val="FEFFFF"/>
              </a:highlight>
            </a:endParaRPr>
          </a:p>
          <a:p>
            <a:pPr indent="0" lvl="0" marL="0" rtl="0" algn="ctr">
              <a:spcBef>
                <a:spcPts val="0"/>
              </a:spcBef>
              <a:spcAft>
                <a:spcPts val="0"/>
              </a:spcAft>
              <a:buClr>
                <a:srgbClr val="4E67C8"/>
              </a:buClr>
              <a:buSzPts val="4000"/>
              <a:buFont typeface="Arial Rounded"/>
              <a:buNone/>
            </a:pPr>
            <a:r>
              <a:t/>
            </a:r>
            <a:endParaRPr sz="1200">
              <a:solidFill>
                <a:srgbClr val="9900FF"/>
              </a:solidFill>
              <a:highlight>
                <a:srgbClr val="FEFFFF"/>
              </a:highlight>
            </a:endParaRPr>
          </a:p>
        </p:txBody>
      </p:sp>
      <p:sp>
        <p:nvSpPr>
          <p:cNvPr id="1319" name="Google Shape;1319;p97"/>
          <p:cNvSpPr txBox="1"/>
          <p:nvPr>
            <p:ph idx="1" type="subTitle"/>
          </p:nvPr>
        </p:nvSpPr>
        <p:spPr>
          <a:xfrm>
            <a:off x="3222350" y="1507325"/>
            <a:ext cx="5809500" cy="1906500"/>
          </a:xfrm>
          <a:prstGeom prst="rect">
            <a:avLst/>
          </a:prstGeom>
        </p:spPr>
        <p:txBody>
          <a:bodyPr anchorCtr="0" anchor="b" bIns="91425" lIns="91425" spcFirstLastPara="1" rIns="91425" wrap="square" tIns="91425">
            <a:normAutofit lnSpcReduction="20000"/>
          </a:bodyPr>
          <a:lstStyle/>
          <a:p>
            <a:pPr indent="0" lvl="0" marL="0" rtl="0" algn="ctr">
              <a:spcBef>
                <a:spcPts val="0"/>
              </a:spcBef>
              <a:spcAft>
                <a:spcPts val="0"/>
              </a:spcAft>
              <a:buNone/>
            </a:pPr>
            <a:r>
              <a:rPr lang="fr" sz="3400">
                <a:solidFill>
                  <a:srgbClr val="4E67C8"/>
                </a:solidFill>
                <a:latin typeface="Playfair Display ExtraBold"/>
                <a:ea typeface="Playfair Display ExtraBold"/>
                <a:cs typeface="Playfair Display ExtraBold"/>
                <a:sym typeface="Playfair Display ExtraBold"/>
              </a:rPr>
              <a:t>« Demeurez dans mon amour </a:t>
            </a:r>
            <a:r>
              <a:rPr b="1" lang="fr" sz="3600">
                <a:solidFill>
                  <a:srgbClr val="4E67C8"/>
                </a:solidFill>
                <a:latin typeface="Playfair Display"/>
                <a:ea typeface="Playfair Display"/>
                <a:cs typeface="Playfair Display"/>
                <a:sym typeface="Playfair Display"/>
              </a:rPr>
              <a:t>»</a:t>
            </a:r>
            <a:endParaRPr b="1" sz="36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36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2718">
              <a:solidFill>
                <a:schemeClr val="dk1"/>
              </a:solidFill>
              <a:latin typeface="Playfair Display"/>
              <a:ea typeface="Playfair Display"/>
              <a:cs typeface="Playfair Display"/>
              <a:sym typeface="Playfair Display"/>
            </a:endParaRPr>
          </a:p>
        </p:txBody>
      </p:sp>
      <p:pic>
        <p:nvPicPr>
          <p:cNvPr id="1320" name="Google Shape;1320;p97"/>
          <p:cNvPicPr preferRelativeResize="0"/>
          <p:nvPr/>
        </p:nvPicPr>
        <p:blipFill>
          <a:blip r:embed="rId3">
            <a:alphaModFix/>
          </a:blip>
          <a:stretch>
            <a:fillRect/>
          </a:stretch>
        </p:blipFill>
        <p:spPr>
          <a:xfrm>
            <a:off x="5382751" y="3759104"/>
            <a:ext cx="1488399" cy="673774"/>
          </a:xfrm>
          <a:prstGeom prst="rect">
            <a:avLst/>
          </a:prstGeom>
          <a:noFill/>
          <a:ln>
            <a:noFill/>
          </a:ln>
        </p:spPr>
      </p:pic>
      <p:sp>
        <p:nvSpPr>
          <p:cNvPr id="1321" name="Google Shape;1321;p97"/>
          <p:cNvSpPr txBox="1"/>
          <p:nvPr/>
        </p:nvSpPr>
        <p:spPr>
          <a:xfrm>
            <a:off x="941450" y="4789500"/>
            <a:ext cx="30000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fr" sz="1100">
                <a:solidFill>
                  <a:schemeClr val="dk1"/>
                </a:solidFill>
                <a:latin typeface="Lato"/>
                <a:ea typeface="Lato"/>
                <a:cs typeface="Lato"/>
                <a:sym typeface="Lato"/>
              </a:rPr>
              <a:t>Isabella Oberg, École Joseph Moreau</a:t>
            </a:r>
            <a:endParaRPr/>
          </a:p>
        </p:txBody>
      </p:sp>
      <p:pic>
        <p:nvPicPr>
          <p:cNvPr id="1322" name="Google Shape;1322;p97"/>
          <p:cNvPicPr preferRelativeResize="0"/>
          <p:nvPr/>
        </p:nvPicPr>
        <p:blipFill>
          <a:blip r:embed="rId4">
            <a:alphaModFix/>
          </a:blip>
          <a:stretch>
            <a:fillRect/>
          </a:stretch>
        </p:blipFill>
        <p:spPr>
          <a:xfrm>
            <a:off x="0" y="0"/>
            <a:ext cx="2806262"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77" name="Shape 877"/>
        <p:cNvGrpSpPr/>
        <p:nvPr/>
      </p:nvGrpSpPr>
      <p:grpSpPr>
        <a:xfrm>
          <a:off x="0" y="0"/>
          <a:ext cx="0" cy="0"/>
          <a:chOff x="0" y="0"/>
          <a:chExt cx="0" cy="0"/>
        </a:xfrm>
      </p:grpSpPr>
      <p:sp>
        <p:nvSpPr>
          <p:cNvPr id="878" name="Google Shape;878;p44"/>
          <p:cNvSpPr txBox="1"/>
          <p:nvPr>
            <p:ph type="title"/>
          </p:nvPr>
        </p:nvSpPr>
        <p:spPr>
          <a:xfrm>
            <a:off x="281075" y="1394250"/>
            <a:ext cx="8704800" cy="64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00">
                <a:solidFill>
                  <a:srgbClr val="4E67C8"/>
                </a:solidFill>
                <a:latin typeface="EB Garamond ExtraBold"/>
                <a:ea typeface="EB Garamond ExtraBold"/>
                <a:cs typeface="EB Garamond ExtraBold"/>
                <a:sym typeface="EB Garamond ExtraBold"/>
              </a:rPr>
              <a:t>Merci de vous lever </a:t>
            </a:r>
            <a:endParaRPr sz="3600">
              <a:solidFill>
                <a:srgbClr val="4E67C8"/>
              </a:solidFill>
              <a:latin typeface="EB Garamond ExtraBold"/>
              <a:ea typeface="EB Garamond ExtraBold"/>
              <a:cs typeface="EB Garamond ExtraBold"/>
              <a:sym typeface="EB Garamond ExtraBold"/>
            </a:endParaRPr>
          </a:p>
          <a:p>
            <a:pPr indent="0" lvl="0" marL="0" rtl="0" algn="ctr">
              <a:spcBef>
                <a:spcPts val="0"/>
              </a:spcBef>
              <a:spcAft>
                <a:spcPts val="0"/>
              </a:spcAft>
              <a:buSzPts val="990"/>
              <a:buNone/>
            </a:pPr>
            <a:r>
              <a:rPr lang="fr" sz="3600">
                <a:solidFill>
                  <a:srgbClr val="4E67C8"/>
                </a:solidFill>
                <a:latin typeface="EB Garamond ExtraBold"/>
                <a:ea typeface="EB Garamond ExtraBold"/>
                <a:cs typeface="EB Garamond ExtraBold"/>
                <a:sym typeface="EB Garamond ExtraBold"/>
              </a:rPr>
              <a:t>pour le chant d’entrée </a:t>
            </a: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82" name="Shape 882"/>
        <p:cNvGrpSpPr/>
        <p:nvPr/>
      </p:nvGrpSpPr>
      <p:grpSpPr>
        <a:xfrm>
          <a:off x="0" y="0"/>
          <a:ext cx="0" cy="0"/>
          <a:chOff x="0" y="0"/>
          <a:chExt cx="0" cy="0"/>
        </a:xfrm>
      </p:grpSpPr>
      <p:sp>
        <p:nvSpPr>
          <p:cNvPr id="883" name="Google Shape;883;p45"/>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580"/>
              <a:t>        </a:t>
            </a:r>
            <a:r>
              <a:rPr lang="fr" sz="2580">
                <a:solidFill>
                  <a:srgbClr val="1155CC"/>
                </a:solidFill>
              </a:rPr>
              <a:t>Juste une souffle</a:t>
            </a:r>
            <a:r>
              <a:rPr lang="fr" sz="2580">
                <a:solidFill>
                  <a:srgbClr val="1155CC"/>
                </a:solidFill>
              </a:rPr>
              <a:t> - Glorious</a:t>
            </a:r>
            <a:endParaRPr sz="1879">
              <a:solidFill>
                <a:srgbClr val="1155CC"/>
              </a:solidFill>
            </a:endParaRPr>
          </a:p>
        </p:txBody>
      </p:sp>
      <p:sp>
        <p:nvSpPr>
          <p:cNvPr id="884" name="Google Shape;884;p45"/>
          <p:cNvSpPr txBox="1"/>
          <p:nvPr/>
        </p:nvSpPr>
        <p:spPr>
          <a:xfrm>
            <a:off x="563450" y="856025"/>
            <a:ext cx="77793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600" u="sng">
                <a:solidFill>
                  <a:schemeClr val="hlink"/>
                </a:solidFill>
                <a:latin typeface="Playfair Display"/>
                <a:ea typeface="Playfair Display"/>
                <a:cs typeface="Playfair Display"/>
                <a:sym typeface="Playfair Display"/>
                <a:hlinkClick r:id="rId3"/>
              </a:rPr>
              <a:t>Glorious - Juste un souffle</a:t>
            </a:r>
            <a:endParaRPr b="1" sz="1600">
              <a:solidFill>
                <a:srgbClr val="4E67C8"/>
              </a:solidFill>
              <a:latin typeface="Playfair Display"/>
              <a:ea typeface="Playfair Display"/>
              <a:cs typeface="Playfair Display"/>
              <a:sym typeface="Playfair Display"/>
            </a:endParaRPr>
          </a:p>
        </p:txBody>
      </p:sp>
      <p:pic>
        <p:nvPicPr>
          <p:cNvPr descr="Téléchargez le Pack Glorious : https://glorious.fr/accueil/77-package-album-et-livre-.html&#10;Téléchargez l'album en MP3 et recevez-le en CD chez vous  : https://glorious.fr/cd/75-royaume.html&#10;&#10;Contact : manager@glorious.fr&#10;Suivez sur Instagram : https://www.instagram.com/gloriouspop/&#10;Sur Facebook : https://www.facebook.com/gloriouspop&#10;&#10;JUSTE UN SOUFFLE&#10;&#10;Paroles : Thomas Pouzin et Benjamin Pouzin&#10;Musique : Thomas Pouzin et Benjamin Pouzin&#10;&#10;Juste un souffle de Ta bouche et me voici&#10;Rien qu’un battement de Ton cœur me donne vie&#10;Au commencement du monde Ton cœur a parlé&#10;Avant toutes choses Tu m’as désiré&#10;&#10;Tu as créé les étoiles et ces millions de galaxies&#10;Dessiné ces paysages par le souffle de l’Esprit&#10;Et Ton cœur de Père a désiré ma vie&#10;Et Ton cœur de Père a désiré ma vie&#10;&#10;De Ta main, Tu peins les étoiles et le ciel&#10;L’univers répond au son de Ton appel&#10;Dans le désir de Ta grâce créé de Tes mains&#10;Image et souffle de Ton Amour divin&#10;&#10;Un jour je serai uni avec les Saints&#10;Devant la beauté de Ta face sans fin&#10;Prosternés devant Ton trône des hommes et des anges&#10;Uniront leur voix proclamant leur louange&#10;&#10;Là où brillent les étoiles où Ton amour a donné vie&#10;Dans les Cieux nous chanterons avec les anges à l’infini&#10;Gloire au Père au Fils et au Saint-Esprit&#10;Gloire au Père au Fils et au Saint-Esprit&#10;&#10;________________________&#10;&#10;Réalisé par Guillaume Cail et Thomas Vannieu.&#10;&#10;Cadreurs : Guillaume Cail, Adrien Geulin, Pierre-Olivier Rivière, Ugo Stafoggia, Joël Thomas, Thomas Vannieu.&#10;Lumières : Rémi Daniel.&#10;Management : Olivier Guilbert. &#10;&#10;Musiciens : Div Grail, Gadiel Bengame, Obed Rajaiah, Jérémie Thomas, Nathan Faure, Vincenette Dewas, Marie Le Goff, Alizée Eyer. &#10;&#10;Choeurs: Marie Cazenave, Marine Pouzin, Pauline Betuel, Tendry Rajaonson. &#10;Merci à Céline Charlery-Adele, Emeline Galais, Julie Julvecourt, Laura Toffon, Benjamin Ieong, Yaël Rafanomezantsoa, Rebeca et William Kouame.&#10;&#10;Réalisé en collaboration avec  l'Ecole PIERRE &#10;https://www.ecolepierre.com/" id="885" name="Google Shape;885;p45" title="Glorious - Juste un souffle">
            <a:hlinkClick r:id="rId4"/>
          </p:cNvPr>
          <p:cNvPicPr preferRelativeResize="0"/>
          <p:nvPr/>
        </p:nvPicPr>
        <p:blipFill>
          <a:blip r:embed="rId5">
            <a:alphaModFix/>
          </a:blip>
          <a:stretch>
            <a:fillRect/>
          </a:stretch>
        </p:blipFill>
        <p:spPr>
          <a:xfrm>
            <a:off x="1660250" y="1523725"/>
            <a:ext cx="5756500" cy="3238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5"/>
                                        </p:tgtEl>
                                        <p:attrNameLst>
                                          <p:attrName>style.visibility</p:attrName>
                                        </p:attrNameLst>
                                      </p:cBhvr>
                                      <p:to>
                                        <p:strVal val="visible"/>
                                      </p:to>
                                    </p:set>
                                    <p:animEffect filter="fade" transition="in">
                                      <p:cBhvr>
                                        <p:cTn dur="1000"/>
                                        <p:tgtEl>
                                          <p:spTgt spid="8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89" name="Shape 889"/>
        <p:cNvGrpSpPr/>
        <p:nvPr/>
      </p:nvGrpSpPr>
      <p:grpSpPr>
        <a:xfrm>
          <a:off x="0" y="0"/>
          <a:ext cx="0" cy="0"/>
          <a:chOff x="0" y="0"/>
          <a:chExt cx="0" cy="0"/>
        </a:xfrm>
      </p:grpSpPr>
      <p:sp>
        <p:nvSpPr>
          <p:cNvPr id="890" name="Google Shape;890;p46"/>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000">
                <a:solidFill>
                  <a:srgbClr val="1155CC"/>
                </a:solidFill>
              </a:rPr>
              <a:t>Juste un souffle</a:t>
            </a:r>
            <a:r>
              <a:rPr lang="fr" sz="3000">
                <a:solidFill>
                  <a:srgbClr val="1155CC"/>
                </a:solidFill>
              </a:rPr>
              <a:t> - Glorious</a:t>
            </a:r>
            <a:endParaRPr sz="3000">
              <a:solidFill>
                <a:srgbClr val="1155CC"/>
              </a:solidFill>
            </a:endParaRPr>
          </a:p>
          <a:p>
            <a:pPr indent="0" lvl="0" marL="0" rtl="0" algn="ctr">
              <a:spcBef>
                <a:spcPts val="0"/>
              </a:spcBef>
              <a:spcAft>
                <a:spcPts val="0"/>
              </a:spcAft>
              <a:buSzPts val="990"/>
              <a:buNone/>
            </a:pPr>
            <a:r>
              <a:t/>
            </a:r>
            <a:endParaRPr sz="3380">
              <a:solidFill>
                <a:srgbClr val="4E67C8"/>
              </a:solidFill>
            </a:endParaRPr>
          </a:p>
          <a:p>
            <a:pPr indent="0" lvl="0" marL="0" rtl="0" algn="l">
              <a:spcBef>
                <a:spcPts val="0"/>
              </a:spcBef>
              <a:spcAft>
                <a:spcPts val="0"/>
              </a:spcAft>
              <a:buSzPts val="990"/>
              <a:buNone/>
            </a:pPr>
            <a:r>
              <a:rPr lang="fr" sz="2580"/>
              <a:t>        </a:t>
            </a:r>
            <a:endParaRPr sz="1879"/>
          </a:p>
        </p:txBody>
      </p:sp>
      <p:sp>
        <p:nvSpPr>
          <p:cNvPr id="891" name="Google Shape;891;p46"/>
          <p:cNvSpPr txBox="1"/>
          <p:nvPr/>
        </p:nvSpPr>
        <p:spPr>
          <a:xfrm>
            <a:off x="658250" y="1125100"/>
            <a:ext cx="80595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Juste un souffle de ta bouche et me voici</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Rien qu’un battement de ton coeur me donne vie</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Au commencement du monde, ton coeur a parlé</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Avant toutes choses tu m’as désiré</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R: Tu as créé les étoiles et ses millions de galaxies</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Dessiné ses paysages par le souffle de l’Esprit</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Et ton coeur de père a désiré ma vie (x2)</a:t>
            </a:r>
            <a:endParaRPr b="1" sz="2700">
              <a:solidFill>
                <a:srgbClr val="1155CC"/>
              </a:solidFill>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atural Park Hiking Routes Consulting by Slidesgo">
  <a:themeElements>
    <a:clrScheme name="Simple Light">
      <a:dk1>
        <a:srgbClr val="2A2D2B"/>
      </a:dk1>
      <a:lt1>
        <a:srgbClr val="F1E9DC"/>
      </a:lt1>
      <a:dk2>
        <a:srgbClr val="DDCA3F"/>
      </a:dk2>
      <a:lt2>
        <a:srgbClr val="AD9A1B"/>
      </a:lt2>
      <a:accent1>
        <a:srgbClr val="96C8CE"/>
      </a:accent1>
      <a:accent2>
        <a:srgbClr val="3A919E"/>
      </a:accent2>
      <a:accent3>
        <a:srgbClr val="225E66"/>
      </a:accent3>
      <a:accent4>
        <a:srgbClr val="FEB895"/>
      </a:accent4>
      <a:accent5>
        <a:srgbClr val="FA7955"/>
      </a:accent5>
      <a:accent6>
        <a:srgbClr val="FFFFFF"/>
      </a:accent6>
      <a:hlink>
        <a:srgbClr val="2A2D2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