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Lst>
  <p:sldSz cy="5143500" cx="9144000"/>
  <p:notesSz cx="6858000" cy="9144000"/>
  <p:embeddedFontLst>
    <p:embeddedFont>
      <p:font typeface="Playfair Display Medium"/>
      <p:regular r:id="rId69"/>
      <p:bold r:id="rId70"/>
      <p:italic r:id="rId71"/>
      <p:boldItalic r:id="rId72"/>
    </p:embeddedFont>
    <p:embeddedFont>
      <p:font typeface="Playfair Display"/>
      <p:regular r:id="rId73"/>
      <p:bold r:id="rId74"/>
      <p:italic r:id="rId75"/>
      <p:boldItalic r:id="rId76"/>
    </p:embeddedFont>
    <p:embeddedFont>
      <p:font typeface="Lato"/>
      <p:regular r:id="rId77"/>
      <p:bold r:id="rId78"/>
      <p:italic r:id="rId79"/>
      <p:boldItalic r:id="rId80"/>
    </p:embeddedFont>
    <p:embeddedFont>
      <p:font typeface="Playfair Display ExtraBold"/>
      <p:bold r:id="rId81"/>
      <p:boldItalic r:id="rId82"/>
    </p:embeddedFont>
    <p:embeddedFont>
      <p:font typeface="Century Gothic"/>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CenturyGothic-bold.fntdata"/><Relationship Id="rId83" Type="http://schemas.openxmlformats.org/officeDocument/2006/relationships/font" Target="fonts/CenturyGothic-regular.fntdata"/><Relationship Id="rId42" Type="http://schemas.openxmlformats.org/officeDocument/2006/relationships/slide" Target="slides/slide37.xml"/><Relationship Id="rId86" Type="http://schemas.openxmlformats.org/officeDocument/2006/relationships/font" Target="fonts/CenturyGothic-boldItalic.fntdata"/><Relationship Id="rId41" Type="http://schemas.openxmlformats.org/officeDocument/2006/relationships/slide" Target="slides/slide36.xml"/><Relationship Id="rId85" Type="http://schemas.openxmlformats.org/officeDocument/2006/relationships/font" Target="fonts/CenturyGothic-italic.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Lato-boldItalic.fntdata"/><Relationship Id="rId82" Type="http://schemas.openxmlformats.org/officeDocument/2006/relationships/font" Target="fonts/PlayfairDisplayExtraBold-boldItalic.fntdata"/><Relationship Id="rId81" Type="http://schemas.openxmlformats.org/officeDocument/2006/relationships/font" Target="fonts/PlayfairDisplay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layfairDisplay-regular.fntdata"/><Relationship Id="rId72" Type="http://schemas.openxmlformats.org/officeDocument/2006/relationships/font" Target="fonts/PlayfairDisplayMedium-boldItalic.fntdata"/><Relationship Id="rId31" Type="http://schemas.openxmlformats.org/officeDocument/2006/relationships/slide" Target="slides/slide26.xml"/><Relationship Id="rId75" Type="http://schemas.openxmlformats.org/officeDocument/2006/relationships/font" Target="fonts/PlayfairDisplay-italic.fntdata"/><Relationship Id="rId30" Type="http://schemas.openxmlformats.org/officeDocument/2006/relationships/slide" Target="slides/slide25.xml"/><Relationship Id="rId74" Type="http://schemas.openxmlformats.org/officeDocument/2006/relationships/font" Target="fonts/PlayfairDisplay-bold.fntdata"/><Relationship Id="rId33" Type="http://schemas.openxmlformats.org/officeDocument/2006/relationships/slide" Target="slides/slide28.xml"/><Relationship Id="rId77" Type="http://schemas.openxmlformats.org/officeDocument/2006/relationships/font" Target="fonts/Lato-regular.fntdata"/><Relationship Id="rId32" Type="http://schemas.openxmlformats.org/officeDocument/2006/relationships/slide" Target="slides/slide27.xml"/><Relationship Id="rId76" Type="http://schemas.openxmlformats.org/officeDocument/2006/relationships/font" Target="fonts/PlayfairDisplay-boldItalic.fntdata"/><Relationship Id="rId35" Type="http://schemas.openxmlformats.org/officeDocument/2006/relationships/slide" Target="slides/slide30.xml"/><Relationship Id="rId79" Type="http://schemas.openxmlformats.org/officeDocument/2006/relationships/font" Target="fonts/Lato-italic.fntdata"/><Relationship Id="rId34" Type="http://schemas.openxmlformats.org/officeDocument/2006/relationships/slide" Target="slides/slide29.xml"/><Relationship Id="rId78" Type="http://schemas.openxmlformats.org/officeDocument/2006/relationships/font" Target="fonts/Lato-bold.fntdata"/><Relationship Id="rId71" Type="http://schemas.openxmlformats.org/officeDocument/2006/relationships/font" Target="fonts/PlayfairDisplayMedium-italic.fntdata"/><Relationship Id="rId70" Type="http://schemas.openxmlformats.org/officeDocument/2006/relationships/font" Target="fonts/PlayfairDisplayMedium-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PlayfairDisplayMedium-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672539d464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672539d464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672539d464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672539d464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72539d464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672539d464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72539d464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672539d464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6189428a1e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6189428a1e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189428a1e_1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6189428a1e_1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699cc9c7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699cc9c7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699cc9c7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6699cc9c7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699cc9c7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6699cc9c7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699cc9c7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6699cc9c7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43ee259d5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43ee259d5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6699cc9c7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6699cc9c7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699cc9c7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6699cc9c7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6189428a1e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6189428a1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6189428a1e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6189428a1e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189428a1e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6189428a1e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699cc9c7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6699cc9c7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6699cc9c7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6699cc9c7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43ee259d54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43ee259d54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699cc9c7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6699cc9c7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699cc9c7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699cc9c7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43ee259d5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43ee259d5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43ee259d54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43ee259d54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43ee259d54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43ee259d54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6699cc9c7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6699cc9c7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699cc9c7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6699cc9c7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72062f6a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72062f6a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6699cc9c7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6699cc9c7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43ee259d54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43ee259d54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6554d5bf8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6554d5bf8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6554d5bf8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6554d5bf8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6554d5bf8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6554d5bf8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43ee259d5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43ee259d5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554d5bf8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6554d5bf8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671bbc8e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671bbc8e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71bbc8e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671bbc8e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6554d5bf86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6554d5bf8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6699cc9c7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6699cc9c7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43ee259d54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43ee259d54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440bb4bf2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440bb4bf2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440bb4bf2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440bb4bf2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43ee259d54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43ee259d54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43ee259d54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43ee259d54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43ee259d5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43ee259d5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672539d464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672539d464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672539d464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672539d464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672539d464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672539d464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672539d464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672539d464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43ee259d54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43ee259d54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7d550aa4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7d550aa4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671bbc8e2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671bbc8e2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671bbc8e2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671bbc8e2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671bbc8e2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671bbc8e2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671bbc8e2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671bbc8e2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699cc9c7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6699cc9c7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671bbc8e2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671bbc8e2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671bbc8e2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671bbc8e2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671bbc8e2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671bbc8e2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6699cc9c7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6699cc9c7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672539d4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672539d4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672539d46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672539d46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72539d46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672539d46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4" name="Shape 64"/>
        <p:cNvGrpSpPr/>
        <p:nvPr/>
      </p:nvGrpSpPr>
      <p:grpSpPr>
        <a:xfrm>
          <a:off x="0" y="0"/>
          <a:ext cx="0" cy="0"/>
          <a:chOff x="0" y="0"/>
          <a:chExt cx="0" cy="0"/>
        </a:xfrm>
      </p:grpSpPr>
      <p:sp>
        <p:nvSpPr>
          <p:cNvPr id="65" name="Google Shape;65;p13"/>
          <p:cNvSpPr txBox="1"/>
          <p:nvPr>
            <p:ph type="title"/>
          </p:nvPr>
        </p:nvSpPr>
        <p:spPr>
          <a:xfrm>
            <a:off x="1944694" y="468083"/>
            <a:ext cx="6684000" cy="9609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rgbClr val="11B2EB"/>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3"/>
          <p:cNvSpPr txBox="1"/>
          <p:nvPr>
            <p:ph idx="1" type="body"/>
          </p:nvPr>
        </p:nvSpPr>
        <p:spPr>
          <a:xfrm>
            <a:off x="1941909" y="1600200"/>
            <a:ext cx="6686700" cy="28332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7" name="Google Shape;67;p13"/>
          <p:cNvSpPr txBox="1"/>
          <p:nvPr>
            <p:ph idx="10" type="dt"/>
          </p:nvPr>
        </p:nvSpPr>
        <p:spPr>
          <a:xfrm>
            <a:off x="7771209" y="4597828"/>
            <a:ext cx="859800" cy="2778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8" name="Google Shape;68;p13"/>
          <p:cNvSpPr txBox="1"/>
          <p:nvPr>
            <p:ph idx="11" type="ftr"/>
          </p:nvPr>
        </p:nvSpPr>
        <p:spPr>
          <a:xfrm>
            <a:off x="1941909" y="4601856"/>
            <a:ext cx="57150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9" name="Google Shape;69;p13"/>
          <p:cNvSpPr/>
          <p:nvPr/>
        </p:nvSpPr>
        <p:spPr>
          <a:xfrm flipH="1" rot="10800000">
            <a:off x="-3142" y="535779"/>
            <a:ext cx="1191397" cy="380475"/>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13"/>
          <p:cNvSpPr txBox="1"/>
          <p:nvPr>
            <p:ph idx="12" type="sldNum"/>
          </p:nvPr>
        </p:nvSpPr>
        <p:spPr>
          <a:xfrm>
            <a:off x="398859" y="590837"/>
            <a:ext cx="584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g3bEOcDTpv4" TargetMode="External"/><Relationship Id="rId4" Type="http://schemas.openxmlformats.org/officeDocument/2006/relationships/hyperlink" Target="http://www.youtube.com/watch?v=g3bEOcDTpv4" TargetMode="External"/><Relationship Id="rId5"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youtube.com/watch?v=WJAdVSrCgxk" TargetMode="External"/><Relationship Id="rId4" Type="http://schemas.openxmlformats.org/officeDocument/2006/relationships/hyperlink" Target="http://www.youtube.com/watch?v=WJAdVSrCgxk" TargetMode="External"/><Relationship Id="rId5"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youtube.com/watch?v=GLjpCUJc7W4" TargetMode="External"/><Relationship Id="rId4" Type="http://schemas.openxmlformats.org/officeDocument/2006/relationships/hyperlink" Target="https://www.youtube.com/watch?v=GLjpCUJc7W4" TargetMode="External"/><Relationship Id="rId5" Type="http://schemas.openxmlformats.org/officeDocument/2006/relationships/hyperlink" Target="https://www.youtube.com/watch?v=GLjpCUJc7W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youtube.com/watch?v=0EbxzePq0f0" TargetMode="External"/><Relationship Id="rId4" Type="http://schemas.openxmlformats.org/officeDocument/2006/relationships/hyperlink" Target="http://www.youtube.com/watch?v=0EbxzePq0f0" TargetMode="External"/><Relationship Id="rId5"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jpg"/><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www.youtube.com/watch?v=7jAYGdBARcE" TargetMode="External"/><Relationship Id="rId4" Type="http://schemas.openxmlformats.org/officeDocument/2006/relationships/hyperlink" Target="http://www.youtube.com/watch?v=7jAYGdBARcE" TargetMode="External"/><Relationship Id="rId5" Type="http://schemas.openxmlformats.org/officeDocument/2006/relationships/image" Target="../media/image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www.youtube.com/watch?v=copaYIkuUzY" TargetMode="External"/><Relationship Id="rId4" Type="http://schemas.openxmlformats.org/officeDocument/2006/relationships/hyperlink" Target="http://www.youtube.com/watch?v=copaYIkuUzY" TargetMode="External"/><Relationship Id="rId5" Type="http://schemas.openxmlformats.org/officeDocument/2006/relationships/image" Target="../media/image1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cQHu1QSdWmk" TargetMode="External"/><Relationship Id="rId4" Type="http://schemas.openxmlformats.org/officeDocument/2006/relationships/hyperlink" Target="http://www.youtube.com/watch?v=cQHu1QSdWmk" TargetMode="External"/><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74" name="Shape 74"/>
        <p:cNvGrpSpPr/>
        <p:nvPr/>
      </p:nvGrpSpPr>
      <p:grpSpPr>
        <a:xfrm>
          <a:off x="0" y="0"/>
          <a:ext cx="0" cy="0"/>
          <a:chOff x="0" y="0"/>
          <a:chExt cx="0" cy="0"/>
        </a:xfrm>
      </p:grpSpPr>
      <p:sp>
        <p:nvSpPr>
          <p:cNvPr id="75" name="Google Shape;75;p14"/>
          <p:cNvSpPr txBox="1"/>
          <p:nvPr>
            <p:ph type="ctrTitle"/>
          </p:nvPr>
        </p:nvSpPr>
        <p:spPr>
          <a:xfrm>
            <a:off x="5135100" y="0"/>
            <a:ext cx="4008900" cy="1129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rgbClr val="4E67C8"/>
              </a:buClr>
              <a:buSzPts val="4000"/>
              <a:buFont typeface="Arial Rounded"/>
              <a:buNone/>
            </a:pPr>
            <a:r>
              <a:rPr lang="fr" sz="4000"/>
              <a:t>Pâques 2024</a:t>
            </a:r>
            <a:r>
              <a:rPr lang="fr" sz="4000">
                <a:solidFill>
                  <a:srgbClr val="9900FF"/>
                </a:solidFill>
                <a:highlight>
                  <a:srgbClr val="FEFFFF"/>
                </a:highlight>
              </a:rPr>
              <a:t>                                                 </a:t>
            </a:r>
            <a:endParaRPr sz="4000">
              <a:solidFill>
                <a:srgbClr val="9900FF"/>
              </a:solidFill>
              <a:highlight>
                <a:srgbClr val="FEFFFF"/>
              </a:highlight>
            </a:endParaRPr>
          </a:p>
          <a:p>
            <a:pPr indent="0" lvl="0" marL="0" rtl="0" algn="ctr">
              <a:spcBef>
                <a:spcPts val="0"/>
              </a:spcBef>
              <a:spcAft>
                <a:spcPts val="0"/>
              </a:spcAft>
              <a:buClr>
                <a:srgbClr val="4E67C8"/>
              </a:buClr>
              <a:buSzPts val="4000"/>
              <a:buFont typeface="Arial Rounded"/>
              <a:buNone/>
            </a:pPr>
            <a:r>
              <a:t/>
            </a:r>
            <a:endParaRPr sz="1200">
              <a:solidFill>
                <a:srgbClr val="9900FF"/>
              </a:solidFill>
              <a:highlight>
                <a:srgbClr val="FEFFFF"/>
              </a:highlight>
            </a:endParaRPr>
          </a:p>
        </p:txBody>
      </p:sp>
      <p:sp>
        <p:nvSpPr>
          <p:cNvPr id="76" name="Google Shape;76;p14"/>
          <p:cNvSpPr txBox="1"/>
          <p:nvPr>
            <p:ph idx="1" type="subTitle"/>
          </p:nvPr>
        </p:nvSpPr>
        <p:spPr>
          <a:xfrm>
            <a:off x="5185500" y="1265678"/>
            <a:ext cx="3908100" cy="2588100"/>
          </a:xfrm>
          <a:prstGeom prst="rect">
            <a:avLst/>
          </a:prstGeom>
        </p:spPr>
        <p:txBody>
          <a:bodyPr anchorCtr="0" anchor="b" bIns="91425" lIns="91425" spcFirstLastPara="1" rIns="91425" wrap="square" tIns="91425">
            <a:normAutofit fontScale="47500" lnSpcReduction="10000"/>
          </a:bodyPr>
          <a:lstStyle/>
          <a:p>
            <a:pPr indent="0" lvl="0" marL="0" rtl="0" algn="ctr">
              <a:spcBef>
                <a:spcPts val="0"/>
              </a:spcBef>
              <a:spcAft>
                <a:spcPts val="0"/>
              </a:spcAft>
              <a:buNone/>
            </a:pPr>
            <a:r>
              <a:rPr b="1" lang="fr" sz="2718">
                <a:solidFill>
                  <a:schemeClr val="dk1"/>
                </a:solidFill>
                <a:latin typeface="Playfair Display"/>
                <a:ea typeface="Playfair Display"/>
                <a:cs typeface="Playfair Display"/>
                <a:sym typeface="Playfair Display"/>
              </a:rPr>
              <a:t>Célébration développée par Caroline Maillet-Rao, coordonnatrice du CÉFFA, </a:t>
            </a:r>
            <a:endParaRPr b="1" sz="271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rPr b="1" lang="fr" sz="2718">
                <a:solidFill>
                  <a:schemeClr val="dk1"/>
                </a:solidFill>
                <a:latin typeface="Playfair Display"/>
                <a:ea typeface="Playfair Display"/>
                <a:cs typeface="Playfair Display"/>
                <a:sym typeface="Playfair Display"/>
              </a:rPr>
              <a:t>pour les </a:t>
            </a:r>
            <a:endParaRPr b="1" sz="271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718">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3380">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rPr b="1" lang="fr" sz="5381">
                <a:solidFill>
                  <a:schemeClr val="dk1"/>
                </a:solidFill>
                <a:latin typeface="Playfair Display"/>
                <a:ea typeface="Playfair Display"/>
                <a:cs typeface="Playfair Display"/>
                <a:sym typeface="Playfair Display"/>
              </a:rPr>
              <a:t>Écoles catholiques des </a:t>
            </a:r>
            <a:endParaRPr b="1" sz="5381">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rPr b="1" lang="fr" sz="5381">
                <a:solidFill>
                  <a:schemeClr val="dk1"/>
                </a:solidFill>
                <a:latin typeface="Playfair Display"/>
                <a:ea typeface="Playfair Display"/>
                <a:cs typeface="Playfair Display"/>
                <a:sym typeface="Playfair Display"/>
              </a:rPr>
              <a:t>Conseils scolaires francophones de l’Alberta</a:t>
            </a:r>
            <a:endParaRPr b="1" sz="4358">
              <a:solidFill>
                <a:schemeClr val="dk1"/>
              </a:solidFill>
              <a:latin typeface="Playfair Display"/>
              <a:ea typeface="Playfair Display"/>
              <a:cs typeface="Playfair Display"/>
              <a:sym typeface="Playfair Display"/>
            </a:endParaRPr>
          </a:p>
        </p:txBody>
      </p:sp>
      <p:pic>
        <p:nvPicPr>
          <p:cNvPr id="77" name="Google Shape;77;p14"/>
          <p:cNvPicPr preferRelativeResize="0"/>
          <p:nvPr/>
        </p:nvPicPr>
        <p:blipFill>
          <a:blip r:embed="rId3">
            <a:alphaModFix/>
          </a:blip>
          <a:stretch>
            <a:fillRect/>
          </a:stretch>
        </p:blipFill>
        <p:spPr>
          <a:xfrm>
            <a:off x="0" y="0"/>
            <a:ext cx="5186150" cy="5046700"/>
          </a:xfrm>
          <a:prstGeom prst="rect">
            <a:avLst/>
          </a:prstGeom>
          <a:noFill/>
          <a:ln>
            <a:noFill/>
          </a:ln>
        </p:spPr>
      </p:pic>
      <p:pic>
        <p:nvPicPr>
          <p:cNvPr id="78" name="Google Shape;78;p14"/>
          <p:cNvPicPr preferRelativeResize="0"/>
          <p:nvPr/>
        </p:nvPicPr>
        <p:blipFill>
          <a:blip r:embed="rId4">
            <a:alphaModFix/>
          </a:blip>
          <a:stretch>
            <a:fillRect/>
          </a:stretch>
        </p:blipFill>
        <p:spPr>
          <a:xfrm>
            <a:off x="6462576" y="4271479"/>
            <a:ext cx="1488399" cy="6737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34" name="Shape 134"/>
        <p:cNvGrpSpPr/>
        <p:nvPr/>
      </p:nvGrpSpPr>
      <p:grpSpPr>
        <a:xfrm>
          <a:off x="0" y="0"/>
          <a:ext cx="0" cy="0"/>
          <a:chOff x="0" y="0"/>
          <a:chExt cx="0" cy="0"/>
        </a:xfrm>
      </p:grpSpPr>
      <p:sp>
        <p:nvSpPr>
          <p:cNvPr id="135" name="Google Shape;135;p23"/>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Dans la joie </a:t>
            </a:r>
            <a:r>
              <a:rPr lang="fr" sz="2580"/>
              <a:t>(Glorious)</a:t>
            </a:r>
            <a:endParaRPr sz="2580"/>
          </a:p>
          <a:p>
            <a:pPr indent="0" lvl="0" marL="0" rtl="0" algn="l">
              <a:spcBef>
                <a:spcPts val="0"/>
              </a:spcBef>
              <a:spcAft>
                <a:spcPts val="0"/>
              </a:spcAft>
              <a:buSzPts val="990"/>
              <a:buNone/>
            </a:pPr>
            <a:r>
              <a:rPr lang="fr" sz="2580"/>
              <a:t>        </a:t>
            </a:r>
            <a:endParaRPr sz="1879"/>
          </a:p>
        </p:txBody>
      </p:sp>
      <p:sp>
        <p:nvSpPr>
          <p:cNvPr id="136" name="Google Shape;136;p23"/>
          <p:cNvSpPr txBox="1"/>
          <p:nvPr/>
        </p:nvSpPr>
        <p:spPr>
          <a:xfrm>
            <a:off x="222600" y="1064425"/>
            <a:ext cx="8763600" cy="6634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fr" sz="2600">
                <a:solidFill>
                  <a:schemeClr val="dk1"/>
                </a:solidFill>
                <a:latin typeface="Playfair Display"/>
                <a:ea typeface="Playfair Display"/>
                <a:cs typeface="Playfair Display"/>
                <a:sym typeface="Playfair Display"/>
              </a:rPr>
              <a:t>R/ </a:t>
            </a:r>
            <a:endParaRPr b="1" sz="26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Je suis dans la joie, </a:t>
            </a:r>
            <a:endParaRPr b="1" sz="29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une joie immense,</a:t>
            </a:r>
            <a:endParaRPr b="1" sz="29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Je suis dans l’allégresse, </a:t>
            </a:r>
            <a:endParaRPr b="1" sz="29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car mon Dieu m’a libéré (x2)</a:t>
            </a:r>
            <a:endParaRPr b="1" sz="29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40" name="Shape 140"/>
        <p:cNvGrpSpPr/>
        <p:nvPr/>
      </p:nvGrpSpPr>
      <p:grpSpPr>
        <a:xfrm>
          <a:off x="0" y="0"/>
          <a:ext cx="0" cy="0"/>
          <a:chOff x="0" y="0"/>
          <a:chExt cx="0" cy="0"/>
        </a:xfrm>
      </p:grpSpPr>
      <p:sp>
        <p:nvSpPr>
          <p:cNvPr id="141" name="Google Shape;141;p24"/>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Dans la joie </a:t>
            </a:r>
            <a:r>
              <a:rPr lang="fr" sz="2580"/>
              <a:t>(Glorious)</a:t>
            </a:r>
            <a:endParaRPr sz="2580"/>
          </a:p>
          <a:p>
            <a:pPr indent="0" lvl="0" marL="0" rtl="0" algn="l">
              <a:spcBef>
                <a:spcPts val="0"/>
              </a:spcBef>
              <a:spcAft>
                <a:spcPts val="0"/>
              </a:spcAft>
              <a:buSzPts val="990"/>
              <a:buNone/>
            </a:pPr>
            <a:r>
              <a:rPr lang="fr" sz="2580"/>
              <a:t>        </a:t>
            </a:r>
            <a:endParaRPr sz="1879"/>
          </a:p>
        </p:txBody>
      </p:sp>
      <p:sp>
        <p:nvSpPr>
          <p:cNvPr id="142" name="Google Shape;142;p24"/>
          <p:cNvSpPr txBox="1"/>
          <p:nvPr/>
        </p:nvSpPr>
        <p:spPr>
          <a:xfrm>
            <a:off x="216750" y="1257000"/>
            <a:ext cx="8475000" cy="54336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2.  </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Car mon Dieu est fidèle</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Il ne m’abandonne jamais</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Je n’ai plus rien à craindre</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car mon Dieu m’a libéré (x2)</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46" name="Shape 146"/>
        <p:cNvGrpSpPr/>
        <p:nvPr/>
      </p:nvGrpSpPr>
      <p:grpSpPr>
        <a:xfrm>
          <a:off x="0" y="0"/>
          <a:ext cx="0" cy="0"/>
          <a:chOff x="0" y="0"/>
          <a:chExt cx="0" cy="0"/>
        </a:xfrm>
      </p:grpSpPr>
      <p:sp>
        <p:nvSpPr>
          <p:cNvPr id="147" name="Google Shape;147;p25"/>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Dans la joie </a:t>
            </a:r>
            <a:r>
              <a:rPr lang="fr" sz="2580"/>
              <a:t>(Glorious)</a:t>
            </a:r>
            <a:endParaRPr sz="2580"/>
          </a:p>
          <a:p>
            <a:pPr indent="0" lvl="0" marL="0" rtl="0" algn="l">
              <a:spcBef>
                <a:spcPts val="0"/>
              </a:spcBef>
              <a:spcAft>
                <a:spcPts val="0"/>
              </a:spcAft>
              <a:buSzPts val="990"/>
              <a:buNone/>
            </a:pPr>
            <a:r>
              <a:rPr lang="fr" sz="2580"/>
              <a:t>        </a:t>
            </a:r>
            <a:endParaRPr sz="1879"/>
          </a:p>
        </p:txBody>
      </p:sp>
      <p:sp>
        <p:nvSpPr>
          <p:cNvPr id="148" name="Google Shape;148;p25"/>
          <p:cNvSpPr txBox="1"/>
          <p:nvPr/>
        </p:nvSpPr>
        <p:spPr>
          <a:xfrm>
            <a:off x="222600" y="1064425"/>
            <a:ext cx="8763600" cy="6634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fr" sz="2600">
                <a:solidFill>
                  <a:schemeClr val="dk1"/>
                </a:solidFill>
                <a:latin typeface="Playfair Display"/>
                <a:ea typeface="Playfair Display"/>
                <a:cs typeface="Playfair Display"/>
                <a:sym typeface="Playfair Display"/>
              </a:rPr>
              <a:t>R/ </a:t>
            </a:r>
            <a:endParaRPr b="1" sz="26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Je suis dans la joie, </a:t>
            </a:r>
            <a:endParaRPr b="1" sz="29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une joie immense,</a:t>
            </a:r>
            <a:endParaRPr b="1" sz="29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Je suis dans l’allégresse, </a:t>
            </a:r>
            <a:endParaRPr b="1" sz="29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car mon Dieu m’a libéré</a:t>
            </a:r>
            <a:endParaRPr b="1" sz="29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52" name="Shape 152"/>
        <p:cNvGrpSpPr/>
        <p:nvPr/>
      </p:nvGrpSpPr>
      <p:grpSpPr>
        <a:xfrm>
          <a:off x="0" y="0"/>
          <a:ext cx="0" cy="0"/>
          <a:chOff x="0" y="0"/>
          <a:chExt cx="0" cy="0"/>
        </a:xfrm>
      </p:grpSpPr>
      <p:sp>
        <p:nvSpPr>
          <p:cNvPr id="153" name="Google Shape;153;p26"/>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Tous les peuples </a:t>
            </a:r>
            <a:r>
              <a:rPr lang="fr" sz="2580"/>
              <a:t>(Glorious)</a:t>
            </a:r>
            <a:endParaRPr sz="2580"/>
          </a:p>
          <a:p>
            <a:pPr indent="0" lvl="0" marL="0" rtl="0" algn="l">
              <a:spcBef>
                <a:spcPts val="0"/>
              </a:spcBef>
              <a:spcAft>
                <a:spcPts val="0"/>
              </a:spcAft>
              <a:buSzPts val="990"/>
              <a:buNone/>
            </a:pPr>
            <a:r>
              <a:t/>
            </a:r>
            <a:endParaRPr sz="2580"/>
          </a:p>
          <a:p>
            <a:pPr indent="0" lvl="0" marL="0" rtl="0" algn="l">
              <a:spcBef>
                <a:spcPts val="0"/>
              </a:spcBef>
              <a:spcAft>
                <a:spcPts val="0"/>
              </a:spcAft>
              <a:buSzPts val="990"/>
              <a:buNone/>
            </a:pPr>
            <a:r>
              <a:rPr lang="fr" sz="1480" u="sng">
                <a:solidFill>
                  <a:schemeClr val="hlink"/>
                </a:solidFill>
                <a:hlinkClick r:id="rId3"/>
              </a:rPr>
              <a:t>Glorious - Tous les peuples #louange</a:t>
            </a:r>
            <a:endParaRPr sz="1480"/>
          </a:p>
          <a:p>
            <a:pPr indent="0" lvl="0" marL="0" rtl="0" algn="l">
              <a:spcBef>
                <a:spcPts val="0"/>
              </a:spcBef>
              <a:spcAft>
                <a:spcPts val="0"/>
              </a:spcAft>
              <a:buSzPts val="990"/>
              <a:buNone/>
            </a:pPr>
            <a:r>
              <a:rPr lang="fr" sz="2580"/>
              <a:t>        </a:t>
            </a:r>
            <a:endParaRPr sz="2580"/>
          </a:p>
          <a:p>
            <a:pPr indent="0" lvl="0" marL="0" rtl="0" algn="l">
              <a:spcBef>
                <a:spcPts val="0"/>
              </a:spcBef>
              <a:spcAft>
                <a:spcPts val="0"/>
              </a:spcAft>
              <a:buSzPts val="990"/>
              <a:buNone/>
            </a:pPr>
            <a:r>
              <a:t/>
            </a:r>
            <a:endParaRPr sz="2580"/>
          </a:p>
        </p:txBody>
      </p:sp>
      <p:pic>
        <p:nvPicPr>
          <p:cNvPr descr="Commandez et téléchargez le nouvel album de #louange https://glorious.fr/cd/117-ruah.html&#10;_______________________________________________&#10;TOUS LES PEUPLES - Chant extrait de l'album &quot;Ruah&quot;&#10;&#10;Tous les peuples        Battez des mains&#10;Tous les peuples       Battez des mains&#10;&#10;Chantez Alléluia   Chantez Alléluia&#10;Chantez Alléluia   Chantez Alléluia&#10;&#10;© 2023 Glorious Pop Édition. Musique et Partitions disponible sur www.glorious.fr. Paroles et Musique Jean-Paul PRAT&#10;___________________________________________________&#10;Musiciens :&#10;Batteurs : Pierre Philippe Joly - Nathan Faure&#10;Basse : Obed Rajaiah&#10;Clavier : Mika Andrianavalona&#10;Guitare electrique : Benjamin Pouzin - Jéremie Thomas&#10;Guitare acoustique : Thomas Pouzin&#10;Violon : Camille Dubois&#10;Violoncelle : Marie Anna Itan&#10;Choeurs : Marie Cazenave - Alizée Eyer - Marine Pouzin - Benjamin Pouzin&#10;Chant lead : Thomas Pouzin&#10;&#10;Vidéo &#10;Réalisateur : Joël Thomas&#10;Cadreurs : Vincent Drisch - Emmanuel Massou - Guillaume Cail - Noé Mercier - Thomas Vannieu - Martin Delbeke - Jonathan Nguyen&#10;Assistant cab cam : Adrien Geulin&#10;&#10;Management &amp; Lumière : Maxime Froger&#10;&#10;Directeur Technique : Remi Daniel&#10;&#10;Enregistrement  : Oriana Ferreira&#10;&#10;Photos : Ecole Pierre - Marie-Nathanaëlle Bougeant - Anaïs Voeffray - Ophelie Poulenas" id="154" name="Google Shape;154;p26" title="Glorious - Tous les peuples #louange">
            <a:hlinkClick r:id="rId4"/>
          </p:cNvPr>
          <p:cNvPicPr preferRelativeResize="0"/>
          <p:nvPr/>
        </p:nvPicPr>
        <p:blipFill>
          <a:blip r:embed="rId5">
            <a:alphaModFix/>
          </a:blip>
          <a:stretch>
            <a:fillRect/>
          </a:stretch>
        </p:blipFill>
        <p:spPr>
          <a:xfrm>
            <a:off x="2594700" y="2025500"/>
            <a:ext cx="4570675" cy="2571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58" name="Shape 158"/>
        <p:cNvGrpSpPr/>
        <p:nvPr/>
      </p:nvGrpSpPr>
      <p:grpSpPr>
        <a:xfrm>
          <a:off x="0" y="0"/>
          <a:ext cx="0" cy="0"/>
          <a:chOff x="0" y="0"/>
          <a:chExt cx="0" cy="0"/>
        </a:xfrm>
      </p:grpSpPr>
      <p:sp>
        <p:nvSpPr>
          <p:cNvPr id="159" name="Google Shape;159;p27"/>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Pour moi tu l’as fait</a:t>
            </a:r>
            <a:r>
              <a:rPr lang="fr" sz="3380"/>
              <a:t> </a:t>
            </a:r>
            <a:r>
              <a:rPr lang="fr" sz="2580"/>
              <a:t>(Glorious)</a:t>
            </a:r>
            <a:endParaRPr sz="2580"/>
          </a:p>
          <a:p>
            <a:pPr indent="0" lvl="0" marL="0" rtl="0" algn="l">
              <a:spcBef>
                <a:spcPts val="0"/>
              </a:spcBef>
              <a:spcAft>
                <a:spcPts val="0"/>
              </a:spcAft>
              <a:buSzPts val="990"/>
              <a:buNone/>
            </a:pPr>
            <a:r>
              <a:t/>
            </a:r>
            <a:endParaRPr sz="2580"/>
          </a:p>
          <a:p>
            <a:pPr indent="0" lvl="0" marL="0" rtl="0" algn="l">
              <a:spcBef>
                <a:spcPts val="0"/>
              </a:spcBef>
              <a:spcAft>
                <a:spcPts val="0"/>
              </a:spcAft>
              <a:buSzPts val="990"/>
              <a:buNone/>
            </a:pPr>
            <a:r>
              <a:rPr lang="fr" sz="1480" u="sng">
                <a:hlinkClick r:id="rId3"/>
              </a:rPr>
              <a:t>Glorious - Pour moi tu l'as fait</a:t>
            </a:r>
            <a:endParaRPr sz="1480"/>
          </a:p>
          <a:p>
            <a:pPr indent="0" lvl="0" marL="0" rtl="0" algn="l">
              <a:spcBef>
                <a:spcPts val="0"/>
              </a:spcBef>
              <a:spcAft>
                <a:spcPts val="0"/>
              </a:spcAft>
              <a:buSzPts val="990"/>
              <a:buNone/>
            </a:pPr>
            <a:r>
              <a:rPr lang="fr" sz="2580"/>
              <a:t>        </a:t>
            </a:r>
            <a:endParaRPr sz="2580"/>
          </a:p>
          <a:p>
            <a:pPr indent="0" lvl="0" marL="0" rtl="0" algn="l">
              <a:spcBef>
                <a:spcPts val="0"/>
              </a:spcBef>
              <a:spcAft>
                <a:spcPts val="0"/>
              </a:spcAft>
              <a:buSzPts val="990"/>
              <a:buNone/>
            </a:pPr>
            <a:r>
              <a:t/>
            </a:r>
            <a:endParaRPr sz="2580"/>
          </a:p>
        </p:txBody>
      </p:sp>
      <p:pic>
        <p:nvPicPr>
          <p:cNvPr descr="En MP3 et en CD : https://glorious.fr/musique/68-promesse.html&#10;En partition PDF : https://glorious.fr/pdf/70-promesse-pdf.html&#10;En livret de partition : https://glorious.fr/livret/69-promesse.html&#10;&#10;#louange&#10;&#10;Paroles &amp; Musique : Thomas Pouzin &amp; Benjamin Pouzin&#10;&#10;Pour moi Tu l'as fait  - Glorious 2018 ©&#10;Philippiens 2, 5-11&#10;Interprété par Marie Cazenave&#10;&#10;Même si pour moi Tu devais t'abaisser&#10;Pour porter ma vie et tout réconcilier&#10;Me montrer le Père qui m'a tant aimé&#10;Je sais que pour moi tu l'as fait&#10;Je sais que pour moi tu l'as fait&#10;&#10;Même si Tu devais quitter toute gloire&#10;Venir T’incarner, épouser notre Histoire&#10;Au cœur de chaque homme, déposer l’espoir&#10;Je sais que pour moi tu l'as fait&#10;Je sais que pour moi tu l'as fait&#10;&#10;Car mon Dieu tient toujours ses promesses&#10;Me couvrant de tendresse &#10;Voici quel est mon Dieu&#10;&#10;Car Il fait toutes choses nouvelles &#10;Sa grâce est éternelle&#10;Il a ouvert les Cieux &#10;Voici quel est mon Dieu&#10;&#10;Même si la croix devenait ton fardeau&#10;Le poids de ce monde, l'oubli dans le tombeau&#10;Pour essuyer toutes larmes et tous sanglots&#10;Je sais que pour moi tu l'as fait&#10;Je sais que pour moi tu l'as fait&#10;&#10;Même si Ta vie devait être oubliée&#10;En prenant la place du serviteur caché&#10;Pour que je revive en Ta fidélité&#10;Je sais que pour moi tu l'as fait&#10;Je sais que pour moi tu l'as fait" id="160" name="Google Shape;160;p27" title="Glorious - Pour moi tu l'as fait">
            <a:hlinkClick r:id="rId4"/>
          </p:cNvPr>
          <p:cNvPicPr preferRelativeResize="0"/>
          <p:nvPr/>
        </p:nvPicPr>
        <p:blipFill>
          <a:blip r:embed="rId5">
            <a:alphaModFix/>
          </a:blip>
          <a:stretch>
            <a:fillRect/>
          </a:stretch>
        </p:blipFill>
        <p:spPr>
          <a:xfrm>
            <a:off x="2178300" y="1856675"/>
            <a:ext cx="4990900" cy="2807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64" name="Shape 164"/>
        <p:cNvGrpSpPr/>
        <p:nvPr/>
      </p:nvGrpSpPr>
      <p:grpSpPr>
        <a:xfrm>
          <a:off x="0" y="0"/>
          <a:ext cx="0" cy="0"/>
          <a:chOff x="0" y="0"/>
          <a:chExt cx="0" cy="0"/>
        </a:xfrm>
      </p:grpSpPr>
      <p:sp>
        <p:nvSpPr>
          <p:cNvPr id="165" name="Google Shape;165;p28"/>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Pour moi tu l’as fait</a:t>
            </a:r>
            <a:r>
              <a:rPr lang="fr" sz="3380"/>
              <a:t> </a:t>
            </a:r>
            <a:r>
              <a:rPr lang="fr" sz="2580"/>
              <a:t>(Glorious)</a:t>
            </a:r>
            <a:endParaRPr sz="2580"/>
          </a:p>
          <a:p>
            <a:pPr indent="0" lvl="0" marL="0" rtl="0" algn="l">
              <a:spcBef>
                <a:spcPts val="0"/>
              </a:spcBef>
              <a:spcAft>
                <a:spcPts val="0"/>
              </a:spcAft>
              <a:buSzPts val="990"/>
              <a:buNone/>
            </a:pPr>
            <a:r>
              <a:rPr lang="fr" sz="2580"/>
              <a:t>        </a:t>
            </a:r>
            <a:endParaRPr sz="1879"/>
          </a:p>
        </p:txBody>
      </p:sp>
      <p:sp>
        <p:nvSpPr>
          <p:cNvPr id="166" name="Google Shape;166;p28"/>
          <p:cNvSpPr txBox="1"/>
          <p:nvPr/>
        </p:nvSpPr>
        <p:spPr>
          <a:xfrm>
            <a:off x="216750" y="1257000"/>
            <a:ext cx="8475000" cy="4509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 sz="2400">
                <a:latin typeface="Playfair Display"/>
                <a:ea typeface="Playfair Display"/>
                <a:cs typeface="Playfair Display"/>
                <a:sym typeface="Playfair Display"/>
              </a:rPr>
              <a:t>        </a:t>
            </a:r>
            <a:r>
              <a:rPr b="1" lang="fr" sz="2400">
                <a:solidFill>
                  <a:schemeClr val="dk1"/>
                </a:solidFill>
                <a:latin typeface="Playfair Display"/>
                <a:ea typeface="Playfair Display"/>
                <a:cs typeface="Playfair Display"/>
                <a:sym typeface="Playfair Display"/>
              </a:rPr>
              <a:t>   </a:t>
            </a:r>
            <a:r>
              <a:rPr b="1" lang="fr" sz="3000">
                <a:solidFill>
                  <a:schemeClr val="dk1"/>
                </a:solidFill>
                <a:latin typeface="Playfair Display"/>
                <a:ea typeface="Playfair Display"/>
                <a:cs typeface="Playfair Display"/>
                <a:sym typeface="Playfair Display"/>
              </a:rPr>
              <a:t>1. </a:t>
            </a:r>
            <a:r>
              <a:rPr b="1" lang="fr" sz="3000">
                <a:solidFill>
                  <a:schemeClr val="dk1"/>
                </a:solidFill>
                <a:latin typeface="Playfair Display"/>
                <a:ea typeface="Playfair Display"/>
                <a:cs typeface="Playfair Display"/>
                <a:sym typeface="Playfair Display"/>
              </a:rPr>
              <a:t>  Même si pour moi Tu devais t’abaisser</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Pour porter ma vie et tout réconcilier</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Me montrer le Père qui m’a tant aimé</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rPr b="1" lang="fr" sz="3000">
                <a:solidFill>
                  <a:schemeClr val="dk1"/>
                </a:solidFill>
                <a:latin typeface="Playfair Display"/>
                <a:ea typeface="Playfair Display"/>
                <a:cs typeface="Playfair Display"/>
                <a:sym typeface="Playfair Display"/>
              </a:rPr>
              <a:t>Je sais que pour moi, tu l’as fait (x2)</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70" name="Shape 170"/>
        <p:cNvGrpSpPr/>
        <p:nvPr/>
      </p:nvGrpSpPr>
      <p:grpSpPr>
        <a:xfrm>
          <a:off x="0" y="0"/>
          <a:ext cx="0" cy="0"/>
          <a:chOff x="0" y="0"/>
          <a:chExt cx="0" cy="0"/>
        </a:xfrm>
      </p:grpSpPr>
      <p:sp>
        <p:nvSpPr>
          <p:cNvPr id="171" name="Google Shape;171;p29"/>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Pour moi tu l’as fait </a:t>
            </a:r>
            <a:r>
              <a:rPr lang="fr" sz="2580"/>
              <a:t>(Glorious)</a:t>
            </a:r>
            <a:endParaRPr sz="2580"/>
          </a:p>
          <a:p>
            <a:pPr indent="0" lvl="0" marL="0" rtl="0" algn="l">
              <a:spcBef>
                <a:spcPts val="0"/>
              </a:spcBef>
              <a:spcAft>
                <a:spcPts val="0"/>
              </a:spcAft>
              <a:buSzPts val="990"/>
              <a:buNone/>
            </a:pPr>
            <a:r>
              <a:rPr lang="fr" sz="2580"/>
              <a:t>        </a:t>
            </a:r>
            <a:endParaRPr sz="1879"/>
          </a:p>
        </p:txBody>
      </p:sp>
      <p:sp>
        <p:nvSpPr>
          <p:cNvPr id="172" name="Google Shape;172;p29"/>
          <p:cNvSpPr txBox="1"/>
          <p:nvPr/>
        </p:nvSpPr>
        <p:spPr>
          <a:xfrm>
            <a:off x="286525" y="1257000"/>
            <a:ext cx="8475000" cy="6126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 sz="2400">
                <a:latin typeface="Playfair Display"/>
                <a:ea typeface="Playfair Display"/>
                <a:cs typeface="Playfair Display"/>
                <a:sym typeface="Playfair Display"/>
              </a:rPr>
              <a:t>        </a:t>
            </a:r>
            <a:r>
              <a:rPr b="1" lang="fr" sz="2400">
                <a:solidFill>
                  <a:schemeClr val="dk1"/>
                </a:solidFill>
                <a:latin typeface="Playfair Display"/>
                <a:ea typeface="Playfair Display"/>
                <a:cs typeface="Playfair Display"/>
                <a:sym typeface="Playfair Display"/>
              </a:rPr>
              <a:t>   </a:t>
            </a:r>
            <a:r>
              <a:rPr b="1" lang="fr" sz="3000">
                <a:solidFill>
                  <a:schemeClr val="dk1"/>
                </a:solidFill>
                <a:latin typeface="Playfair Display"/>
                <a:ea typeface="Playfair Display"/>
                <a:cs typeface="Playfair Display"/>
                <a:sym typeface="Playfair Display"/>
              </a:rPr>
              <a:t>2</a:t>
            </a:r>
            <a:r>
              <a:rPr b="1" lang="fr" sz="3000">
                <a:solidFill>
                  <a:schemeClr val="dk1"/>
                </a:solidFill>
                <a:latin typeface="Playfair Display"/>
                <a:ea typeface="Playfair Display"/>
                <a:cs typeface="Playfair Display"/>
                <a:sym typeface="Playfair Display"/>
              </a:rPr>
              <a:t>.   </a:t>
            </a:r>
            <a:r>
              <a:rPr b="1" lang="fr" sz="3000">
                <a:solidFill>
                  <a:schemeClr val="dk1"/>
                </a:solidFill>
                <a:latin typeface="Playfair Display"/>
                <a:ea typeface="Playfair Display"/>
                <a:cs typeface="Playfair Display"/>
                <a:sym typeface="Playfair Display"/>
              </a:rPr>
              <a:t>Même si Tu devais quitter toute gloire</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Venir t’incarner, épouser notre histoire</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Au cœur de chaque homme,</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déposer l’espoir</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Je sais que pour moi, tu l’as fait (x2)</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76" name="Shape 176"/>
        <p:cNvGrpSpPr/>
        <p:nvPr/>
      </p:nvGrpSpPr>
      <p:grpSpPr>
        <a:xfrm>
          <a:off x="0" y="0"/>
          <a:ext cx="0" cy="0"/>
          <a:chOff x="0" y="0"/>
          <a:chExt cx="0" cy="0"/>
        </a:xfrm>
      </p:grpSpPr>
      <p:sp>
        <p:nvSpPr>
          <p:cNvPr id="177" name="Google Shape;177;p30"/>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Pour moi tu l’as fait </a:t>
            </a:r>
            <a:r>
              <a:rPr lang="fr" sz="2580"/>
              <a:t>(Glorious)</a:t>
            </a:r>
            <a:endParaRPr sz="2580"/>
          </a:p>
          <a:p>
            <a:pPr indent="0" lvl="0" marL="0" rtl="0" algn="l">
              <a:spcBef>
                <a:spcPts val="0"/>
              </a:spcBef>
              <a:spcAft>
                <a:spcPts val="0"/>
              </a:spcAft>
              <a:buSzPts val="990"/>
              <a:buNone/>
            </a:pPr>
            <a:r>
              <a:rPr lang="fr" sz="2580"/>
              <a:t>        </a:t>
            </a:r>
            <a:endParaRPr sz="1879"/>
          </a:p>
        </p:txBody>
      </p:sp>
      <p:sp>
        <p:nvSpPr>
          <p:cNvPr id="178" name="Google Shape;178;p30"/>
          <p:cNvSpPr txBox="1"/>
          <p:nvPr/>
        </p:nvSpPr>
        <p:spPr>
          <a:xfrm>
            <a:off x="222600" y="1064425"/>
            <a:ext cx="8763600" cy="7095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 sz="2400">
                <a:latin typeface="Playfair Display"/>
                <a:ea typeface="Playfair Display"/>
                <a:cs typeface="Playfair Display"/>
                <a:sym typeface="Playfair Display"/>
              </a:rPr>
              <a:t>        </a:t>
            </a:r>
            <a:r>
              <a:rPr b="1" lang="fr" sz="2400">
                <a:solidFill>
                  <a:schemeClr val="dk1"/>
                </a:solidFill>
                <a:latin typeface="Playfair Display"/>
                <a:ea typeface="Playfair Display"/>
                <a:cs typeface="Playfair Display"/>
                <a:sym typeface="Playfair Display"/>
              </a:rPr>
              <a:t>   R/ </a:t>
            </a:r>
            <a:r>
              <a:rPr b="1" lang="fr" sz="2700">
                <a:solidFill>
                  <a:schemeClr val="dk1"/>
                </a:solidFill>
                <a:latin typeface="Playfair Display"/>
                <a:ea typeface="Playfair Display"/>
                <a:cs typeface="Playfair Display"/>
                <a:sym typeface="Playfair Display"/>
              </a:rPr>
              <a:t>Car mon Dieu tient toujours ses promesses</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Me couvrant de tendresse, </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Voici quel est mon Dieu</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Car Il fait, toute chose nouvelle</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Sa grâce est éternelle, Il a ouvert les Cieux,</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Voici quel est mon Dieu (x2)</a:t>
            </a:r>
            <a:endParaRPr b="1" sz="27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82" name="Shape 182"/>
        <p:cNvGrpSpPr/>
        <p:nvPr/>
      </p:nvGrpSpPr>
      <p:grpSpPr>
        <a:xfrm>
          <a:off x="0" y="0"/>
          <a:ext cx="0" cy="0"/>
          <a:chOff x="0" y="0"/>
          <a:chExt cx="0" cy="0"/>
        </a:xfrm>
      </p:grpSpPr>
      <p:sp>
        <p:nvSpPr>
          <p:cNvPr id="183" name="Google Shape;183;p31"/>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Pour moi tu l’as fait </a:t>
            </a:r>
            <a:r>
              <a:rPr lang="fr" sz="2580"/>
              <a:t>(Glorious)</a:t>
            </a:r>
            <a:endParaRPr sz="2580"/>
          </a:p>
          <a:p>
            <a:pPr indent="0" lvl="0" marL="0" rtl="0" algn="l">
              <a:spcBef>
                <a:spcPts val="0"/>
              </a:spcBef>
              <a:spcAft>
                <a:spcPts val="0"/>
              </a:spcAft>
              <a:buSzPts val="990"/>
              <a:buNone/>
            </a:pPr>
            <a:r>
              <a:rPr lang="fr" sz="2580"/>
              <a:t>        </a:t>
            </a:r>
            <a:endParaRPr sz="1879"/>
          </a:p>
        </p:txBody>
      </p:sp>
      <p:sp>
        <p:nvSpPr>
          <p:cNvPr id="184" name="Google Shape;184;p31"/>
          <p:cNvSpPr txBox="1"/>
          <p:nvPr/>
        </p:nvSpPr>
        <p:spPr>
          <a:xfrm>
            <a:off x="334500" y="1237050"/>
            <a:ext cx="8475000" cy="681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 sz="2400">
                <a:latin typeface="Playfair Display"/>
                <a:ea typeface="Playfair Display"/>
                <a:cs typeface="Playfair Display"/>
                <a:sym typeface="Playfair Display"/>
              </a:rPr>
              <a:t>        </a:t>
            </a:r>
            <a:r>
              <a:rPr b="1" lang="fr" sz="2400">
                <a:solidFill>
                  <a:schemeClr val="dk1"/>
                </a:solidFill>
                <a:latin typeface="Playfair Display"/>
                <a:ea typeface="Playfair Display"/>
                <a:cs typeface="Playfair Display"/>
                <a:sym typeface="Playfair Display"/>
              </a:rPr>
              <a:t>   </a:t>
            </a:r>
            <a:r>
              <a:rPr b="1" lang="fr" sz="3000">
                <a:solidFill>
                  <a:schemeClr val="dk1"/>
                </a:solidFill>
                <a:latin typeface="Playfair Display"/>
                <a:ea typeface="Playfair Display"/>
                <a:cs typeface="Playfair Display"/>
                <a:sym typeface="Playfair Display"/>
              </a:rPr>
              <a:t>3</a:t>
            </a:r>
            <a:r>
              <a:rPr b="1" lang="fr" sz="3000">
                <a:solidFill>
                  <a:schemeClr val="dk1"/>
                </a:solidFill>
                <a:latin typeface="Playfair Display"/>
                <a:ea typeface="Playfair Display"/>
                <a:cs typeface="Playfair Display"/>
                <a:sym typeface="Playfair Display"/>
              </a:rPr>
              <a:t>.   </a:t>
            </a:r>
            <a:r>
              <a:rPr b="1" lang="fr" sz="3000">
                <a:solidFill>
                  <a:schemeClr val="dk1"/>
                </a:solidFill>
                <a:latin typeface="Playfair Display"/>
                <a:ea typeface="Playfair Display"/>
                <a:cs typeface="Playfair Display"/>
                <a:sym typeface="Playfair Display"/>
              </a:rPr>
              <a:t>Même si la croix devenait ton fardeau</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Le poids de ce monde,</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l’oublie dans le tombeau</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Pour essuyer toute larmes et tous sanglots</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Je sais que pour moi, tu l’as fait (x2)</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88" name="Shape 188"/>
        <p:cNvGrpSpPr/>
        <p:nvPr/>
      </p:nvGrpSpPr>
      <p:grpSpPr>
        <a:xfrm>
          <a:off x="0" y="0"/>
          <a:ext cx="0" cy="0"/>
          <a:chOff x="0" y="0"/>
          <a:chExt cx="0" cy="0"/>
        </a:xfrm>
      </p:grpSpPr>
      <p:sp>
        <p:nvSpPr>
          <p:cNvPr id="189" name="Google Shape;189;p32"/>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Pour moi tu l’as fait </a:t>
            </a:r>
            <a:r>
              <a:rPr lang="fr" sz="2580"/>
              <a:t>(Glorious)</a:t>
            </a:r>
            <a:endParaRPr sz="2580"/>
          </a:p>
          <a:p>
            <a:pPr indent="0" lvl="0" marL="0" rtl="0" algn="l">
              <a:spcBef>
                <a:spcPts val="0"/>
              </a:spcBef>
              <a:spcAft>
                <a:spcPts val="0"/>
              </a:spcAft>
              <a:buSzPts val="990"/>
              <a:buNone/>
            </a:pPr>
            <a:r>
              <a:rPr lang="fr" sz="2580"/>
              <a:t>        </a:t>
            </a:r>
            <a:endParaRPr sz="1879"/>
          </a:p>
        </p:txBody>
      </p:sp>
      <p:sp>
        <p:nvSpPr>
          <p:cNvPr id="190" name="Google Shape;190;p32"/>
          <p:cNvSpPr txBox="1"/>
          <p:nvPr/>
        </p:nvSpPr>
        <p:spPr>
          <a:xfrm>
            <a:off x="334500" y="1316800"/>
            <a:ext cx="8475000" cy="6818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 sz="2400">
                <a:latin typeface="Playfair Display"/>
                <a:ea typeface="Playfair Display"/>
                <a:cs typeface="Playfair Display"/>
                <a:sym typeface="Playfair Display"/>
              </a:rPr>
              <a:t>        </a:t>
            </a:r>
            <a:r>
              <a:rPr b="1" lang="fr" sz="2400">
                <a:solidFill>
                  <a:schemeClr val="dk1"/>
                </a:solidFill>
                <a:latin typeface="Playfair Display"/>
                <a:ea typeface="Playfair Display"/>
                <a:cs typeface="Playfair Display"/>
                <a:sym typeface="Playfair Display"/>
              </a:rPr>
              <a:t>   </a:t>
            </a:r>
            <a:r>
              <a:rPr b="1" lang="fr" sz="3000">
                <a:solidFill>
                  <a:schemeClr val="dk1"/>
                </a:solidFill>
                <a:latin typeface="Playfair Display"/>
                <a:ea typeface="Playfair Display"/>
                <a:cs typeface="Playfair Display"/>
                <a:sym typeface="Playfair Display"/>
              </a:rPr>
              <a:t>4</a:t>
            </a:r>
            <a:r>
              <a:rPr b="1" lang="fr" sz="3000">
                <a:solidFill>
                  <a:schemeClr val="dk1"/>
                </a:solidFill>
                <a:latin typeface="Playfair Display"/>
                <a:ea typeface="Playfair Display"/>
                <a:cs typeface="Playfair Display"/>
                <a:sym typeface="Playfair Display"/>
              </a:rPr>
              <a:t>.   </a:t>
            </a:r>
            <a:r>
              <a:rPr b="1" lang="fr" sz="3000">
                <a:solidFill>
                  <a:schemeClr val="dk1"/>
                </a:solidFill>
                <a:latin typeface="Playfair Display"/>
                <a:ea typeface="Playfair Display"/>
                <a:cs typeface="Playfair Display"/>
                <a:sym typeface="Playfair Display"/>
              </a:rPr>
              <a:t>Même si Ta vie devait être oubliée</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En prenant la place du serviteur caché</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Pour que je revive en Ta fidélité</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Je sais que pour moi, tu l’as fait (x2)</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5"/>
          <p:cNvSpPr txBox="1"/>
          <p:nvPr>
            <p:ph type="title"/>
          </p:nvPr>
        </p:nvSpPr>
        <p:spPr>
          <a:xfrm>
            <a:off x="169125" y="0"/>
            <a:ext cx="86724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4E67C8"/>
              </a:buClr>
              <a:buSzPct val="109090"/>
              <a:buFont typeface="Arial Rounded"/>
              <a:buNone/>
            </a:pPr>
            <a:r>
              <a:rPr lang="fr" sz="3666"/>
              <a:t>Jésus nous a dit: Quand deux ou trois sont réunis en mon nom, je suis au milieu d’eux. </a:t>
            </a:r>
            <a:endParaRPr sz="3666"/>
          </a:p>
          <a:p>
            <a:pPr indent="0" lvl="0" marL="0" rtl="0" algn="ctr">
              <a:spcBef>
                <a:spcPts val="0"/>
              </a:spcBef>
              <a:spcAft>
                <a:spcPts val="0"/>
              </a:spcAft>
              <a:buClr>
                <a:srgbClr val="4E67C8"/>
              </a:buClr>
              <a:buSzPct val="125000"/>
              <a:buFont typeface="Arial Rounded"/>
              <a:buNone/>
            </a:pPr>
            <a:r>
              <a:t/>
            </a:r>
            <a:endParaRPr/>
          </a:p>
        </p:txBody>
      </p:sp>
      <p:sp>
        <p:nvSpPr>
          <p:cNvPr id="84" name="Google Shape;84;p15"/>
          <p:cNvSpPr txBox="1"/>
          <p:nvPr/>
        </p:nvSpPr>
        <p:spPr>
          <a:xfrm>
            <a:off x="4717975" y="1679225"/>
            <a:ext cx="4310100" cy="32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4E67C8"/>
              </a:buClr>
              <a:buSzPts val="4000"/>
              <a:buFont typeface="Arial Rounded"/>
              <a:buNone/>
            </a:pPr>
            <a:r>
              <a:rPr b="1" lang="fr" sz="3800">
                <a:solidFill>
                  <a:schemeClr val="dk1"/>
                </a:solidFill>
                <a:latin typeface="Playfair Display"/>
                <a:ea typeface="Playfair Display"/>
                <a:cs typeface="Playfair Display"/>
                <a:sym typeface="Playfair Display"/>
              </a:rPr>
              <a:t>Prenons un moment pour </a:t>
            </a:r>
            <a:r>
              <a:rPr b="1" lang="fr" sz="3800">
                <a:solidFill>
                  <a:schemeClr val="dk1"/>
                </a:solidFill>
                <a:latin typeface="Playfair Display"/>
                <a:ea typeface="Playfair Display"/>
                <a:cs typeface="Playfair Display"/>
                <a:sym typeface="Playfair Display"/>
              </a:rPr>
              <a:t>nous mettre en présence de Dieu.</a:t>
            </a:r>
            <a:endParaRPr sz="1200">
              <a:latin typeface="Lato"/>
              <a:ea typeface="Lato"/>
              <a:cs typeface="Lato"/>
              <a:sym typeface="Lato"/>
            </a:endParaRPr>
          </a:p>
        </p:txBody>
      </p:sp>
      <p:pic>
        <p:nvPicPr>
          <p:cNvPr id="85" name="Google Shape;85;p15"/>
          <p:cNvPicPr preferRelativeResize="0"/>
          <p:nvPr/>
        </p:nvPicPr>
        <p:blipFill>
          <a:blip r:embed="rId4">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94" name="Shape 194"/>
        <p:cNvGrpSpPr/>
        <p:nvPr/>
      </p:nvGrpSpPr>
      <p:grpSpPr>
        <a:xfrm>
          <a:off x="0" y="0"/>
          <a:ext cx="0" cy="0"/>
          <a:chOff x="0" y="0"/>
          <a:chExt cx="0" cy="0"/>
        </a:xfrm>
      </p:grpSpPr>
      <p:sp>
        <p:nvSpPr>
          <p:cNvPr id="195" name="Google Shape;195;p33"/>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Pour moi tu l’as fait </a:t>
            </a:r>
            <a:r>
              <a:rPr lang="fr" sz="2580"/>
              <a:t>(Glorious)</a:t>
            </a:r>
            <a:endParaRPr sz="2580"/>
          </a:p>
          <a:p>
            <a:pPr indent="0" lvl="0" marL="0" rtl="0" algn="l">
              <a:spcBef>
                <a:spcPts val="0"/>
              </a:spcBef>
              <a:spcAft>
                <a:spcPts val="0"/>
              </a:spcAft>
              <a:buSzPts val="990"/>
              <a:buNone/>
            </a:pPr>
            <a:r>
              <a:rPr lang="fr" sz="2580"/>
              <a:t>        </a:t>
            </a:r>
            <a:endParaRPr sz="1879"/>
          </a:p>
        </p:txBody>
      </p:sp>
      <p:sp>
        <p:nvSpPr>
          <p:cNvPr id="196" name="Google Shape;196;p33"/>
          <p:cNvSpPr txBox="1"/>
          <p:nvPr/>
        </p:nvSpPr>
        <p:spPr>
          <a:xfrm>
            <a:off x="222600" y="1064425"/>
            <a:ext cx="8763600" cy="7095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 sz="2400">
                <a:latin typeface="Playfair Display"/>
                <a:ea typeface="Playfair Display"/>
                <a:cs typeface="Playfair Display"/>
                <a:sym typeface="Playfair Display"/>
              </a:rPr>
              <a:t>        </a:t>
            </a:r>
            <a:r>
              <a:rPr b="1" lang="fr" sz="2400">
                <a:solidFill>
                  <a:schemeClr val="dk1"/>
                </a:solidFill>
                <a:latin typeface="Playfair Display"/>
                <a:ea typeface="Playfair Display"/>
                <a:cs typeface="Playfair Display"/>
                <a:sym typeface="Playfair Display"/>
              </a:rPr>
              <a:t>   R/ </a:t>
            </a:r>
            <a:r>
              <a:rPr b="1" lang="fr" sz="2700">
                <a:solidFill>
                  <a:schemeClr val="dk1"/>
                </a:solidFill>
                <a:latin typeface="Playfair Display"/>
                <a:ea typeface="Playfair Display"/>
                <a:cs typeface="Playfair Display"/>
                <a:sym typeface="Playfair Display"/>
              </a:rPr>
              <a:t>Car mon Dieu tient toujours ses promesses</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Me couvrant de tendresse, </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Voici quel est mon Dieu</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Car Il fait, toute chose nouvelle</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Sa grâce est éternelle, Il a ouvert les Cieux,</a:t>
            </a:r>
            <a:endParaRPr b="1" sz="27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700">
                <a:solidFill>
                  <a:schemeClr val="dk1"/>
                </a:solidFill>
                <a:latin typeface="Playfair Display"/>
                <a:ea typeface="Playfair Display"/>
                <a:cs typeface="Playfair Display"/>
                <a:sym typeface="Playfair Display"/>
              </a:rPr>
              <a:t>Voici quel est mon Dieu (x2)</a:t>
            </a:r>
            <a:endParaRPr b="1" sz="27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00" name="Shape 200"/>
        <p:cNvGrpSpPr/>
        <p:nvPr/>
      </p:nvGrpSpPr>
      <p:grpSpPr>
        <a:xfrm>
          <a:off x="0" y="0"/>
          <a:ext cx="0" cy="0"/>
          <a:chOff x="0" y="0"/>
          <a:chExt cx="0" cy="0"/>
        </a:xfrm>
      </p:grpSpPr>
      <p:pic>
        <p:nvPicPr>
          <p:cNvPr id="201" name="Google Shape;201;p34"/>
          <p:cNvPicPr preferRelativeResize="0"/>
          <p:nvPr/>
        </p:nvPicPr>
        <p:blipFill>
          <a:blip r:embed="rId3">
            <a:alphaModFix/>
          </a:blip>
          <a:stretch>
            <a:fillRect/>
          </a:stretch>
        </p:blipFill>
        <p:spPr>
          <a:xfrm>
            <a:off x="0" y="0"/>
            <a:ext cx="5186150" cy="5046700"/>
          </a:xfrm>
          <a:prstGeom prst="rect">
            <a:avLst/>
          </a:prstGeom>
          <a:noFill/>
          <a:ln>
            <a:noFill/>
          </a:ln>
        </p:spPr>
      </p:pic>
      <p:pic>
        <p:nvPicPr>
          <p:cNvPr id="202" name="Google Shape;202;p34"/>
          <p:cNvPicPr preferRelativeResize="0"/>
          <p:nvPr/>
        </p:nvPicPr>
        <p:blipFill>
          <a:blip r:embed="rId4">
            <a:alphaModFix/>
          </a:blip>
          <a:stretch>
            <a:fillRect/>
          </a:stretch>
        </p:blipFill>
        <p:spPr>
          <a:xfrm>
            <a:off x="6388076" y="4372929"/>
            <a:ext cx="1488399" cy="673774"/>
          </a:xfrm>
          <a:prstGeom prst="rect">
            <a:avLst/>
          </a:prstGeom>
          <a:noFill/>
          <a:ln>
            <a:noFill/>
          </a:ln>
        </p:spPr>
      </p:pic>
      <p:sp>
        <p:nvSpPr>
          <p:cNvPr id="203" name="Google Shape;203;p34"/>
          <p:cNvSpPr txBox="1"/>
          <p:nvPr/>
        </p:nvSpPr>
        <p:spPr>
          <a:xfrm>
            <a:off x="5280825" y="792325"/>
            <a:ext cx="3702900" cy="235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100">
                <a:solidFill>
                  <a:schemeClr val="dk1"/>
                </a:solidFill>
                <a:latin typeface="Playfair Display ExtraBold"/>
                <a:ea typeface="Playfair Display ExtraBold"/>
                <a:cs typeface="Playfair Display ExtraBold"/>
                <a:sym typeface="Playfair Display ExtraBold"/>
              </a:rPr>
              <a:t>Marie Madeleine s’en va donc annoncer aux disciples : « J’ai vu le Seigneur ! », et elle raconta ce qu’il lui avait dit.</a:t>
            </a:r>
            <a:endParaRPr sz="2900">
              <a:solidFill>
                <a:schemeClr val="dk1"/>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 sz="1800">
                <a:solidFill>
                  <a:schemeClr val="dk1"/>
                </a:solidFill>
                <a:latin typeface="Playfair Display"/>
                <a:ea typeface="Playfair Display"/>
                <a:cs typeface="Playfair Display"/>
                <a:sym typeface="Playfair Display"/>
              </a:rPr>
              <a:t>Jean 20, 18.</a:t>
            </a:r>
            <a:endParaRPr sz="1800">
              <a:solidFill>
                <a:schemeClr val="dk1"/>
              </a:solidFill>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07" name="Shape 207"/>
        <p:cNvGrpSpPr/>
        <p:nvPr/>
      </p:nvGrpSpPr>
      <p:grpSpPr>
        <a:xfrm>
          <a:off x="0" y="0"/>
          <a:ext cx="0" cy="0"/>
          <a:chOff x="0" y="0"/>
          <a:chExt cx="0" cy="0"/>
        </a:xfrm>
      </p:grpSpPr>
      <p:sp>
        <p:nvSpPr>
          <p:cNvPr id="208" name="Google Shape;208;p35"/>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Signe de croix et salutation</a:t>
            </a:r>
            <a:endParaRPr sz="3680"/>
          </a:p>
        </p:txBody>
      </p:sp>
      <p:sp>
        <p:nvSpPr>
          <p:cNvPr id="209" name="Google Shape;209;p35"/>
          <p:cNvSpPr txBox="1"/>
          <p:nvPr>
            <p:ph idx="1" type="body"/>
          </p:nvPr>
        </p:nvSpPr>
        <p:spPr>
          <a:xfrm>
            <a:off x="311700" y="1432850"/>
            <a:ext cx="8520600" cy="3150900"/>
          </a:xfrm>
          <a:prstGeom prst="rect">
            <a:avLst/>
          </a:prstGeom>
        </p:spPr>
        <p:txBody>
          <a:bodyPr anchorCtr="0" anchor="t" bIns="91425" lIns="91425" spcFirstLastPara="1" rIns="91425" wrap="square" tIns="91425">
            <a:normAutofit lnSpcReduction="10000"/>
          </a:bodyPr>
          <a:lstStyle/>
          <a:p>
            <a:pPr indent="0" lvl="0" marL="0" rtl="0" algn="just">
              <a:lnSpc>
                <a:spcPct val="90000"/>
              </a:lnSpc>
              <a:spcBef>
                <a:spcPts val="0"/>
              </a:spcBef>
              <a:spcAft>
                <a:spcPts val="0"/>
              </a:spcAft>
              <a:buClr>
                <a:srgbClr val="000000"/>
              </a:buClr>
              <a:buSzPts val="688"/>
              <a:buFont typeface="Arial"/>
              <a:buNone/>
            </a:pPr>
            <a:r>
              <a:rPr lang="fr" sz="3017">
                <a:latin typeface="Playfair Display"/>
                <a:ea typeface="Playfair Display"/>
                <a:cs typeface="Playfair Display"/>
                <a:sym typeface="Playfair Display"/>
              </a:rPr>
              <a:t>Au nom du Père et du Fils et du Saint-Esprit.</a:t>
            </a:r>
            <a:r>
              <a:rPr b="1" lang="fr" sz="3017">
                <a:latin typeface="Playfair Display"/>
                <a:ea typeface="Playfair Display"/>
                <a:cs typeface="Playfair Display"/>
                <a:sym typeface="Playfair Display"/>
              </a:rPr>
              <a:t> </a:t>
            </a:r>
            <a:endParaRPr b="1" sz="1642">
              <a:latin typeface="Playfair Display"/>
              <a:ea typeface="Playfair Display"/>
              <a:cs typeface="Playfair Display"/>
              <a:sym typeface="Playfair Display"/>
            </a:endParaRPr>
          </a:p>
          <a:p>
            <a:pPr indent="0" lvl="0" marL="0" rtl="0" algn="just">
              <a:lnSpc>
                <a:spcPct val="90000"/>
              </a:lnSpc>
              <a:spcBef>
                <a:spcPts val="0"/>
              </a:spcBef>
              <a:spcAft>
                <a:spcPts val="0"/>
              </a:spcAft>
              <a:buClr>
                <a:srgbClr val="000000"/>
              </a:buClr>
              <a:buSzPts val="688"/>
              <a:buFont typeface="Arial"/>
              <a:buNone/>
            </a:pPr>
            <a:r>
              <a:rPr b="1" lang="fr" sz="3217">
                <a:latin typeface="Playfair Display"/>
                <a:ea typeface="Playfair Display"/>
                <a:cs typeface="Playfair Display"/>
                <a:sym typeface="Playfair Display"/>
              </a:rPr>
              <a:t>Tous : AMEN !</a:t>
            </a:r>
            <a:endParaRPr b="1" sz="1842">
              <a:latin typeface="Playfair Display"/>
              <a:ea typeface="Playfair Display"/>
              <a:cs typeface="Playfair Display"/>
              <a:sym typeface="Playfair Display"/>
            </a:endParaRPr>
          </a:p>
          <a:p>
            <a:pPr indent="0" lvl="0" marL="0" rtl="0" algn="just">
              <a:lnSpc>
                <a:spcPct val="90000"/>
              </a:lnSpc>
              <a:spcBef>
                <a:spcPts val="0"/>
              </a:spcBef>
              <a:spcAft>
                <a:spcPts val="0"/>
              </a:spcAft>
              <a:buClr>
                <a:srgbClr val="000000"/>
              </a:buClr>
              <a:buSzPts val="688"/>
              <a:buFont typeface="Arial"/>
              <a:buNone/>
            </a:pPr>
            <a:r>
              <a:t/>
            </a:r>
            <a:endParaRPr b="1" sz="3017">
              <a:latin typeface="Playfair Display"/>
              <a:ea typeface="Playfair Display"/>
              <a:cs typeface="Playfair Display"/>
              <a:sym typeface="Playfair Display"/>
            </a:endParaRPr>
          </a:p>
          <a:p>
            <a:pPr indent="0" lvl="0" marL="0" rtl="0" algn="l">
              <a:lnSpc>
                <a:spcPct val="90000"/>
              </a:lnSpc>
              <a:spcBef>
                <a:spcPts val="0"/>
              </a:spcBef>
              <a:spcAft>
                <a:spcPts val="0"/>
              </a:spcAft>
              <a:buClr>
                <a:srgbClr val="000000"/>
              </a:buClr>
              <a:buSzPts val="688"/>
              <a:buFont typeface="Arial"/>
              <a:buNone/>
            </a:pPr>
            <a:r>
              <a:rPr lang="fr" sz="3017">
                <a:latin typeface="Playfair Display"/>
                <a:ea typeface="Playfair Display"/>
                <a:cs typeface="Playfair Display"/>
                <a:sym typeface="Playfair Display"/>
              </a:rPr>
              <a:t>Que le Seigneur Jésus-Christ qui est, en ce moment et toujours avec nous, nous bénisse et nous protège !</a:t>
            </a:r>
            <a:endParaRPr sz="3017">
              <a:latin typeface="Playfair Display"/>
              <a:ea typeface="Playfair Display"/>
              <a:cs typeface="Playfair Display"/>
              <a:sym typeface="Playfair Display"/>
            </a:endParaRPr>
          </a:p>
          <a:p>
            <a:pPr indent="0" lvl="0" marL="0" rtl="0" algn="just">
              <a:lnSpc>
                <a:spcPct val="90000"/>
              </a:lnSpc>
              <a:spcBef>
                <a:spcPts val="0"/>
              </a:spcBef>
              <a:spcAft>
                <a:spcPts val="0"/>
              </a:spcAft>
              <a:buClr>
                <a:srgbClr val="000000"/>
              </a:buClr>
              <a:buSzPts val="688"/>
              <a:buFont typeface="Arial"/>
              <a:buNone/>
            </a:pPr>
            <a:r>
              <a:rPr b="1" lang="fr" sz="3217">
                <a:latin typeface="Playfair Display"/>
                <a:ea typeface="Playfair Display"/>
                <a:cs typeface="Playfair Display"/>
                <a:sym typeface="Playfair Display"/>
              </a:rPr>
              <a:t>Tous : AMEN ! </a:t>
            </a:r>
            <a:endParaRPr b="1" sz="3600">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210" name="Google Shape;210;p35"/>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14" name="Shape 214"/>
        <p:cNvGrpSpPr/>
        <p:nvPr/>
      </p:nvGrpSpPr>
      <p:grpSpPr>
        <a:xfrm>
          <a:off x="0" y="0"/>
          <a:ext cx="0" cy="0"/>
          <a:chOff x="0" y="0"/>
          <a:chExt cx="0" cy="0"/>
        </a:xfrm>
      </p:grpSpPr>
      <p:sp>
        <p:nvSpPr>
          <p:cNvPr id="215" name="Google Shape;215;p36"/>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Antienne d’ouverture</a:t>
            </a:r>
            <a:endParaRPr sz="3680"/>
          </a:p>
        </p:txBody>
      </p:sp>
      <p:sp>
        <p:nvSpPr>
          <p:cNvPr id="216" name="Google Shape;216;p36"/>
          <p:cNvSpPr txBox="1"/>
          <p:nvPr>
            <p:ph idx="1" type="body"/>
          </p:nvPr>
        </p:nvSpPr>
        <p:spPr>
          <a:xfrm>
            <a:off x="410675" y="1534150"/>
            <a:ext cx="8733300" cy="31509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fr" sz="4400">
                <a:latin typeface="Playfair Display"/>
                <a:ea typeface="Playfair Display"/>
                <a:cs typeface="Playfair Display"/>
                <a:sym typeface="Playfair Display"/>
              </a:rPr>
              <a:t>Je suis ressuscité, et je suis avec toi, alléluia !</a:t>
            </a:r>
            <a:endParaRPr b="1" sz="4400">
              <a:latin typeface="Playfair Display"/>
              <a:ea typeface="Playfair Display"/>
              <a:cs typeface="Playfair Display"/>
              <a:sym typeface="Playfair Display"/>
            </a:endParaRPr>
          </a:p>
          <a:p>
            <a:pPr indent="0" lvl="0" marL="0" rtl="0" algn="l">
              <a:spcBef>
                <a:spcPts val="1000"/>
              </a:spcBef>
              <a:spcAft>
                <a:spcPts val="0"/>
              </a:spcAft>
              <a:buNone/>
            </a:pPr>
            <a:r>
              <a:rPr b="1" lang="fr" sz="4400">
                <a:latin typeface="Playfair Display"/>
                <a:ea typeface="Playfair Display"/>
                <a:cs typeface="Playfair Display"/>
                <a:sym typeface="Playfair Display"/>
              </a:rPr>
              <a:t>Ta main s’est posée sur moi, alléluia,</a:t>
            </a:r>
            <a:endParaRPr b="1" sz="4400">
              <a:latin typeface="Playfair Display"/>
              <a:ea typeface="Playfair Display"/>
              <a:cs typeface="Playfair Display"/>
              <a:sym typeface="Playfair Display"/>
            </a:endParaRPr>
          </a:p>
          <a:p>
            <a:pPr indent="0" lvl="0" marL="0" rtl="0" algn="l">
              <a:spcBef>
                <a:spcPts val="1000"/>
              </a:spcBef>
              <a:spcAft>
                <a:spcPts val="0"/>
              </a:spcAft>
              <a:buNone/>
            </a:pPr>
            <a:r>
              <a:rPr b="1" lang="fr" sz="4400">
                <a:latin typeface="Playfair Display"/>
                <a:ea typeface="Playfair Display"/>
                <a:cs typeface="Playfair Display"/>
                <a:sym typeface="Playfair Display"/>
              </a:rPr>
              <a:t>ta sagesse s’est montré admirable, alléluia, </a:t>
            </a:r>
            <a:r>
              <a:rPr b="1" lang="fr" sz="4400">
                <a:latin typeface="Playfair Display"/>
                <a:ea typeface="Playfair Display"/>
                <a:cs typeface="Playfair Display"/>
                <a:sym typeface="Playfair Display"/>
              </a:rPr>
              <a:t>alléluia</a:t>
            </a:r>
            <a:r>
              <a:rPr b="1" lang="fr" sz="4400">
                <a:latin typeface="Playfair Display"/>
                <a:ea typeface="Playfair Display"/>
                <a:cs typeface="Playfair Display"/>
                <a:sym typeface="Playfair Display"/>
              </a:rPr>
              <a:t> !</a:t>
            </a:r>
            <a:endParaRPr b="1" sz="4400">
              <a:latin typeface="Playfair Display"/>
              <a:ea typeface="Playfair Display"/>
              <a:cs typeface="Playfair Display"/>
              <a:sym typeface="Playfair Display"/>
            </a:endParaRPr>
          </a:p>
          <a:p>
            <a:pPr indent="0" lvl="0" marL="0" rtl="0" algn="l">
              <a:spcBef>
                <a:spcPts val="1000"/>
              </a:spcBef>
              <a:spcAft>
                <a:spcPts val="0"/>
              </a:spcAft>
              <a:buNone/>
            </a:pPr>
            <a:r>
              <a:t/>
            </a:r>
            <a:endParaRPr b="1" sz="4400">
              <a:latin typeface="Playfair Display"/>
              <a:ea typeface="Playfair Display"/>
              <a:cs typeface="Playfair Display"/>
              <a:sym typeface="Playfair Display"/>
            </a:endParaRPr>
          </a:p>
          <a:p>
            <a:pPr indent="0" lvl="0" marL="0" rtl="0" algn="l">
              <a:spcBef>
                <a:spcPts val="1000"/>
              </a:spcBef>
              <a:spcAft>
                <a:spcPts val="0"/>
              </a:spcAft>
              <a:buNone/>
            </a:pPr>
            <a:r>
              <a:rPr b="1" lang="fr" sz="4400">
                <a:latin typeface="Playfair Display"/>
                <a:ea typeface="Playfair Display"/>
                <a:cs typeface="Playfair Display"/>
                <a:sym typeface="Playfair Display"/>
              </a:rPr>
              <a:t>R/AMEN !</a:t>
            </a:r>
            <a:endParaRPr b="1" sz="3217">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217" name="Google Shape;217;p36"/>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21" name="Shape 221"/>
        <p:cNvGrpSpPr/>
        <p:nvPr/>
      </p:nvGrpSpPr>
      <p:grpSpPr>
        <a:xfrm>
          <a:off x="0" y="0"/>
          <a:ext cx="0" cy="0"/>
          <a:chOff x="0" y="0"/>
          <a:chExt cx="0" cy="0"/>
        </a:xfrm>
      </p:grpSpPr>
      <p:sp>
        <p:nvSpPr>
          <p:cNvPr id="222" name="Google Shape;222;p37"/>
          <p:cNvSpPr txBox="1"/>
          <p:nvPr>
            <p:ph type="title"/>
          </p:nvPr>
        </p:nvSpPr>
        <p:spPr>
          <a:xfrm>
            <a:off x="269700" y="109250"/>
            <a:ext cx="8657700" cy="93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Lecture </a:t>
            </a:r>
            <a:r>
              <a:rPr lang="fr" sz="3155"/>
              <a:t>des Actes des Apôtres</a:t>
            </a:r>
            <a:r>
              <a:rPr b="0" lang="fr" sz="3600">
                <a:solidFill>
                  <a:srgbClr val="762EB1"/>
                </a:solidFill>
                <a:latin typeface="Arial"/>
                <a:ea typeface="Arial"/>
                <a:cs typeface="Arial"/>
                <a:sym typeface="Arial"/>
              </a:rPr>
              <a:t> </a:t>
            </a:r>
            <a:r>
              <a:rPr lang="fr" sz="2022">
                <a:solidFill>
                  <a:srgbClr val="FF0000"/>
                </a:solidFill>
                <a:latin typeface="Arial"/>
                <a:ea typeface="Arial"/>
                <a:cs typeface="Arial"/>
                <a:sym typeface="Arial"/>
              </a:rPr>
              <a:t>(10, 34a.37-43)</a:t>
            </a:r>
            <a:r>
              <a:rPr lang="fr"/>
              <a:t> </a:t>
            </a:r>
            <a:endParaRPr sz="2311"/>
          </a:p>
        </p:txBody>
      </p:sp>
      <p:sp>
        <p:nvSpPr>
          <p:cNvPr id="223" name="Google Shape;223;p37"/>
          <p:cNvSpPr txBox="1"/>
          <p:nvPr>
            <p:ph idx="1" type="body"/>
          </p:nvPr>
        </p:nvSpPr>
        <p:spPr>
          <a:xfrm>
            <a:off x="551625" y="1110850"/>
            <a:ext cx="7799700" cy="332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300">
                <a:latin typeface="Playfair Display"/>
                <a:ea typeface="Playfair Display"/>
                <a:cs typeface="Playfair Display"/>
                <a:sym typeface="Playfair Display"/>
              </a:rPr>
              <a:t>En ces jours-là, quand Pierre arriva à Césarée chez un centurion de l’armée romaine, il prit la parole et dit: </a:t>
            </a:r>
            <a:endParaRPr b="1" sz="2300">
              <a:latin typeface="Playfair Display"/>
              <a:ea typeface="Playfair Display"/>
              <a:cs typeface="Playfair Display"/>
              <a:sym typeface="Playfair Display"/>
            </a:endParaRPr>
          </a:p>
          <a:p>
            <a:pPr indent="0" lvl="0" marL="0" rtl="0" algn="l">
              <a:spcBef>
                <a:spcPts val="0"/>
              </a:spcBef>
              <a:spcAft>
                <a:spcPts val="0"/>
              </a:spcAft>
              <a:buNone/>
            </a:pPr>
            <a:r>
              <a:rPr b="1" lang="fr" sz="2300">
                <a:latin typeface="Playfair Display"/>
                <a:ea typeface="Playfair Display"/>
                <a:cs typeface="Playfair Display"/>
                <a:sym typeface="Playfair Display"/>
              </a:rPr>
              <a:t>Tout a commencé après que Jean a lancé cet appel: ‘Faites-vous baptiser!’ Vous savez ce qui est arrivé, d’abord en Galilée, puis dans toute la Judée. Vous savez comment Dieu a répandu la puissance de l’Esprit Saint sur Jésus de Nazareth. Jésus est passé partout en faisant le bien. Il guérissait tous ceux qui étaient prisonniers de l’esprit du mal, parce que Dieu était avec lui. </a:t>
            </a:r>
            <a:endParaRPr b="1" sz="2300">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1200">
              <a:solidFill>
                <a:srgbClr val="000000"/>
              </a:solidFill>
              <a:latin typeface="Georgia"/>
              <a:ea typeface="Georgia"/>
              <a:cs typeface="Georgia"/>
              <a:sym typeface="Georgia"/>
            </a:endParaRPr>
          </a:p>
        </p:txBody>
      </p:sp>
      <p:pic>
        <p:nvPicPr>
          <p:cNvPr id="224" name="Google Shape;224;p37"/>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28" name="Shape 228"/>
        <p:cNvGrpSpPr/>
        <p:nvPr/>
      </p:nvGrpSpPr>
      <p:grpSpPr>
        <a:xfrm>
          <a:off x="0" y="0"/>
          <a:ext cx="0" cy="0"/>
          <a:chOff x="0" y="0"/>
          <a:chExt cx="0" cy="0"/>
        </a:xfrm>
      </p:grpSpPr>
      <p:sp>
        <p:nvSpPr>
          <p:cNvPr id="229" name="Google Shape;229;p38"/>
          <p:cNvSpPr txBox="1"/>
          <p:nvPr>
            <p:ph type="title"/>
          </p:nvPr>
        </p:nvSpPr>
        <p:spPr>
          <a:xfrm>
            <a:off x="269700" y="109250"/>
            <a:ext cx="8657700" cy="93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Lecture </a:t>
            </a:r>
            <a:r>
              <a:rPr lang="fr" sz="3155"/>
              <a:t>des Actes des Apôtres</a:t>
            </a:r>
            <a:r>
              <a:rPr b="0" lang="fr" sz="3600">
                <a:solidFill>
                  <a:srgbClr val="762EB1"/>
                </a:solidFill>
                <a:latin typeface="Arial"/>
                <a:ea typeface="Arial"/>
                <a:cs typeface="Arial"/>
                <a:sym typeface="Arial"/>
              </a:rPr>
              <a:t> </a:t>
            </a:r>
            <a:r>
              <a:rPr lang="fr" sz="2022">
                <a:solidFill>
                  <a:srgbClr val="FF0000"/>
                </a:solidFill>
                <a:latin typeface="Arial"/>
                <a:ea typeface="Arial"/>
                <a:cs typeface="Arial"/>
                <a:sym typeface="Arial"/>
              </a:rPr>
              <a:t>(suite 2)</a:t>
            </a:r>
            <a:r>
              <a:rPr lang="fr"/>
              <a:t> </a:t>
            </a:r>
            <a:endParaRPr sz="2311"/>
          </a:p>
        </p:txBody>
      </p:sp>
      <p:sp>
        <p:nvSpPr>
          <p:cNvPr id="230" name="Google Shape;230;p38"/>
          <p:cNvSpPr txBox="1"/>
          <p:nvPr>
            <p:ph idx="1" type="body"/>
          </p:nvPr>
        </p:nvSpPr>
        <p:spPr>
          <a:xfrm>
            <a:off x="581550" y="1181850"/>
            <a:ext cx="7799700" cy="33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2400">
                <a:latin typeface="Playfair Display"/>
                <a:ea typeface="Playfair Display"/>
                <a:cs typeface="Playfair Display"/>
                <a:sym typeface="Playfair Display"/>
              </a:rPr>
              <a:t>Et nous, nous sommes témoins de tout ce qu’il a fait dans le pays des juifs et à Jérusalem. On l’a supprimé en le clouant sur une croix. Mais, le troisième jour, Dieu l’a réveillé de la mort et il lui a donné de se montrer non pas à tout le peuple, mais à nous. En effet, Dieu nous a choisis d’avance comme témoins. Quand Jésus s’est relevé de la mort, nous avons mangé et bu avec lui.</a:t>
            </a:r>
            <a:r>
              <a:rPr b="1" lang="fr" sz="2400">
                <a:latin typeface="Playfair Display"/>
                <a:ea typeface="Playfair Display"/>
                <a:cs typeface="Playfair Display"/>
                <a:sym typeface="Playfair Display"/>
              </a:rPr>
              <a:t> </a:t>
            </a:r>
            <a:endParaRPr b="1" sz="2400">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1200">
              <a:solidFill>
                <a:srgbClr val="000000"/>
              </a:solidFill>
              <a:latin typeface="Georgia"/>
              <a:ea typeface="Georgia"/>
              <a:cs typeface="Georgia"/>
              <a:sym typeface="Georgia"/>
            </a:endParaRPr>
          </a:p>
        </p:txBody>
      </p:sp>
      <p:pic>
        <p:nvPicPr>
          <p:cNvPr id="231" name="Google Shape;231;p38"/>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35" name="Shape 235"/>
        <p:cNvGrpSpPr/>
        <p:nvPr/>
      </p:nvGrpSpPr>
      <p:grpSpPr>
        <a:xfrm>
          <a:off x="0" y="0"/>
          <a:ext cx="0" cy="0"/>
          <a:chOff x="0" y="0"/>
          <a:chExt cx="0" cy="0"/>
        </a:xfrm>
      </p:grpSpPr>
      <p:sp>
        <p:nvSpPr>
          <p:cNvPr id="236" name="Google Shape;236;p39"/>
          <p:cNvSpPr txBox="1"/>
          <p:nvPr>
            <p:ph type="title"/>
          </p:nvPr>
        </p:nvSpPr>
        <p:spPr>
          <a:xfrm>
            <a:off x="269700" y="109250"/>
            <a:ext cx="8657700" cy="93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Lecture </a:t>
            </a:r>
            <a:r>
              <a:rPr lang="fr" sz="3155"/>
              <a:t>des Actes des Apôtres</a:t>
            </a:r>
            <a:r>
              <a:rPr b="0" lang="fr" sz="3600">
                <a:solidFill>
                  <a:srgbClr val="762EB1"/>
                </a:solidFill>
                <a:latin typeface="Arial"/>
                <a:ea typeface="Arial"/>
                <a:cs typeface="Arial"/>
                <a:sym typeface="Arial"/>
              </a:rPr>
              <a:t> </a:t>
            </a:r>
            <a:r>
              <a:rPr lang="fr" sz="2022">
                <a:solidFill>
                  <a:srgbClr val="FF0000"/>
                </a:solidFill>
                <a:latin typeface="Arial"/>
                <a:ea typeface="Arial"/>
                <a:cs typeface="Arial"/>
                <a:sym typeface="Arial"/>
              </a:rPr>
              <a:t>(suite 3)</a:t>
            </a:r>
            <a:r>
              <a:rPr lang="fr"/>
              <a:t> </a:t>
            </a:r>
            <a:endParaRPr sz="2311"/>
          </a:p>
        </p:txBody>
      </p:sp>
      <p:sp>
        <p:nvSpPr>
          <p:cNvPr id="237" name="Google Shape;237;p39"/>
          <p:cNvSpPr txBox="1"/>
          <p:nvPr>
            <p:ph idx="1" type="body"/>
          </p:nvPr>
        </p:nvSpPr>
        <p:spPr>
          <a:xfrm>
            <a:off x="581525" y="1181850"/>
            <a:ext cx="7799700" cy="33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2400">
                <a:latin typeface="Playfair Display"/>
                <a:ea typeface="Playfair Display"/>
                <a:cs typeface="Playfair Display"/>
                <a:sym typeface="Playfair Display"/>
              </a:rPr>
              <a:t>Il nous a commandé d’annoncer la Bonne Nouvelle au peuple et de rendre ce témoignage: Jésus est celui que Dieu a choisi pour juger les vivants et les morts. Tous les prophètes ont parlé de lui en disant: ‘Toute personne qui croit en Jésus reçoit par son nom le pardon des péchés’.</a:t>
            </a:r>
            <a:endParaRPr b="1" sz="2400">
              <a:latin typeface="Playfair Display"/>
              <a:ea typeface="Playfair Display"/>
              <a:cs typeface="Playfair Display"/>
              <a:sym typeface="Playfair Display"/>
            </a:endParaRPr>
          </a:p>
          <a:p>
            <a:pPr indent="0" lvl="0" marL="0" rtl="0" algn="l">
              <a:spcBef>
                <a:spcPts val="0"/>
              </a:spcBef>
              <a:spcAft>
                <a:spcPts val="0"/>
              </a:spcAft>
              <a:buNone/>
            </a:pPr>
            <a:r>
              <a:rPr b="1" lang="fr" sz="2400">
                <a:latin typeface="Playfair Display"/>
                <a:ea typeface="Playfair Display"/>
                <a:cs typeface="Playfair Display"/>
                <a:sym typeface="Playfair Display"/>
              </a:rPr>
              <a:t> - Parole du Seigneur.</a:t>
            </a:r>
            <a:endParaRPr b="1" sz="2400">
              <a:latin typeface="Playfair Display"/>
              <a:ea typeface="Playfair Display"/>
              <a:cs typeface="Playfair Display"/>
              <a:sym typeface="Playfair Display"/>
            </a:endParaRPr>
          </a:p>
          <a:p>
            <a:pPr indent="0" lvl="0" marL="0" rtl="0" algn="l">
              <a:spcBef>
                <a:spcPts val="1000"/>
              </a:spcBef>
              <a:spcAft>
                <a:spcPts val="0"/>
              </a:spcAft>
              <a:buNone/>
            </a:pPr>
            <a:r>
              <a:rPr b="1" lang="fr" sz="2600">
                <a:latin typeface="Playfair Display"/>
                <a:ea typeface="Playfair Display"/>
                <a:cs typeface="Playfair Display"/>
                <a:sym typeface="Playfair Display"/>
              </a:rPr>
              <a:t>R/Nous rendons grâce à Dieu !</a:t>
            </a:r>
            <a:endParaRPr b="1" sz="2600">
              <a:latin typeface="Playfair Display"/>
              <a:ea typeface="Playfair Display"/>
              <a:cs typeface="Playfair Display"/>
              <a:sym typeface="Playfair Display"/>
            </a:endParaRPr>
          </a:p>
          <a:p>
            <a:pPr indent="0" lvl="0" marL="0" rtl="0" algn="l">
              <a:spcBef>
                <a:spcPts val="0"/>
              </a:spcBef>
              <a:spcAft>
                <a:spcPts val="0"/>
              </a:spcAft>
              <a:buNone/>
            </a:pPr>
            <a:r>
              <a:t/>
            </a:r>
            <a:endParaRPr b="1" sz="2400">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1200">
              <a:solidFill>
                <a:srgbClr val="000000"/>
              </a:solidFill>
              <a:latin typeface="Georgia"/>
              <a:ea typeface="Georgia"/>
              <a:cs typeface="Georgia"/>
              <a:sym typeface="Georgia"/>
            </a:endParaRPr>
          </a:p>
        </p:txBody>
      </p:sp>
      <p:pic>
        <p:nvPicPr>
          <p:cNvPr id="238" name="Google Shape;238;p39"/>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t>PSAUME 117</a:t>
            </a:r>
            <a:endParaRPr/>
          </a:p>
        </p:txBody>
      </p:sp>
      <p:sp>
        <p:nvSpPr>
          <p:cNvPr id="244" name="Google Shape;244;p40"/>
          <p:cNvSpPr txBox="1"/>
          <p:nvPr>
            <p:ph idx="1" type="body"/>
          </p:nvPr>
        </p:nvSpPr>
        <p:spPr>
          <a:xfrm>
            <a:off x="531000" y="1397875"/>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3000">
                <a:latin typeface="Playfair Display"/>
                <a:ea typeface="Playfair Display"/>
                <a:cs typeface="Playfair Display"/>
                <a:sym typeface="Playfair Display"/>
              </a:rPr>
              <a:t>R/ </a:t>
            </a:r>
            <a:r>
              <a:rPr b="1" lang="fr" sz="3000">
                <a:latin typeface="Playfair Display"/>
                <a:ea typeface="Playfair Display"/>
                <a:cs typeface="Playfair Display"/>
                <a:sym typeface="Playfair Display"/>
              </a:rPr>
              <a:t>Alléluia !</a:t>
            </a:r>
            <a:endParaRPr b="1" sz="3000">
              <a:latin typeface="Playfair Display"/>
              <a:ea typeface="Playfair Display"/>
              <a:cs typeface="Playfair Display"/>
              <a:sym typeface="Playfair Display"/>
            </a:endParaRPr>
          </a:p>
          <a:p>
            <a:pPr indent="-419100" lvl="0" marL="914400" rtl="0" algn="l">
              <a:spcBef>
                <a:spcPts val="1200"/>
              </a:spcBef>
              <a:spcAft>
                <a:spcPts val="0"/>
              </a:spcAft>
              <a:buSzPts val="3000"/>
              <a:buFont typeface="Playfair Display"/>
              <a:buAutoNum type="arabicPeriod"/>
            </a:pPr>
            <a:r>
              <a:rPr b="1" lang="fr" sz="3000">
                <a:latin typeface="Playfair Display"/>
                <a:ea typeface="Playfair Display"/>
                <a:cs typeface="Playfair Display"/>
                <a:sym typeface="Playfair Display"/>
              </a:rPr>
              <a:t>Rendez grâce au Seigneur: Il est bon !</a:t>
            </a:r>
            <a:endParaRPr b="1" sz="3000">
              <a:latin typeface="Playfair Display"/>
              <a:ea typeface="Playfair Display"/>
              <a:cs typeface="Playfair Display"/>
              <a:sym typeface="Playfair Display"/>
            </a:endParaRPr>
          </a:p>
          <a:p>
            <a:pPr indent="0" lvl="0" marL="914400" rtl="0" algn="l">
              <a:spcBef>
                <a:spcPts val="1000"/>
              </a:spcBef>
              <a:spcAft>
                <a:spcPts val="0"/>
              </a:spcAft>
              <a:buNone/>
            </a:pPr>
            <a:r>
              <a:rPr b="1" lang="fr" sz="3000">
                <a:latin typeface="Playfair Display"/>
                <a:ea typeface="Playfair Display"/>
                <a:cs typeface="Playfair Display"/>
                <a:sym typeface="Playfair Display"/>
              </a:rPr>
              <a:t>Éternel est son amour !</a:t>
            </a:r>
            <a:endParaRPr b="1" sz="3000">
              <a:latin typeface="Playfair Display"/>
              <a:ea typeface="Playfair Display"/>
              <a:cs typeface="Playfair Display"/>
              <a:sym typeface="Playfair Display"/>
            </a:endParaRPr>
          </a:p>
          <a:p>
            <a:pPr indent="0" lvl="0" marL="914400" rtl="0" algn="l">
              <a:spcBef>
                <a:spcPts val="1000"/>
              </a:spcBef>
              <a:spcAft>
                <a:spcPts val="0"/>
              </a:spcAft>
              <a:buNone/>
            </a:pPr>
            <a:r>
              <a:rPr b="1" lang="fr" sz="3000">
                <a:latin typeface="Playfair Display"/>
                <a:ea typeface="Playfair Display"/>
                <a:cs typeface="Playfair Display"/>
                <a:sym typeface="Playfair Display"/>
              </a:rPr>
              <a:t>Oui, que le dise Israël !</a:t>
            </a:r>
            <a:endParaRPr b="1" sz="3000">
              <a:latin typeface="Playfair Display"/>
              <a:ea typeface="Playfair Display"/>
              <a:cs typeface="Playfair Display"/>
              <a:sym typeface="Playfair Display"/>
            </a:endParaRPr>
          </a:p>
          <a:p>
            <a:pPr indent="0" lvl="0" marL="914400" rtl="0" algn="l">
              <a:spcBef>
                <a:spcPts val="1000"/>
              </a:spcBef>
              <a:spcAft>
                <a:spcPts val="0"/>
              </a:spcAft>
              <a:buNone/>
            </a:pPr>
            <a:r>
              <a:rPr b="1" lang="fr" sz="3000">
                <a:latin typeface="Playfair Display"/>
                <a:ea typeface="Playfair Display"/>
                <a:cs typeface="Playfair Display"/>
                <a:sym typeface="Playfair Display"/>
              </a:rPr>
              <a:t>Éternel est son amour !</a:t>
            </a:r>
            <a:endParaRPr b="1" sz="3000">
              <a:latin typeface="Playfair Display"/>
              <a:ea typeface="Playfair Display"/>
              <a:cs typeface="Playfair Display"/>
              <a:sym typeface="Playfair Display"/>
            </a:endParaRPr>
          </a:p>
          <a:p>
            <a:pPr indent="-387350" lvl="0" marL="457200" rtl="0" algn="l">
              <a:spcBef>
                <a:spcPts val="10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t>PSAUME 117</a:t>
            </a:r>
            <a:endParaRPr/>
          </a:p>
        </p:txBody>
      </p:sp>
      <p:sp>
        <p:nvSpPr>
          <p:cNvPr id="250" name="Google Shape;250;p41"/>
          <p:cNvSpPr txBox="1"/>
          <p:nvPr>
            <p:ph idx="1" type="body"/>
          </p:nvPr>
        </p:nvSpPr>
        <p:spPr>
          <a:xfrm>
            <a:off x="5310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3000">
                <a:latin typeface="Playfair Display"/>
                <a:ea typeface="Playfair Display"/>
                <a:cs typeface="Playfair Display"/>
                <a:sym typeface="Playfair Display"/>
              </a:rPr>
              <a:t>R/ Alléluia !</a:t>
            </a:r>
            <a:endParaRPr b="1" sz="3000">
              <a:latin typeface="Playfair Display"/>
              <a:ea typeface="Playfair Display"/>
              <a:cs typeface="Playfair Display"/>
              <a:sym typeface="Playfair Display"/>
            </a:endParaRPr>
          </a:p>
          <a:p>
            <a:pPr indent="0" lvl="0" marL="0" rtl="0" algn="l">
              <a:spcBef>
                <a:spcPts val="1200"/>
              </a:spcBef>
              <a:spcAft>
                <a:spcPts val="0"/>
              </a:spcAft>
              <a:buNone/>
            </a:pPr>
            <a:r>
              <a:rPr b="1" lang="fr" sz="3000">
                <a:latin typeface="Playfair Display"/>
                <a:ea typeface="Playfair Display"/>
                <a:cs typeface="Playfair Display"/>
                <a:sym typeface="Playfair Display"/>
              </a:rPr>
              <a:t>2. Le bras du Seigneur se lève</a:t>
            </a:r>
            <a:endParaRPr b="1" sz="3000">
              <a:latin typeface="Playfair Display"/>
              <a:ea typeface="Playfair Display"/>
              <a:cs typeface="Playfair Display"/>
              <a:sym typeface="Playfair Display"/>
            </a:endParaRPr>
          </a:p>
          <a:p>
            <a:pPr indent="0" lvl="0" marL="0" rtl="0" algn="l">
              <a:spcBef>
                <a:spcPts val="1000"/>
              </a:spcBef>
              <a:spcAft>
                <a:spcPts val="0"/>
              </a:spcAft>
              <a:buNone/>
            </a:pPr>
            <a:r>
              <a:rPr b="1" lang="fr" sz="3000">
                <a:latin typeface="Playfair Display"/>
                <a:ea typeface="Playfair Display"/>
                <a:cs typeface="Playfair Display"/>
                <a:sym typeface="Playfair Display"/>
              </a:rPr>
              <a:t> 	Le bras du Seigneur est fort !</a:t>
            </a:r>
            <a:endParaRPr b="1" sz="3000">
              <a:latin typeface="Playfair Display"/>
              <a:ea typeface="Playfair Display"/>
              <a:cs typeface="Playfair Display"/>
              <a:sym typeface="Playfair Display"/>
            </a:endParaRPr>
          </a:p>
          <a:p>
            <a:pPr indent="0" lvl="0" marL="0" rtl="0" algn="l">
              <a:spcBef>
                <a:spcPts val="1000"/>
              </a:spcBef>
              <a:spcAft>
                <a:spcPts val="0"/>
              </a:spcAft>
              <a:buNone/>
            </a:pPr>
            <a:r>
              <a:rPr b="1" lang="fr" sz="3000">
                <a:latin typeface="Playfair Display"/>
                <a:ea typeface="Playfair Display"/>
                <a:cs typeface="Playfair Display"/>
                <a:sym typeface="Playfair Display"/>
              </a:rPr>
              <a:t> 	Non, je ne mourrai pas, je vivrai</a:t>
            </a:r>
            <a:endParaRPr b="1" sz="3000">
              <a:latin typeface="Playfair Display"/>
              <a:ea typeface="Playfair Display"/>
              <a:cs typeface="Playfair Display"/>
              <a:sym typeface="Playfair Display"/>
            </a:endParaRPr>
          </a:p>
          <a:p>
            <a:pPr indent="0" lvl="0" marL="0" rtl="0" algn="l">
              <a:spcBef>
                <a:spcPts val="1000"/>
              </a:spcBef>
              <a:spcAft>
                <a:spcPts val="0"/>
              </a:spcAft>
              <a:buNone/>
            </a:pPr>
            <a:r>
              <a:rPr b="1" lang="fr" sz="3000">
                <a:latin typeface="Playfair Display"/>
                <a:ea typeface="Playfair Display"/>
                <a:cs typeface="Playfair Display"/>
                <a:sym typeface="Playfair Display"/>
              </a:rPr>
              <a:t> 	pour annoncer les actions du Seigneur.</a:t>
            </a:r>
            <a:endParaRPr b="1" sz="3000">
              <a:latin typeface="Playfair Display"/>
              <a:ea typeface="Playfair Display"/>
              <a:cs typeface="Playfair Display"/>
              <a:sym typeface="Playfair Display"/>
            </a:endParaRPr>
          </a:p>
          <a:p>
            <a:pPr indent="0" lvl="0" marL="914400" rtl="0" algn="l">
              <a:spcBef>
                <a:spcPts val="1000"/>
              </a:spcBef>
              <a:spcAft>
                <a:spcPts val="0"/>
              </a:spcAft>
              <a:buNone/>
            </a:pPr>
            <a:r>
              <a:t/>
            </a:r>
            <a:endParaRPr b="1" sz="3000">
              <a:latin typeface="Playfair Display"/>
              <a:ea typeface="Playfair Display"/>
              <a:cs typeface="Playfair Display"/>
              <a:sym typeface="Playfair Display"/>
            </a:endParaRPr>
          </a:p>
          <a:p>
            <a:pPr indent="-387350" lvl="0" marL="457200" rtl="0" algn="l">
              <a:spcBef>
                <a:spcPts val="10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54" name="Shape 254"/>
        <p:cNvGrpSpPr/>
        <p:nvPr/>
      </p:nvGrpSpPr>
      <p:grpSpPr>
        <a:xfrm>
          <a:off x="0" y="0"/>
          <a:ext cx="0" cy="0"/>
          <a:chOff x="0" y="0"/>
          <a:chExt cx="0" cy="0"/>
        </a:xfrm>
      </p:grpSpPr>
      <p:sp>
        <p:nvSpPr>
          <p:cNvPr id="255" name="Google Shape;255;p42"/>
          <p:cNvSpPr txBox="1"/>
          <p:nvPr>
            <p:ph type="title"/>
          </p:nvPr>
        </p:nvSpPr>
        <p:spPr>
          <a:xfrm>
            <a:off x="311700" y="372725"/>
            <a:ext cx="57843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sz="3755"/>
              <a:t>PSAUME 117</a:t>
            </a:r>
            <a:endParaRPr/>
          </a:p>
        </p:txBody>
      </p:sp>
      <p:sp>
        <p:nvSpPr>
          <p:cNvPr id="256" name="Google Shape;256;p42"/>
          <p:cNvSpPr txBox="1"/>
          <p:nvPr>
            <p:ph idx="1" type="body"/>
          </p:nvPr>
        </p:nvSpPr>
        <p:spPr>
          <a:xfrm>
            <a:off x="311700" y="1387875"/>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3000">
                <a:latin typeface="Playfair Display"/>
                <a:ea typeface="Playfair Display"/>
                <a:cs typeface="Playfair Display"/>
                <a:sym typeface="Playfair Display"/>
              </a:rPr>
              <a:t>R/ Alléluia !</a:t>
            </a:r>
            <a:endParaRPr b="1" sz="3000">
              <a:latin typeface="Playfair Display"/>
              <a:ea typeface="Playfair Display"/>
              <a:cs typeface="Playfair Display"/>
              <a:sym typeface="Playfair Display"/>
            </a:endParaRPr>
          </a:p>
          <a:p>
            <a:pPr indent="0" lvl="0" marL="0" rtl="0" algn="l">
              <a:spcBef>
                <a:spcPts val="1200"/>
              </a:spcBef>
              <a:spcAft>
                <a:spcPts val="0"/>
              </a:spcAft>
              <a:buNone/>
            </a:pPr>
            <a:r>
              <a:rPr b="1" lang="fr" sz="3000">
                <a:latin typeface="Playfair Display"/>
                <a:ea typeface="Playfair Display"/>
                <a:cs typeface="Playfair Display"/>
                <a:sym typeface="Playfair Display"/>
              </a:rPr>
              <a:t>3.    </a:t>
            </a:r>
            <a:r>
              <a:rPr b="1" lang="fr" sz="3000">
                <a:solidFill>
                  <a:srgbClr val="FEFFFF"/>
                </a:solidFill>
                <a:latin typeface="Playfair Display"/>
                <a:ea typeface="Playfair Display"/>
                <a:cs typeface="Playfair Display"/>
                <a:sym typeface="Playfair Display"/>
              </a:rPr>
              <a:t>La pierre qu’ont rejetée les bâtisseurs</a:t>
            </a:r>
            <a:endParaRPr b="1" sz="3000">
              <a:solidFill>
                <a:srgbClr val="FEFFFF"/>
              </a:solidFill>
              <a:latin typeface="Playfair Display"/>
              <a:ea typeface="Playfair Display"/>
              <a:cs typeface="Playfair Display"/>
              <a:sym typeface="Playfair Display"/>
            </a:endParaRPr>
          </a:p>
          <a:p>
            <a:pPr indent="-12700" lvl="0" marL="723900" rtl="0" algn="l">
              <a:spcBef>
                <a:spcPts val="1000"/>
              </a:spcBef>
              <a:spcAft>
                <a:spcPts val="0"/>
              </a:spcAft>
              <a:buNone/>
            </a:pPr>
            <a:r>
              <a:rPr b="1" lang="fr" sz="3000">
                <a:solidFill>
                  <a:srgbClr val="FEFFFF"/>
                </a:solidFill>
                <a:latin typeface="Playfair Display"/>
                <a:ea typeface="Playfair Display"/>
                <a:cs typeface="Playfair Display"/>
                <a:sym typeface="Playfair Display"/>
              </a:rPr>
              <a:t>	est devenue la pierre d’angle:</a:t>
            </a:r>
            <a:endParaRPr b="1" sz="3000">
              <a:solidFill>
                <a:srgbClr val="FEFFFF"/>
              </a:solidFill>
              <a:latin typeface="Playfair Display"/>
              <a:ea typeface="Playfair Display"/>
              <a:cs typeface="Playfair Display"/>
              <a:sym typeface="Playfair Display"/>
            </a:endParaRPr>
          </a:p>
          <a:p>
            <a:pPr indent="-12700" lvl="0" marL="723900" rtl="0" algn="l">
              <a:spcBef>
                <a:spcPts val="1000"/>
              </a:spcBef>
              <a:spcAft>
                <a:spcPts val="0"/>
              </a:spcAft>
              <a:buNone/>
            </a:pPr>
            <a:r>
              <a:rPr b="1" lang="fr" sz="3000">
                <a:solidFill>
                  <a:srgbClr val="FEFFFF"/>
                </a:solidFill>
                <a:latin typeface="Playfair Display"/>
                <a:ea typeface="Playfair Display"/>
                <a:cs typeface="Playfair Display"/>
                <a:sym typeface="Playfair Display"/>
              </a:rPr>
              <a:t>	c’est là l’œuvre du Seigneur,</a:t>
            </a:r>
            <a:endParaRPr b="1" sz="3000">
              <a:solidFill>
                <a:srgbClr val="FEFFFF"/>
              </a:solidFill>
              <a:latin typeface="Playfair Display"/>
              <a:ea typeface="Playfair Display"/>
              <a:cs typeface="Playfair Display"/>
              <a:sym typeface="Playfair Display"/>
            </a:endParaRPr>
          </a:p>
          <a:p>
            <a:pPr indent="-12700" lvl="0" marL="723900" rtl="0" algn="l">
              <a:spcBef>
                <a:spcPts val="1000"/>
              </a:spcBef>
              <a:spcAft>
                <a:spcPts val="0"/>
              </a:spcAft>
              <a:buNone/>
            </a:pPr>
            <a:r>
              <a:rPr b="1" lang="fr" sz="3000">
                <a:solidFill>
                  <a:srgbClr val="FEFFFF"/>
                </a:solidFill>
                <a:latin typeface="Playfair Display"/>
                <a:ea typeface="Playfair Display"/>
                <a:cs typeface="Playfair Display"/>
                <a:sym typeface="Playfair Display"/>
              </a:rPr>
              <a:t>	la merveille devant nos yeux.</a:t>
            </a:r>
            <a:endParaRPr b="1" sz="3000">
              <a:solidFill>
                <a:srgbClr val="FEFFFF"/>
              </a:solidFill>
              <a:latin typeface="Playfair Display"/>
              <a:ea typeface="Playfair Display"/>
              <a:cs typeface="Playfair Display"/>
              <a:sym typeface="Playfair Display"/>
            </a:endParaRPr>
          </a:p>
          <a:p>
            <a:pPr indent="0" lvl="0" marL="0" rtl="0" algn="l">
              <a:spcBef>
                <a:spcPts val="1000"/>
              </a:spcBef>
              <a:spcAft>
                <a:spcPts val="0"/>
              </a:spcAft>
              <a:buNone/>
            </a:pPr>
            <a:r>
              <a:rPr b="1" lang="fr" sz="3000">
                <a:latin typeface="Playfair Display"/>
                <a:ea typeface="Playfair Display"/>
                <a:cs typeface="Playfair Display"/>
                <a:sym typeface="Playfair Display"/>
              </a:rPr>
              <a:t> </a:t>
            </a:r>
            <a:endParaRPr b="1" sz="3000">
              <a:latin typeface="Playfair Display"/>
              <a:ea typeface="Playfair Display"/>
              <a:cs typeface="Playfair Display"/>
              <a:sym typeface="Playfair Display"/>
            </a:endParaRPr>
          </a:p>
          <a:p>
            <a:pPr indent="0" lvl="0" marL="914400" rtl="0" algn="l">
              <a:spcBef>
                <a:spcPts val="1000"/>
              </a:spcBef>
              <a:spcAft>
                <a:spcPts val="0"/>
              </a:spcAft>
              <a:buNone/>
            </a:pPr>
            <a:r>
              <a:t/>
            </a:r>
            <a:endParaRPr b="1" sz="3000">
              <a:latin typeface="Playfair Display"/>
              <a:ea typeface="Playfair Display"/>
              <a:cs typeface="Playfair Display"/>
              <a:sym typeface="Playfair Display"/>
            </a:endParaRPr>
          </a:p>
          <a:p>
            <a:pPr indent="-387350" lvl="0" marL="457200" rtl="0" algn="l">
              <a:spcBef>
                <a:spcPts val="1000"/>
              </a:spcBef>
              <a:spcAft>
                <a:spcPts val="0"/>
              </a:spcAft>
              <a:buClr>
                <a:srgbClr val="FEFFFF"/>
              </a:buClr>
              <a:buSzPts val="2500"/>
              <a:buFont typeface="Playfair Display"/>
              <a:buAutoNum type="arabicPeriod"/>
            </a:pPr>
            <a:r>
              <a:t/>
            </a:r>
            <a:endParaRPr sz="2500">
              <a:solidFill>
                <a:srgbClr val="FE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2500">
              <a:latin typeface="Playfair Display"/>
              <a:ea typeface="Playfair Display"/>
              <a:cs typeface="Playfair Display"/>
              <a:sym typeface="Playfair Display"/>
            </a:endParaRPr>
          </a:p>
          <a:p>
            <a:pPr indent="0" lvl="0" marL="457200" rtl="0" algn="l">
              <a:spcBef>
                <a:spcPts val="12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6"/>
          <p:cNvSpPr txBox="1"/>
          <p:nvPr>
            <p:ph type="title"/>
          </p:nvPr>
        </p:nvSpPr>
        <p:spPr>
          <a:xfrm>
            <a:off x="311700" y="21920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Reconnaissance des territoires</a:t>
            </a:r>
            <a:endParaRPr sz="3980"/>
          </a:p>
        </p:txBody>
      </p:sp>
      <p:sp>
        <p:nvSpPr>
          <p:cNvPr id="91" name="Google Shape;91;p16"/>
          <p:cNvSpPr txBox="1"/>
          <p:nvPr>
            <p:ph idx="1" type="body"/>
          </p:nvPr>
        </p:nvSpPr>
        <p:spPr>
          <a:xfrm>
            <a:off x="311700" y="1768725"/>
            <a:ext cx="8520600" cy="3150900"/>
          </a:xfrm>
          <a:prstGeom prst="rect">
            <a:avLst/>
          </a:prstGeom>
        </p:spPr>
        <p:txBody>
          <a:bodyPr anchorCtr="0" anchor="t" bIns="91425" lIns="91425" spcFirstLastPara="1" rIns="91425" wrap="square" tIns="91425">
            <a:normAutofit fontScale="77500" lnSpcReduction="20000"/>
          </a:bodyPr>
          <a:lstStyle/>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Dans l’esprit de la réconciliation, les Conseils scolaires francophones de l’Alberta reconnaissent que nous apprenons et travaillons sur les terres ancestrales des Traités 6, 7 et 8 et des Métis, le lieu de rassemblement de nombreux peuples autochtones.</a:t>
            </a:r>
            <a:endParaRPr b="1" sz="3600">
              <a:latin typeface="Playfair Display"/>
              <a:ea typeface="Playfair Display"/>
              <a:cs typeface="Playfair Display"/>
              <a:sym typeface="Playfair Display"/>
            </a:endParaRPr>
          </a:p>
          <a:p>
            <a:pPr indent="0" lvl="0" marL="0" rtl="0" algn="just">
              <a:lnSpc>
                <a:spcPct val="100000"/>
              </a:lnSpc>
              <a:spcBef>
                <a:spcPts val="1000"/>
              </a:spcBef>
              <a:spcAft>
                <a:spcPts val="0"/>
              </a:spcAft>
              <a:buClr>
                <a:srgbClr val="000000"/>
              </a:buClr>
              <a:buSzPct val="100000"/>
              <a:buFont typeface="Arial"/>
              <a:buNone/>
            </a:pPr>
            <a:r>
              <a:rPr b="1" lang="fr" sz="3600">
                <a:latin typeface="Playfair Display"/>
                <a:ea typeface="Playfair Display"/>
                <a:cs typeface="Playfair Display"/>
                <a:sym typeface="Playfair Display"/>
              </a:rPr>
              <a:t>C'est là que nous nous efforcerons d'honorer et de transformer nos relations les uns avec les autres.</a:t>
            </a:r>
            <a:endParaRPr>
              <a:latin typeface="Playfair Display"/>
              <a:ea typeface="Playfair Display"/>
              <a:cs typeface="Playfair Display"/>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60" name="Shape 260"/>
        <p:cNvGrpSpPr/>
        <p:nvPr/>
      </p:nvGrpSpPr>
      <p:grpSpPr>
        <a:xfrm>
          <a:off x="0" y="0"/>
          <a:ext cx="0" cy="0"/>
          <a:chOff x="0" y="0"/>
          <a:chExt cx="0" cy="0"/>
        </a:xfrm>
      </p:grpSpPr>
      <p:sp>
        <p:nvSpPr>
          <p:cNvPr id="261" name="Google Shape;261;p43"/>
          <p:cNvSpPr txBox="1"/>
          <p:nvPr>
            <p:ph type="title"/>
          </p:nvPr>
        </p:nvSpPr>
        <p:spPr>
          <a:xfrm>
            <a:off x="286650" y="136375"/>
            <a:ext cx="8570700" cy="645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fr" sz="3000"/>
              <a:t>ACCLAMATION</a:t>
            </a:r>
            <a:endParaRPr sz="3000"/>
          </a:p>
        </p:txBody>
      </p:sp>
      <p:sp>
        <p:nvSpPr>
          <p:cNvPr id="262" name="Google Shape;262;p43"/>
          <p:cNvSpPr txBox="1"/>
          <p:nvPr>
            <p:ph idx="1" type="body"/>
          </p:nvPr>
        </p:nvSpPr>
        <p:spPr>
          <a:xfrm>
            <a:off x="424075" y="1554250"/>
            <a:ext cx="8520600" cy="7950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b="1" lang="fr" sz="2800">
                <a:latin typeface="Playfair Display"/>
                <a:ea typeface="Playfair Display"/>
                <a:cs typeface="Playfair Display"/>
                <a:sym typeface="Playfair Display"/>
              </a:rPr>
              <a:t>Alléluia, </a:t>
            </a:r>
            <a:r>
              <a:rPr b="1" lang="fr" sz="2800">
                <a:latin typeface="Playfair Display"/>
                <a:ea typeface="Playfair Display"/>
                <a:cs typeface="Playfair Display"/>
                <a:sym typeface="Playfair Display"/>
              </a:rPr>
              <a:t>Alléluia,</a:t>
            </a:r>
            <a:r>
              <a:rPr b="1" lang="fr" sz="2800">
                <a:latin typeface="Playfair Display"/>
                <a:ea typeface="Playfair Display"/>
                <a:cs typeface="Playfair Display"/>
                <a:sym typeface="Playfair Display"/>
              </a:rPr>
              <a:t> </a:t>
            </a:r>
            <a:r>
              <a:rPr b="1" lang="fr" sz="2800" u="sng">
                <a:solidFill>
                  <a:schemeClr val="hlink"/>
                </a:solidFill>
                <a:latin typeface="Playfair Display"/>
                <a:ea typeface="Playfair Display"/>
                <a:cs typeface="Playfair Display"/>
                <a:sym typeface="Playfair Display"/>
                <a:hlinkClick r:id="rId3"/>
              </a:rPr>
              <a:t>P</a:t>
            </a:r>
            <a:r>
              <a:rPr b="1" lang="fr" sz="2800" u="sng">
                <a:solidFill>
                  <a:schemeClr val="hlink"/>
                </a:solidFill>
                <a:latin typeface="Playfair Display"/>
                <a:ea typeface="Playfair Display"/>
                <a:cs typeface="Playfair Display"/>
                <a:sym typeface="Playfair Display"/>
                <a:hlinkClick r:id="rId4"/>
              </a:rPr>
              <a:t>roclamez que le Seigneur est bon !</a:t>
            </a:r>
            <a:r>
              <a:rPr b="1" lang="fr" sz="2800">
                <a:latin typeface="Playfair Display"/>
                <a:ea typeface="Playfair Display"/>
                <a:cs typeface="Playfair Display"/>
                <a:sym typeface="Playfair Display"/>
              </a:rPr>
              <a:t> </a:t>
            </a:r>
            <a:endParaRPr b="1" sz="2800">
              <a:latin typeface="Playfair Display"/>
              <a:ea typeface="Playfair Display"/>
              <a:cs typeface="Playfair Display"/>
              <a:sym typeface="Playfair Display"/>
            </a:endParaRPr>
          </a:p>
        </p:txBody>
      </p:sp>
      <p:sp>
        <p:nvSpPr>
          <p:cNvPr id="263" name="Google Shape;263;p43"/>
          <p:cNvSpPr txBox="1"/>
          <p:nvPr/>
        </p:nvSpPr>
        <p:spPr>
          <a:xfrm>
            <a:off x="83800" y="2349250"/>
            <a:ext cx="8455800" cy="1305900"/>
          </a:xfrm>
          <a:prstGeom prst="rect">
            <a:avLst/>
          </a:prstGeom>
          <a:noFill/>
          <a:ln>
            <a:noFill/>
          </a:ln>
        </p:spPr>
        <p:txBody>
          <a:bodyPr anchorCtr="0" anchor="t" bIns="91425" lIns="91425" spcFirstLastPara="1" rIns="91425" wrap="square" tIns="91425">
            <a:spAutoFit/>
          </a:bodyPr>
          <a:lstStyle/>
          <a:p>
            <a:pPr indent="-12700" lvl="0" marL="723900" rtl="0" algn="ctr">
              <a:lnSpc>
                <a:spcPct val="115000"/>
              </a:lnSpc>
              <a:spcBef>
                <a:spcPts val="1000"/>
              </a:spcBef>
              <a:spcAft>
                <a:spcPts val="0"/>
              </a:spcAft>
              <a:buNone/>
            </a:pPr>
            <a:r>
              <a:rPr b="1" lang="fr" sz="3000">
                <a:solidFill>
                  <a:schemeClr val="dk1"/>
                </a:solidFill>
                <a:latin typeface="Playfair Display"/>
                <a:ea typeface="Playfair Display"/>
                <a:cs typeface="Playfair Display"/>
                <a:sym typeface="Playfair Display"/>
              </a:rPr>
              <a:t>« J’ai vu le Seigneur !, </a:t>
            </a:r>
            <a:endParaRPr b="1" sz="3000">
              <a:solidFill>
                <a:schemeClr val="dk1"/>
              </a:solidFill>
              <a:latin typeface="Playfair Display"/>
              <a:ea typeface="Playfair Display"/>
              <a:cs typeface="Playfair Display"/>
              <a:sym typeface="Playfair Display"/>
            </a:endParaRPr>
          </a:p>
          <a:p>
            <a:pPr indent="-12700" lvl="0" marL="723900" rtl="0" algn="ctr">
              <a:lnSpc>
                <a:spcPct val="115000"/>
              </a:lnSpc>
              <a:spcBef>
                <a:spcPts val="1000"/>
              </a:spcBef>
              <a:spcAft>
                <a:spcPts val="0"/>
              </a:spcAft>
              <a:buNone/>
            </a:pPr>
            <a:r>
              <a:rPr b="1" lang="fr" sz="3000">
                <a:solidFill>
                  <a:schemeClr val="dk1"/>
                </a:solidFill>
                <a:latin typeface="Playfair Display"/>
                <a:ea typeface="Playfair Display"/>
                <a:cs typeface="Playfair Display"/>
                <a:sym typeface="Playfair Display"/>
              </a:rPr>
              <a:t>et elle raconta ce qu’il lui avait dit »</a:t>
            </a:r>
            <a:endParaRPr b="1" sz="3000">
              <a:solidFill>
                <a:schemeClr val="dk1"/>
              </a:solidFill>
              <a:latin typeface="Playfair Display"/>
              <a:ea typeface="Playfair Display"/>
              <a:cs typeface="Playfair Display"/>
              <a:sym typeface="Playfair Display"/>
            </a:endParaRPr>
          </a:p>
        </p:txBody>
      </p:sp>
      <p:sp>
        <p:nvSpPr>
          <p:cNvPr id="264" name="Google Shape;264;p43"/>
          <p:cNvSpPr txBox="1"/>
          <p:nvPr/>
        </p:nvSpPr>
        <p:spPr>
          <a:xfrm>
            <a:off x="525625" y="4049300"/>
            <a:ext cx="83175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fr" sz="2800">
                <a:solidFill>
                  <a:schemeClr val="dk1"/>
                </a:solidFill>
                <a:latin typeface="Playfair Display"/>
                <a:ea typeface="Playfair Display"/>
                <a:cs typeface="Playfair Display"/>
                <a:sym typeface="Playfair Display"/>
              </a:rPr>
              <a:t>Alléluia, </a:t>
            </a:r>
            <a:r>
              <a:rPr b="1" lang="fr" sz="2800" u="sng">
                <a:solidFill>
                  <a:schemeClr val="hlink"/>
                </a:solidFill>
                <a:latin typeface="Playfair Display"/>
                <a:ea typeface="Playfair Display"/>
                <a:cs typeface="Playfair Display"/>
                <a:sym typeface="Playfair Display"/>
                <a:hlinkClick r:id="rId5"/>
              </a:rPr>
              <a:t>Proclamez que le Seigneur est bon !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68" name="Shape 268"/>
        <p:cNvGrpSpPr/>
        <p:nvPr/>
      </p:nvGrpSpPr>
      <p:grpSpPr>
        <a:xfrm>
          <a:off x="0" y="0"/>
          <a:ext cx="0" cy="0"/>
          <a:chOff x="0" y="0"/>
          <a:chExt cx="0" cy="0"/>
        </a:xfrm>
      </p:grpSpPr>
      <p:sp>
        <p:nvSpPr>
          <p:cNvPr id="269" name="Google Shape;269;p44"/>
          <p:cNvSpPr txBox="1"/>
          <p:nvPr>
            <p:ph type="title"/>
          </p:nvPr>
        </p:nvSpPr>
        <p:spPr>
          <a:xfrm>
            <a:off x="272375" y="0"/>
            <a:ext cx="6661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Évangile de Jésus-Christ selon saint Jean </a:t>
            </a:r>
            <a:r>
              <a:rPr lang="fr" sz="2200">
                <a:solidFill>
                  <a:srgbClr val="FF0000"/>
                </a:solidFill>
              </a:rPr>
              <a:t>(20, 11-18)</a:t>
            </a:r>
            <a:r>
              <a:rPr lang="fr" sz="2200"/>
              <a:t> </a:t>
            </a:r>
            <a:endParaRPr sz="2200"/>
          </a:p>
        </p:txBody>
      </p:sp>
      <p:sp>
        <p:nvSpPr>
          <p:cNvPr id="270" name="Google Shape;270;p44"/>
          <p:cNvSpPr txBox="1"/>
          <p:nvPr>
            <p:ph idx="1" type="body"/>
          </p:nvPr>
        </p:nvSpPr>
        <p:spPr>
          <a:xfrm>
            <a:off x="379225" y="1073400"/>
            <a:ext cx="8638200" cy="40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2000">
                <a:latin typeface="Playfair Display"/>
                <a:ea typeface="Playfair Display"/>
                <a:cs typeface="Playfair Display"/>
                <a:sym typeface="Playfair Display"/>
              </a:rPr>
              <a:t>En ce temps-là,</a:t>
            </a:r>
            <a:br>
              <a:rPr b="1" lang="fr" sz="2000">
                <a:latin typeface="Playfair Display"/>
                <a:ea typeface="Playfair Display"/>
                <a:cs typeface="Playfair Display"/>
                <a:sym typeface="Playfair Display"/>
              </a:rPr>
            </a:br>
            <a:r>
              <a:rPr b="1" lang="fr" sz="2000">
                <a:latin typeface="Playfair Display"/>
                <a:ea typeface="Playfair Display"/>
                <a:cs typeface="Playfair Display"/>
                <a:sym typeface="Playfair Display"/>
              </a:rPr>
              <a:t> Marie-Madeleine se tenait près du tombeau,</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au dehors, tout en pleurs.</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Et, en pleurant, elle se pencha vers le tombeau.</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Elle aperçoit deux anges vêtus de blanc,</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assis l’un à la tête et l’autre aux pieds,</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à l’endroit où avait reposé le corps de Jésus.</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Ils lui demandent:</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 Femme, pourquoi pleures-tu ?»</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Elle leur répond:</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 On a enlevé mon Seigneur, et je ne sais pas où on l’a déposé. »</a:t>
            </a:r>
            <a:endParaRPr b="1" sz="2000">
              <a:latin typeface="Playfair Display"/>
              <a:ea typeface="Playfair Display"/>
              <a:cs typeface="Playfair Display"/>
              <a:sym typeface="Playfair Display"/>
            </a:endParaRPr>
          </a:p>
          <a:p>
            <a:pPr indent="0" lvl="0" marL="0" rtl="0" algn="l">
              <a:spcBef>
                <a:spcPts val="1000"/>
              </a:spcBef>
              <a:spcAft>
                <a:spcPts val="0"/>
              </a:spcAft>
              <a:buNone/>
            </a:pPr>
            <a:r>
              <a:t/>
            </a:r>
            <a:endParaRPr sz="2700">
              <a:solidFill>
                <a:srgbClr val="FEFFFF"/>
              </a:solidFill>
              <a:latin typeface="Playfair Display Medium"/>
              <a:ea typeface="Playfair Display Medium"/>
              <a:cs typeface="Playfair Display Medium"/>
              <a:sym typeface="Playfair Display Medium"/>
            </a:endParaRPr>
          </a:p>
          <a:p>
            <a:pPr indent="0" lvl="0" marL="0" rtl="0" algn="l">
              <a:spcBef>
                <a:spcPts val="1000"/>
              </a:spcBef>
              <a:spcAft>
                <a:spcPts val="0"/>
              </a:spcAft>
              <a:buNone/>
            </a:pPr>
            <a:r>
              <a:t/>
            </a:r>
            <a:endParaRPr sz="2300">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b="1" sz="2000">
              <a:latin typeface="Playfair Display"/>
              <a:ea typeface="Playfair Display"/>
              <a:cs typeface="Playfair Display"/>
              <a:sym typeface="Playfair Display"/>
            </a:endParaRPr>
          </a:p>
        </p:txBody>
      </p:sp>
      <p:pic>
        <p:nvPicPr>
          <p:cNvPr id="271" name="Google Shape;271;p44"/>
          <p:cNvPicPr preferRelativeResize="0"/>
          <p:nvPr/>
        </p:nvPicPr>
        <p:blipFill>
          <a:blip r:embed="rId3">
            <a:alphaModFix/>
          </a:blip>
          <a:stretch>
            <a:fillRect/>
          </a:stretch>
        </p:blipFill>
        <p:spPr>
          <a:xfrm>
            <a:off x="6866000" y="0"/>
            <a:ext cx="2278000" cy="227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75" name="Shape 275"/>
        <p:cNvGrpSpPr/>
        <p:nvPr/>
      </p:nvGrpSpPr>
      <p:grpSpPr>
        <a:xfrm>
          <a:off x="0" y="0"/>
          <a:ext cx="0" cy="0"/>
          <a:chOff x="0" y="0"/>
          <a:chExt cx="0" cy="0"/>
        </a:xfrm>
      </p:grpSpPr>
      <p:sp>
        <p:nvSpPr>
          <p:cNvPr id="276" name="Google Shape;276;p45"/>
          <p:cNvSpPr txBox="1"/>
          <p:nvPr>
            <p:ph type="title"/>
          </p:nvPr>
        </p:nvSpPr>
        <p:spPr>
          <a:xfrm>
            <a:off x="272375" y="0"/>
            <a:ext cx="6661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Évangile de Jésus-Christ selon saint Jean </a:t>
            </a:r>
            <a:r>
              <a:rPr lang="fr" sz="2200">
                <a:solidFill>
                  <a:srgbClr val="FF0000"/>
                </a:solidFill>
              </a:rPr>
              <a:t>(20, 11-18)</a:t>
            </a:r>
            <a:r>
              <a:rPr lang="fr" sz="2200"/>
              <a:t> </a:t>
            </a:r>
            <a:endParaRPr sz="2200"/>
          </a:p>
        </p:txBody>
      </p:sp>
      <p:sp>
        <p:nvSpPr>
          <p:cNvPr id="277" name="Google Shape;277;p45"/>
          <p:cNvSpPr txBox="1"/>
          <p:nvPr>
            <p:ph idx="1" type="body"/>
          </p:nvPr>
        </p:nvSpPr>
        <p:spPr>
          <a:xfrm>
            <a:off x="379225" y="1073400"/>
            <a:ext cx="8638200" cy="40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2000">
                <a:latin typeface="Playfair Display"/>
                <a:ea typeface="Playfair Display"/>
                <a:cs typeface="Playfair Display"/>
                <a:sym typeface="Playfair Display"/>
              </a:rPr>
              <a:t>Ayant dit cela, elle se retourna ;</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elle aperçoit Jésus qui se tenait là,</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mais elle ne savait pas c’était Jésus.</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Jésus lui dit: </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 Femme, pourquoi pleures-tu ? Qui cherches-tu ? »</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Le prenant pour le jardinier, elle lui répond:</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 Si c’est toi qui l’a emporté, dis-moi où tu l’as déposé, et moi j’irai le prendre. »</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Jésus lui </a:t>
            </a:r>
            <a:r>
              <a:rPr b="1" lang="fr" sz="2000">
                <a:latin typeface="Playfair Display"/>
                <a:ea typeface="Playfair Display"/>
                <a:cs typeface="Playfair Display"/>
                <a:sym typeface="Playfair Display"/>
              </a:rPr>
              <a:t>dit</a:t>
            </a:r>
            <a:r>
              <a:rPr b="1" lang="fr" sz="2000">
                <a:latin typeface="Playfair Display"/>
                <a:ea typeface="Playfair Display"/>
                <a:cs typeface="Playfair Display"/>
                <a:sym typeface="Playfair Display"/>
              </a:rPr>
              <a:t> alors:</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 Marie ! »</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S’étant retournée, elle lui dit en hébreu: « Rabbouni !»,</a:t>
            </a:r>
            <a:endParaRPr b="1" sz="2000">
              <a:latin typeface="Playfair Display"/>
              <a:ea typeface="Playfair Display"/>
              <a:cs typeface="Playfair Display"/>
              <a:sym typeface="Playfair Display"/>
            </a:endParaRPr>
          </a:p>
          <a:p>
            <a:pPr indent="0" lvl="0" marL="0" rtl="0" algn="l">
              <a:spcBef>
                <a:spcPts val="1000"/>
              </a:spcBef>
              <a:spcAft>
                <a:spcPts val="0"/>
              </a:spcAft>
              <a:buNone/>
            </a:pPr>
            <a:r>
              <a:t/>
            </a:r>
            <a:endParaRPr sz="2300">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b="1" sz="2000">
              <a:latin typeface="Playfair Display"/>
              <a:ea typeface="Playfair Display"/>
              <a:cs typeface="Playfair Display"/>
              <a:sym typeface="Playfair Display"/>
            </a:endParaRPr>
          </a:p>
        </p:txBody>
      </p:sp>
      <p:pic>
        <p:nvPicPr>
          <p:cNvPr id="278" name="Google Shape;278;p45"/>
          <p:cNvPicPr preferRelativeResize="0"/>
          <p:nvPr/>
        </p:nvPicPr>
        <p:blipFill>
          <a:blip r:embed="rId3">
            <a:alphaModFix/>
          </a:blip>
          <a:stretch>
            <a:fillRect/>
          </a:stretch>
        </p:blipFill>
        <p:spPr>
          <a:xfrm>
            <a:off x="6866000" y="0"/>
            <a:ext cx="2278000" cy="227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82" name="Shape 282"/>
        <p:cNvGrpSpPr/>
        <p:nvPr/>
      </p:nvGrpSpPr>
      <p:grpSpPr>
        <a:xfrm>
          <a:off x="0" y="0"/>
          <a:ext cx="0" cy="0"/>
          <a:chOff x="0" y="0"/>
          <a:chExt cx="0" cy="0"/>
        </a:xfrm>
      </p:grpSpPr>
      <p:sp>
        <p:nvSpPr>
          <p:cNvPr id="283" name="Google Shape;283;p46"/>
          <p:cNvSpPr txBox="1"/>
          <p:nvPr>
            <p:ph type="title"/>
          </p:nvPr>
        </p:nvSpPr>
        <p:spPr>
          <a:xfrm>
            <a:off x="272375" y="0"/>
            <a:ext cx="66615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Évangile de Jésus-Christ selon saint Jean </a:t>
            </a:r>
            <a:r>
              <a:rPr lang="fr" sz="2200">
                <a:solidFill>
                  <a:srgbClr val="FF0000"/>
                </a:solidFill>
              </a:rPr>
              <a:t>(20, 11-18)</a:t>
            </a:r>
            <a:r>
              <a:rPr lang="fr" sz="2200"/>
              <a:t> </a:t>
            </a:r>
            <a:endParaRPr sz="2200"/>
          </a:p>
        </p:txBody>
      </p:sp>
      <p:sp>
        <p:nvSpPr>
          <p:cNvPr id="284" name="Google Shape;284;p46"/>
          <p:cNvSpPr txBox="1"/>
          <p:nvPr>
            <p:ph idx="1" type="body"/>
          </p:nvPr>
        </p:nvSpPr>
        <p:spPr>
          <a:xfrm>
            <a:off x="252900" y="1299600"/>
            <a:ext cx="8638200" cy="36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2000">
                <a:latin typeface="Playfair Display"/>
                <a:ea typeface="Playfair Display"/>
                <a:cs typeface="Playfair Display"/>
                <a:sym typeface="Playfair Display"/>
              </a:rPr>
              <a:t>c’est-à-dire : Maître.</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Jésus reprend: </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 Ne me retiens pas, car je ne suis pas encore monté</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vers le Père. Va trouver mes frères pour leur dire</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que je monte vers mon Père et votre Père,</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vers mon Dieu et votre Dieu. »</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Marie Madeleine s’en va donc annoncer aux disciples:</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 J’ai vu le Seigneur ! »,</a:t>
            </a:r>
            <a:endParaRPr b="1" sz="2000">
              <a:latin typeface="Playfair Display"/>
              <a:ea typeface="Playfair Display"/>
              <a:cs typeface="Playfair Display"/>
              <a:sym typeface="Playfair Display"/>
            </a:endParaRPr>
          </a:p>
          <a:p>
            <a:pPr indent="0" lvl="0" marL="0" rtl="0" algn="l">
              <a:spcBef>
                <a:spcPts val="0"/>
              </a:spcBef>
              <a:spcAft>
                <a:spcPts val="0"/>
              </a:spcAft>
              <a:buNone/>
            </a:pPr>
            <a:r>
              <a:rPr b="1" lang="fr" sz="2000">
                <a:latin typeface="Playfair Display"/>
                <a:ea typeface="Playfair Display"/>
                <a:cs typeface="Playfair Display"/>
                <a:sym typeface="Playfair Display"/>
              </a:rPr>
              <a:t>et elle raconta ce qu’il lui avait dit.</a:t>
            </a:r>
            <a:endParaRPr b="1" sz="2000">
              <a:latin typeface="Playfair Display"/>
              <a:ea typeface="Playfair Display"/>
              <a:cs typeface="Playfair Display"/>
              <a:sym typeface="Playfair Display"/>
            </a:endParaRPr>
          </a:p>
          <a:p>
            <a:pPr indent="0" lvl="0" marL="0" rtl="0" algn="l">
              <a:spcBef>
                <a:spcPts val="0"/>
              </a:spcBef>
              <a:spcAft>
                <a:spcPts val="0"/>
              </a:spcAft>
              <a:buNone/>
            </a:pPr>
            <a:r>
              <a:t/>
            </a:r>
            <a:endParaRPr b="1" sz="2000">
              <a:latin typeface="Playfair Display"/>
              <a:ea typeface="Playfair Display"/>
              <a:cs typeface="Playfair Display"/>
              <a:sym typeface="Playfair Display"/>
            </a:endParaRPr>
          </a:p>
          <a:p>
            <a:pPr indent="0" lvl="0" marL="0" rtl="0" algn="l">
              <a:spcBef>
                <a:spcPts val="1000"/>
              </a:spcBef>
              <a:spcAft>
                <a:spcPts val="0"/>
              </a:spcAft>
              <a:buNone/>
            </a:pPr>
            <a:r>
              <a:t/>
            </a:r>
            <a:endParaRPr sz="2300">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t/>
            </a:r>
            <a:endParaRPr b="1" sz="2000">
              <a:latin typeface="Playfair Display"/>
              <a:ea typeface="Playfair Display"/>
              <a:cs typeface="Playfair Display"/>
              <a:sym typeface="Playfair Display"/>
            </a:endParaRPr>
          </a:p>
        </p:txBody>
      </p:sp>
      <p:pic>
        <p:nvPicPr>
          <p:cNvPr id="285" name="Google Shape;285;p46"/>
          <p:cNvPicPr preferRelativeResize="0"/>
          <p:nvPr/>
        </p:nvPicPr>
        <p:blipFill>
          <a:blip r:embed="rId3">
            <a:alphaModFix/>
          </a:blip>
          <a:stretch>
            <a:fillRect/>
          </a:stretch>
        </p:blipFill>
        <p:spPr>
          <a:xfrm>
            <a:off x="6866000" y="0"/>
            <a:ext cx="2278000" cy="227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89" name="Shape 289"/>
        <p:cNvGrpSpPr/>
        <p:nvPr/>
      </p:nvGrpSpPr>
      <p:grpSpPr>
        <a:xfrm>
          <a:off x="0" y="0"/>
          <a:ext cx="0" cy="0"/>
          <a:chOff x="0" y="0"/>
          <a:chExt cx="0" cy="0"/>
        </a:xfrm>
      </p:grpSpPr>
      <p:sp>
        <p:nvSpPr>
          <p:cNvPr id="290" name="Google Shape;290;p47"/>
          <p:cNvSpPr txBox="1"/>
          <p:nvPr>
            <p:ph type="title"/>
          </p:nvPr>
        </p:nvSpPr>
        <p:spPr>
          <a:xfrm>
            <a:off x="310650" y="122450"/>
            <a:ext cx="87900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Version Vidéo : </a:t>
            </a:r>
            <a:r>
              <a:rPr lang="fr" u="sng">
                <a:solidFill>
                  <a:schemeClr val="hlink"/>
                </a:solidFill>
                <a:hlinkClick r:id="rId3"/>
              </a:rPr>
              <a:t>Jésus est vivant! | La vie de Jésus | 45/49</a:t>
            </a:r>
            <a:endParaRPr/>
          </a:p>
        </p:txBody>
      </p:sp>
      <p:pic>
        <p:nvPicPr>
          <p:cNvPr descr="https://www.topchretien.com/&#10;Cette série vidéo présente la vie de Jésus selon l'évangile de Jean. Elle contient 49 vidéos courtes, chacune vous permettant de découvrir et approfondir à votre rythme, l'extraordinaire vie de Jésus. &#10;&#10;Jean 20:8 : “Alors l'autre disciple, qui était arrivé le premier au tombeau, entra aussi, il vit et il crut.&quot;&#10;&#10;Découvrez d'autres vidéos sur https://www.topchretien.com/auteurs/la-vie-de-jesus/&#10;&#10;*********************************************************************************&#10;&#10;► ACTIVEZ LES NOTIFICATIONS A NOTRE CHAÎNE EN CLIQUANT SUR LA CLOCHE  &quot;🔔&quot; ! VOUS SAUREZ TOUT DE NOS NOUVELLES VIDÉOS !&#10;&#10;► ABONNEZ-VOUS A NOTRE CHAÎNE YOUTUBE : &#10;https://topc.com/LaViedeJesus&#10;&#10;► POUR SOUTENIR NOTRE CHAÎNE : &#10;https://topc.com/SoutenirleTop&#10;&#10;*********************************************************************************&#10;&#10;QUI EST LE TOPCHRETIEN ?&#10;&#10;► Le TopChrétien est un site web chrétien qui existe depuis 1999. Chaque mois, plus d'un million de personnes fréquentent le TopChrétien. Les services sont tous gratuits et soutenus par des donateurs. Les principales rubriques du TopChrétien sont : la Pensée du Jour, TopBible, TopMusic, TopMessages, TopFormations. Le TopChrétien dispose également d'une application mobile disponible sur iOS et Android. Notre vocation est d'annoncer la Bonne Nouvelle de Jésus-Christ à tous et d'encourager les chrétiens par le moyen d'Internet et des nouvelles technologies.&#10;&#10;Pour en savoir plus : https://www.topchretien.com/&#10;&#10;Nous contacter : https://www.topchretien.com/letop/nou...&#10;&#10;*********************************************************************************&#10;&#10;RESTONS EN CONTACT&#10;&#10;► FACEBOOK : https://www.facebook.com/topchretien/&#10;► INSTAGRAM : https://www.instagram.com/topchretien/&#10;► YOUTUBE : https://www.youtube.com/c/topchretientv1" id="291" name="Google Shape;291;p47" title="Jésus est vivant! | La vie de Jésus | 45/49">
            <a:hlinkClick r:id="rId4"/>
          </p:cNvPr>
          <p:cNvPicPr preferRelativeResize="0"/>
          <p:nvPr/>
        </p:nvPicPr>
        <p:blipFill>
          <a:blip r:embed="rId5">
            <a:alphaModFix/>
          </a:blip>
          <a:stretch>
            <a:fillRect/>
          </a:stretch>
        </p:blipFill>
        <p:spPr>
          <a:xfrm>
            <a:off x="1913050" y="1570475"/>
            <a:ext cx="5317900" cy="2991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295" name="Shape 295"/>
        <p:cNvGrpSpPr/>
        <p:nvPr/>
      </p:nvGrpSpPr>
      <p:grpSpPr>
        <a:xfrm>
          <a:off x="0" y="0"/>
          <a:ext cx="0" cy="0"/>
          <a:chOff x="0" y="0"/>
          <a:chExt cx="0" cy="0"/>
        </a:xfrm>
      </p:grpSpPr>
      <p:pic>
        <p:nvPicPr>
          <p:cNvPr id="296" name="Google Shape;296;p48"/>
          <p:cNvPicPr preferRelativeResize="0"/>
          <p:nvPr/>
        </p:nvPicPr>
        <p:blipFill>
          <a:blip r:embed="rId3">
            <a:alphaModFix/>
          </a:blip>
          <a:stretch>
            <a:fillRect/>
          </a:stretch>
        </p:blipFill>
        <p:spPr>
          <a:xfrm>
            <a:off x="0" y="0"/>
            <a:ext cx="5186150" cy="5046700"/>
          </a:xfrm>
          <a:prstGeom prst="rect">
            <a:avLst/>
          </a:prstGeom>
          <a:noFill/>
          <a:ln>
            <a:noFill/>
          </a:ln>
        </p:spPr>
      </p:pic>
      <p:pic>
        <p:nvPicPr>
          <p:cNvPr id="297" name="Google Shape;297;p48"/>
          <p:cNvPicPr preferRelativeResize="0"/>
          <p:nvPr/>
        </p:nvPicPr>
        <p:blipFill>
          <a:blip r:embed="rId4">
            <a:alphaModFix/>
          </a:blip>
          <a:stretch>
            <a:fillRect/>
          </a:stretch>
        </p:blipFill>
        <p:spPr>
          <a:xfrm>
            <a:off x="6388076" y="4372929"/>
            <a:ext cx="1488399" cy="673774"/>
          </a:xfrm>
          <a:prstGeom prst="rect">
            <a:avLst/>
          </a:prstGeom>
          <a:noFill/>
          <a:ln>
            <a:noFill/>
          </a:ln>
        </p:spPr>
      </p:pic>
      <p:sp>
        <p:nvSpPr>
          <p:cNvPr id="298" name="Google Shape;298;p48"/>
          <p:cNvSpPr txBox="1"/>
          <p:nvPr/>
        </p:nvSpPr>
        <p:spPr>
          <a:xfrm>
            <a:off x="5280825" y="792325"/>
            <a:ext cx="3702900" cy="235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100">
                <a:solidFill>
                  <a:schemeClr val="dk1"/>
                </a:solidFill>
                <a:latin typeface="Playfair Display ExtraBold"/>
                <a:ea typeface="Playfair Display ExtraBold"/>
                <a:cs typeface="Playfair Display ExtraBold"/>
                <a:sym typeface="Playfair Display ExtraBold"/>
              </a:rPr>
              <a:t>Marie Madeleine s’en va donc annoncer aux disciples : « J’ai vu le Seigneur ! », et elle raconta ce qu’il lui avait dit.</a:t>
            </a:r>
            <a:endParaRPr sz="2900">
              <a:solidFill>
                <a:schemeClr val="dk1"/>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 sz="1800">
                <a:solidFill>
                  <a:schemeClr val="dk1"/>
                </a:solidFill>
                <a:latin typeface="Playfair Display"/>
                <a:ea typeface="Playfair Display"/>
                <a:cs typeface="Playfair Display"/>
                <a:sym typeface="Playfair Display"/>
              </a:rPr>
              <a:t>Jean 20, 18.</a:t>
            </a:r>
            <a:endParaRPr sz="1800">
              <a:solidFill>
                <a:schemeClr val="dk1"/>
              </a:solidFill>
              <a:latin typeface="Playfair Display"/>
              <a:ea typeface="Playfair Display"/>
              <a:cs typeface="Playfair Display"/>
              <a:sym typeface="Playfair Displ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2" name="Shape 302"/>
        <p:cNvGrpSpPr/>
        <p:nvPr/>
      </p:nvGrpSpPr>
      <p:grpSpPr>
        <a:xfrm>
          <a:off x="0" y="0"/>
          <a:ext cx="0" cy="0"/>
          <a:chOff x="0" y="0"/>
          <a:chExt cx="0" cy="0"/>
        </a:xfrm>
      </p:grpSpPr>
      <p:sp>
        <p:nvSpPr>
          <p:cNvPr id="303" name="Google Shape;303;p4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280"/>
              <a:t>HOMÉLIE / RÉFLEXION</a:t>
            </a:r>
            <a:endParaRPr sz="328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700" scaled="0"/>
        </a:gradFill>
      </p:bgPr>
    </p:bg>
    <p:spTree>
      <p:nvGrpSpPr>
        <p:cNvPr id="307" name="Shape 307"/>
        <p:cNvGrpSpPr/>
        <p:nvPr/>
      </p:nvGrpSpPr>
      <p:grpSpPr>
        <a:xfrm>
          <a:off x="0" y="0"/>
          <a:ext cx="0" cy="0"/>
          <a:chOff x="0" y="0"/>
          <a:chExt cx="0" cy="0"/>
        </a:xfrm>
      </p:grpSpPr>
      <p:sp>
        <p:nvSpPr>
          <p:cNvPr id="308" name="Google Shape;308;p50"/>
          <p:cNvSpPr txBox="1"/>
          <p:nvPr>
            <p:ph type="title"/>
          </p:nvPr>
        </p:nvSpPr>
        <p:spPr>
          <a:xfrm>
            <a:off x="339900" y="85850"/>
            <a:ext cx="8756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Réflexion en l’absence de prêtre</a:t>
            </a:r>
            <a:endParaRPr sz="2880"/>
          </a:p>
        </p:txBody>
      </p:sp>
      <p:sp>
        <p:nvSpPr>
          <p:cNvPr id="309" name="Google Shape;309;p50"/>
          <p:cNvSpPr txBox="1"/>
          <p:nvPr>
            <p:ph idx="1" type="body"/>
          </p:nvPr>
        </p:nvSpPr>
        <p:spPr>
          <a:xfrm>
            <a:off x="339900" y="1143125"/>
            <a:ext cx="8586300" cy="35112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300">
                <a:latin typeface="Playfair Display"/>
                <a:ea typeface="Playfair Display"/>
                <a:cs typeface="Playfair Display"/>
                <a:sym typeface="Playfair Display"/>
              </a:rPr>
              <a:t>La passion de Jésus a commencé avec le dernier repas avec ses disciples, s’est poursuivi avec son chemin de croix depuis son arrestation, en passant par sa mort sur la croix, jusqu’à la résurrection.   </a:t>
            </a:r>
            <a:endParaRPr b="1" sz="2300" u="sng">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300">
                <a:latin typeface="Playfair Display"/>
                <a:ea typeface="Playfair Display"/>
                <a:cs typeface="Playfair Display"/>
                <a:sym typeface="Playfair Display"/>
              </a:rPr>
              <a:t>Durant ces évènements, Jésus a été trahi par Judas qui le livre et par Pierre qui nie le connaître, alors qu’il lui avait juré la veille être prêt à mourir pour lui. Jésus est humilié, insulté, dépouillé de tout, jusqu’à ses vêtements. Jésus vit toutes ces épreuves avec courage: la flagellation, le port de la croix jusqu’au mont Golgotha, et la crucifixion. </a:t>
            </a:r>
            <a:endParaRPr b="1" sz="2300">
              <a:latin typeface="Playfair Display"/>
              <a:ea typeface="Playfair Display"/>
              <a:cs typeface="Playfair Display"/>
              <a:sym typeface="Playfair Displa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700" scaled="0"/>
        </a:gradFill>
      </p:bgPr>
    </p:bg>
    <p:spTree>
      <p:nvGrpSpPr>
        <p:cNvPr id="313" name="Shape 313"/>
        <p:cNvGrpSpPr/>
        <p:nvPr/>
      </p:nvGrpSpPr>
      <p:grpSpPr>
        <a:xfrm>
          <a:off x="0" y="0"/>
          <a:ext cx="0" cy="0"/>
          <a:chOff x="0" y="0"/>
          <a:chExt cx="0" cy="0"/>
        </a:xfrm>
      </p:grpSpPr>
      <p:sp>
        <p:nvSpPr>
          <p:cNvPr id="314" name="Google Shape;314;p51"/>
          <p:cNvSpPr txBox="1"/>
          <p:nvPr>
            <p:ph type="title"/>
          </p:nvPr>
        </p:nvSpPr>
        <p:spPr>
          <a:xfrm>
            <a:off x="339900" y="85850"/>
            <a:ext cx="8756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Réflexion en l’absence de prêtre</a:t>
            </a:r>
            <a:endParaRPr sz="2880"/>
          </a:p>
        </p:txBody>
      </p:sp>
      <p:sp>
        <p:nvSpPr>
          <p:cNvPr id="315" name="Google Shape;315;p51"/>
          <p:cNvSpPr txBox="1"/>
          <p:nvPr>
            <p:ph idx="1" type="body"/>
          </p:nvPr>
        </p:nvSpPr>
        <p:spPr>
          <a:xfrm>
            <a:off x="278850" y="1197775"/>
            <a:ext cx="8586300" cy="3759000"/>
          </a:xfrm>
          <a:prstGeom prst="rect">
            <a:avLst/>
          </a:prstGeom>
        </p:spPr>
        <p:txBody>
          <a:bodyPr anchorCtr="0" anchor="t" bIns="91425" lIns="91425" spcFirstLastPara="1" rIns="91425" wrap="square" tIns="91425">
            <a:normAutofit lnSpcReduction="20000"/>
          </a:bodyPr>
          <a:lstStyle/>
          <a:p>
            <a:pPr indent="0" lvl="0" marL="0" rtl="0" algn="just">
              <a:lnSpc>
                <a:spcPct val="100000"/>
              </a:lnSpc>
              <a:spcBef>
                <a:spcPts val="0"/>
              </a:spcBef>
              <a:spcAft>
                <a:spcPts val="0"/>
              </a:spcAft>
              <a:buNone/>
            </a:pPr>
            <a:r>
              <a:rPr b="1" lang="fr" sz="2400">
                <a:latin typeface="Playfair Display"/>
                <a:ea typeface="Playfair Display"/>
                <a:cs typeface="Playfair Display"/>
                <a:sym typeface="Playfair Display"/>
              </a:rPr>
              <a:t>Cependant, durant ce chemin de calvaire, Jésus trouve de l’aide et de l’amour : Simon de Cyrène l’aide à porter sa croix alors qu’il n’en peut plus ; Véronique lui offre de lui essuyer le visage ; il croise le regard plein d’amour de sa mère. </a:t>
            </a:r>
            <a:endParaRPr b="1" sz="2400">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400">
                <a:latin typeface="Playfair Display"/>
                <a:ea typeface="Playfair Display"/>
                <a:cs typeface="Playfair Display"/>
                <a:sym typeface="Playfair Display"/>
              </a:rPr>
              <a:t>Mais le plus étonnant, est que, sur la croix, alors qu’il vit le pire des supplices, Jésus commence sa mission de Christ ressuscité : il accueille le malfaiteur en lui disant </a:t>
            </a:r>
            <a:r>
              <a:rPr b="1" i="1" lang="fr" sz="2400">
                <a:latin typeface="Playfair Display"/>
                <a:ea typeface="Playfair Display"/>
                <a:cs typeface="Playfair Display"/>
                <a:sym typeface="Playfair Display"/>
              </a:rPr>
              <a:t>Aujourd’hui, tu seras avec moi dans le Paradis</a:t>
            </a:r>
            <a:r>
              <a:rPr b="1" lang="fr" sz="2400">
                <a:latin typeface="Playfair Display"/>
                <a:ea typeface="Playfair Display"/>
                <a:cs typeface="Playfair Display"/>
                <a:sym typeface="Playfair Display"/>
              </a:rPr>
              <a:t> ; et il termine en confiant à Marie, sa mère, un nouveau rôle, celle d’être notre mère spirituelle.</a:t>
            </a:r>
            <a:r>
              <a:rPr b="1" lang="fr" sz="3400">
                <a:latin typeface="Playfair Display"/>
                <a:ea typeface="Playfair Display"/>
                <a:cs typeface="Playfair Display"/>
                <a:sym typeface="Playfair Display"/>
              </a:rPr>
              <a:t>  </a:t>
            </a:r>
            <a:r>
              <a:rPr b="1" lang="fr" sz="3400">
                <a:latin typeface="Playfair Display"/>
                <a:ea typeface="Playfair Display"/>
                <a:cs typeface="Playfair Display"/>
                <a:sym typeface="Playfair Display"/>
              </a:rPr>
              <a:t> </a:t>
            </a:r>
            <a:endParaRPr b="1" sz="3400">
              <a:latin typeface="Playfair Display"/>
              <a:ea typeface="Playfair Display"/>
              <a:cs typeface="Playfair Display"/>
              <a:sym typeface="Playfair Displ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700" scaled="0"/>
        </a:gradFill>
      </p:bgPr>
    </p:bg>
    <p:spTree>
      <p:nvGrpSpPr>
        <p:cNvPr id="319" name="Shape 319"/>
        <p:cNvGrpSpPr/>
        <p:nvPr/>
      </p:nvGrpSpPr>
      <p:grpSpPr>
        <a:xfrm>
          <a:off x="0" y="0"/>
          <a:ext cx="0" cy="0"/>
          <a:chOff x="0" y="0"/>
          <a:chExt cx="0" cy="0"/>
        </a:xfrm>
      </p:grpSpPr>
      <p:sp>
        <p:nvSpPr>
          <p:cNvPr id="320" name="Google Shape;320;p52"/>
          <p:cNvSpPr txBox="1"/>
          <p:nvPr>
            <p:ph type="title"/>
          </p:nvPr>
        </p:nvSpPr>
        <p:spPr>
          <a:xfrm>
            <a:off x="339900" y="85850"/>
            <a:ext cx="8756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Réflexion en l’absence de prêtre</a:t>
            </a:r>
            <a:endParaRPr sz="2880"/>
          </a:p>
        </p:txBody>
      </p:sp>
      <p:sp>
        <p:nvSpPr>
          <p:cNvPr id="321" name="Google Shape;321;p52"/>
          <p:cNvSpPr txBox="1"/>
          <p:nvPr>
            <p:ph idx="1" type="body"/>
          </p:nvPr>
        </p:nvSpPr>
        <p:spPr>
          <a:xfrm>
            <a:off x="278850" y="1197775"/>
            <a:ext cx="8586300" cy="3759000"/>
          </a:xfrm>
          <a:prstGeom prst="rect">
            <a:avLst/>
          </a:prstGeom>
        </p:spPr>
        <p:txBody>
          <a:bodyPr anchorCtr="0" anchor="t" bIns="91425" lIns="91425" spcFirstLastPara="1" rIns="91425" wrap="square" tIns="91425">
            <a:normAutofit/>
          </a:bodyPr>
          <a:lstStyle/>
          <a:p>
            <a:pPr indent="0" lvl="0" marL="0" rtl="0" algn="just">
              <a:lnSpc>
                <a:spcPct val="100000"/>
              </a:lnSpc>
              <a:spcBef>
                <a:spcPts val="0"/>
              </a:spcBef>
              <a:spcAft>
                <a:spcPts val="0"/>
              </a:spcAft>
              <a:buNone/>
            </a:pPr>
            <a:r>
              <a:rPr b="1" lang="fr" sz="2400">
                <a:latin typeface="Playfair Display"/>
                <a:ea typeface="Playfair Display"/>
                <a:cs typeface="Playfair Display"/>
                <a:sym typeface="Playfair Display"/>
              </a:rPr>
              <a:t>Après sa mort, des gens sont là pour prendre soin du corps de Jésus: les soldats ne lui brisent pas les jambes et Joseph d’Arimathie le descend de la croix, l'enveloppe dans un linceul et le dépose dans un tombeau neuf.</a:t>
            </a:r>
            <a:endParaRPr b="1" sz="2400">
              <a:latin typeface="Playfair Display"/>
              <a:ea typeface="Playfair Display"/>
              <a:cs typeface="Playfair Display"/>
              <a:sym typeface="Playfair Display"/>
            </a:endParaRPr>
          </a:p>
          <a:p>
            <a:pPr indent="0" lvl="0" marL="0" rtl="0" algn="just">
              <a:lnSpc>
                <a:spcPct val="100000"/>
              </a:lnSpc>
              <a:spcBef>
                <a:spcPts val="1000"/>
              </a:spcBef>
              <a:spcAft>
                <a:spcPts val="0"/>
              </a:spcAft>
              <a:buNone/>
            </a:pPr>
            <a:r>
              <a:rPr b="1" lang="fr" sz="2400">
                <a:latin typeface="Playfair Display"/>
                <a:ea typeface="Playfair Display"/>
                <a:cs typeface="Playfair Display"/>
                <a:sym typeface="Playfair Display"/>
              </a:rPr>
              <a:t>Le surlendemain, les femmes reviennent au tombeau porter des aromates et elles ne trouvent pas Jésus ! Des anges leur disent qu’Il est vivant. Mais c’est à Marie-Madeleine que Jésus choisit d’apparaître en premier et d’annoncer sa résurrection ! </a:t>
            </a:r>
            <a:r>
              <a:rPr b="1" lang="fr" sz="3400">
                <a:latin typeface="Playfair Display"/>
                <a:ea typeface="Playfair Display"/>
                <a:cs typeface="Playfair Display"/>
                <a:sym typeface="Playfair Display"/>
              </a:rPr>
              <a:t>   </a:t>
            </a:r>
            <a:endParaRPr b="1" sz="3400">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95" name="Shape 95"/>
        <p:cNvGrpSpPr/>
        <p:nvPr/>
      </p:nvGrpSpPr>
      <p:grpSpPr>
        <a:xfrm>
          <a:off x="0" y="0"/>
          <a:ext cx="0" cy="0"/>
          <a:chOff x="0" y="0"/>
          <a:chExt cx="0" cy="0"/>
        </a:xfrm>
      </p:grpSpPr>
      <p:sp>
        <p:nvSpPr>
          <p:cNvPr id="96" name="Google Shape;96;p17"/>
          <p:cNvSpPr txBox="1"/>
          <p:nvPr>
            <p:ph type="title"/>
          </p:nvPr>
        </p:nvSpPr>
        <p:spPr>
          <a:xfrm>
            <a:off x="311700" y="3288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680"/>
              <a:t>Mot d’accueil avant la célébration</a:t>
            </a:r>
            <a:endParaRPr sz="3680"/>
          </a:p>
        </p:txBody>
      </p:sp>
      <p:sp>
        <p:nvSpPr>
          <p:cNvPr id="97" name="Google Shape;97;p17"/>
          <p:cNvSpPr txBox="1"/>
          <p:nvPr>
            <p:ph idx="1" type="body"/>
          </p:nvPr>
        </p:nvSpPr>
        <p:spPr>
          <a:xfrm>
            <a:off x="400275" y="1636475"/>
            <a:ext cx="8520600" cy="3061500"/>
          </a:xfrm>
          <a:prstGeom prst="rect">
            <a:avLst/>
          </a:prstGeom>
        </p:spPr>
        <p:txBody>
          <a:bodyPr anchorCtr="0" anchor="t" bIns="91425" lIns="91425" spcFirstLastPara="1" rIns="91425" wrap="square" tIns="91425">
            <a:normAutofit/>
          </a:bodyPr>
          <a:lstStyle/>
          <a:p>
            <a:pPr indent="-342900" lvl="0" marL="342900" rtl="0" algn="ctr">
              <a:lnSpc>
                <a:spcPct val="100000"/>
              </a:lnSpc>
              <a:spcBef>
                <a:spcPts val="1000"/>
              </a:spcBef>
              <a:spcAft>
                <a:spcPts val="0"/>
              </a:spcAft>
              <a:buClr>
                <a:srgbClr val="000000"/>
              </a:buClr>
              <a:buSzPts val="3600"/>
              <a:buFont typeface="Arial"/>
              <a:buNone/>
            </a:pPr>
            <a:r>
              <a:rPr b="1" lang="fr" sz="3600">
                <a:latin typeface="Playfair Display"/>
                <a:ea typeface="Playfair Display"/>
                <a:cs typeface="Playfair Display"/>
                <a:sym typeface="Playfair Display"/>
              </a:rPr>
              <a:t>Le prêtre, la direction d’école, un enseignant ou l’animatrice de Vie spirituelle de votre conseil</a:t>
            </a:r>
            <a:endParaRPr b="1" sz="3600">
              <a:latin typeface="Playfair Display"/>
              <a:ea typeface="Playfair Display"/>
              <a:cs typeface="Playfair Display"/>
              <a:sym typeface="Playfair Display"/>
            </a:endParaRPr>
          </a:p>
          <a:p>
            <a:pPr indent="0" lvl="0" marL="0" rtl="0" algn="l">
              <a:spcBef>
                <a:spcPts val="0"/>
              </a:spcBef>
              <a:spcAft>
                <a:spcPts val="1200"/>
              </a:spcAft>
              <a:buNone/>
            </a:pPr>
            <a:r>
              <a:t/>
            </a:r>
            <a:endParaRPr>
              <a:latin typeface="Playfair Display"/>
              <a:ea typeface="Playfair Display"/>
              <a:cs typeface="Playfair Display"/>
              <a:sym typeface="Playfair Display"/>
            </a:endParaRPr>
          </a:p>
        </p:txBody>
      </p:sp>
      <p:pic>
        <p:nvPicPr>
          <p:cNvPr id="98" name="Google Shape;98;p17"/>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700" scaled="0"/>
        </a:gradFill>
      </p:bgPr>
    </p:bg>
    <p:spTree>
      <p:nvGrpSpPr>
        <p:cNvPr id="325" name="Shape 325"/>
        <p:cNvGrpSpPr/>
        <p:nvPr/>
      </p:nvGrpSpPr>
      <p:grpSpPr>
        <a:xfrm>
          <a:off x="0" y="0"/>
          <a:ext cx="0" cy="0"/>
          <a:chOff x="0" y="0"/>
          <a:chExt cx="0" cy="0"/>
        </a:xfrm>
      </p:grpSpPr>
      <p:sp>
        <p:nvSpPr>
          <p:cNvPr id="326" name="Google Shape;326;p53"/>
          <p:cNvSpPr txBox="1"/>
          <p:nvPr>
            <p:ph type="title"/>
          </p:nvPr>
        </p:nvSpPr>
        <p:spPr>
          <a:xfrm>
            <a:off x="339900" y="85850"/>
            <a:ext cx="8756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Réflexion en l’absence de prêtre</a:t>
            </a:r>
            <a:endParaRPr sz="2880"/>
          </a:p>
        </p:txBody>
      </p:sp>
      <p:sp>
        <p:nvSpPr>
          <p:cNvPr id="327" name="Google Shape;327;p53"/>
          <p:cNvSpPr txBox="1"/>
          <p:nvPr>
            <p:ph idx="1" type="body"/>
          </p:nvPr>
        </p:nvSpPr>
        <p:spPr>
          <a:xfrm>
            <a:off x="424950" y="1086200"/>
            <a:ext cx="8586300" cy="35112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300">
                <a:latin typeface="Playfair Display"/>
                <a:ea typeface="Playfair Display"/>
                <a:cs typeface="Playfair Display"/>
                <a:sym typeface="Playfair Display"/>
              </a:rPr>
              <a:t>Quand on écoute le récit de la Passion, on se demande pourquoi Jésus est-il mort de cette façon ? Cela paraît si injuste, lui qui a prêché l’amour du prochain et guérit tant de malades.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300">
                <a:latin typeface="Playfair Display"/>
                <a:ea typeface="Playfair Display"/>
                <a:cs typeface="Playfair Display"/>
                <a:sym typeface="Playfair Display"/>
              </a:rPr>
              <a:t>Jésus nous a sauvés en passant par la mort et la résurrection. C’est ce que l’on appelle le mystère pascal. Mais Jésus ne nous a pas seulement sauvé pour nous ouvrir les portes du paradis comme Il les a ouvertes au malfaiteur. </a:t>
            </a:r>
            <a:endParaRPr b="1" sz="23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300">
                <a:latin typeface="Playfair Display"/>
                <a:ea typeface="Playfair Display"/>
                <a:cs typeface="Playfair Display"/>
                <a:sym typeface="Playfair Display"/>
              </a:rPr>
              <a:t>Le fait que Jésus nous ait sauvé sur la croix a une grande conséquence dans notre vie car Il est ressuscité ! Jésus est Vivant et il agit dans nos vies.</a:t>
            </a:r>
            <a:endParaRPr b="1" sz="2300">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700" scaled="0"/>
        </a:gradFill>
      </p:bgPr>
    </p:bg>
    <p:spTree>
      <p:nvGrpSpPr>
        <p:cNvPr id="331" name="Shape 331"/>
        <p:cNvGrpSpPr/>
        <p:nvPr/>
      </p:nvGrpSpPr>
      <p:grpSpPr>
        <a:xfrm>
          <a:off x="0" y="0"/>
          <a:ext cx="0" cy="0"/>
          <a:chOff x="0" y="0"/>
          <a:chExt cx="0" cy="0"/>
        </a:xfrm>
      </p:grpSpPr>
      <p:sp>
        <p:nvSpPr>
          <p:cNvPr id="332" name="Google Shape;332;p54"/>
          <p:cNvSpPr txBox="1"/>
          <p:nvPr>
            <p:ph type="title"/>
          </p:nvPr>
        </p:nvSpPr>
        <p:spPr>
          <a:xfrm>
            <a:off x="339900" y="85850"/>
            <a:ext cx="8756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Réflexion en l’absence de prêtre</a:t>
            </a:r>
            <a:endParaRPr sz="2880"/>
          </a:p>
        </p:txBody>
      </p:sp>
      <p:sp>
        <p:nvSpPr>
          <p:cNvPr id="333" name="Google Shape;333;p54"/>
          <p:cNvSpPr txBox="1"/>
          <p:nvPr>
            <p:ph idx="1" type="body"/>
          </p:nvPr>
        </p:nvSpPr>
        <p:spPr>
          <a:xfrm>
            <a:off x="254825" y="1145975"/>
            <a:ext cx="8756400" cy="35112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100">
                <a:latin typeface="Playfair Display"/>
                <a:ea typeface="Playfair Display"/>
                <a:cs typeface="Playfair Display"/>
                <a:sym typeface="Playfair Display"/>
              </a:rPr>
              <a:t>Comme Lui, nous vivons des épreuves qui ne sont pas forcément aussi terribles que le chemin de croix, mais qui nous font vraiment mal. Parfois, nous pouvons nous sentir trahis ou humiliés, parfois </a:t>
            </a:r>
            <a:r>
              <a:rPr b="1" lang="fr" sz="2100">
                <a:latin typeface="Playfair Display"/>
                <a:ea typeface="Playfair Display"/>
                <a:cs typeface="Playfair Display"/>
                <a:sym typeface="Playfair Display"/>
              </a:rPr>
              <a:t>même </a:t>
            </a:r>
            <a:r>
              <a:rPr b="1" lang="fr" sz="2100">
                <a:latin typeface="Playfair Display"/>
                <a:ea typeface="Playfair Display"/>
                <a:cs typeface="Playfair Display"/>
                <a:sym typeface="Playfair Display"/>
              </a:rPr>
              <a:t>insultés ! Mais sur nos chemins de croix, nous rencontrons aussi des personnes qui nous aident à nous en sortir et qui nous aiment. Ces personnes, c’est Jésus ! C’est Jésus ressuscité qui nous montre que nous pouvons compter sur Lui dans les épreuves ! Mais nous le verrons encore plus agir dans nos vies si nous prions, si nous nous tournons vers Lui, comme le malfaiteur s’est tourné vers Jésus pour lui demander de l’aide. Jésus nous répondra à nous aussi: je suis avec toi et je t’aime. Je veux ton bonheur, appuie-toi sur moi !</a:t>
            </a:r>
            <a:endParaRPr b="1" sz="2100">
              <a:latin typeface="Playfair Display"/>
              <a:ea typeface="Playfair Display"/>
              <a:cs typeface="Playfair Display"/>
              <a:sym typeface="Playfair Displ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700" scaled="0"/>
        </a:gradFill>
      </p:bgPr>
    </p:bg>
    <p:spTree>
      <p:nvGrpSpPr>
        <p:cNvPr id="337" name="Shape 337"/>
        <p:cNvGrpSpPr/>
        <p:nvPr/>
      </p:nvGrpSpPr>
      <p:grpSpPr>
        <a:xfrm>
          <a:off x="0" y="0"/>
          <a:ext cx="0" cy="0"/>
          <a:chOff x="0" y="0"/>
          <a:chExt cx="0" cy="0"/>
        </a:xfrm>
      </p:grpSpPr>
      <p:sp>
        <p:nvSpPr>
          <p:cNvPr id="338" name="Google Shape;338;p55"/>
          <p:cNvSpPr txBox="1"/>
          <p:nvPr>
            <p:ph type="title"/>
          </p:nvPr>
        </p:nvSpPr>
        <p:spPr>
          <a:xfrm>
            <a:off x="339900" y="85850"/>
            <a:ext cx="8756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Réflexion en l’absence de prêtre</a:t>
            </a:r>
            <a:endParaRPr sz="2880"/>
          </a:p>
        </p:txBody>
      </p:sp>
      <p:sp>
        <p:nvSpPr>
          <p:cNvPr id="339" name="Google Shape;339;p55"/>
          <p:cNvSpPr txBox="1"/>
          <p:nvPr>
            <p:ph idx="1" type="body"/>
          </p:nvPr>
        </p:nvSpPr>
        <p:spPr>
          <a:xfrm>
            <a:off x="233675" y="1096175"/>
            <a:ext cx="8756400" cy="35112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fr" sz="2100">
                <a:latin typeface="Playfair Display"/>
                <a:ea typeface="Playfair Display"/>
                <a:cs typeface="Playfair Display"/>
                <a:sym typeface="Playfair Display"/>
              </a:rPr>
              <a:t>Alors, nous pourrons constater que les choses changent, que nos problèmes s’arrangent: nous aurons une intuition de ce que nous devrions faire ; en parlant avec quelqu’un, nous trouverons une solution. Jésus passe par toutes sortes de moyens pour nous aider.</a:t>
            </a:r>
            <a:endParaRPr b="1" sz="21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rPr b="1" lang="fr" sz="2100">
                <a:latin typeface="Playfair Display"/>
                <a:ea typeface="Playfair Display"/>
                <a:cs typeface="Playfair Display"/>
                <a:sym typeface="Playfair Display"/>
              </a:rPr>
              <a:t>Que Jésus est présent dans nos vies et qu’il nous aide à traverser nos épreuves, c’est bien le sens de la Passion du Christ et ce qui fait que chaque année, nous nous rappelons tout ce que Jésus a vécu, afin de ne pas oublier que nous pouvons compter sur Lui, qu’Il nous aime d’un amour si grand qu’Il en est mort sur une croix. Nous pouvons avoir confiance en Lui, alors n’hésitons jamais à nous tourner vers lui et à nous confier à Lui ! </a:t>
            </a:r>
            <a:endParaRPr b="1" sz="2100">
              <a:latin typeface="Playfair Display"/>
              <a:ea typeface="Playfair Display"/>
              <a:cs typeface="Playfair Display"/>
              <a:sym typeface="Playfair Display"/>
            </a:endParaRPr>
          </a:p>
          <a:p>
            <a:pPr indent="0" lvl="0" marL="0" rtl="0" algn="just">
              <a:lnSpc>
                <a:spcPct val="100000"/>
              </a:lnSpc>
              <a:spcBef>
                <a:spcPts val="0"/>
              </a:spcBef>
              <a:spcAft>
                <a:spcPts val="0"/>
              </a:spcAft>
              <a:buNone/>
            </a:pPr>
            <a:r>
              <a:t/>
            </a:r>
            <a:endParaRPr b="1" sz="2200">
              <a:latin typeface="Playfair Display"/>
              <a:ea typeface="Playfair Display"/>
              <a:cs typeface="Playfair Display"/>
              <a:sym typeface="Playfair Display"/>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700" scaled="0"/>
        </a:gradFill>
      </p:bgPr>
    </p:bg>
    <p:spTree>
      <p:nvGrpSpPr>
        <p:cNvPr id="343" name="Shape 343"/>
        <p:cNvGrpSpPr/>
        <p:nvPr/>
      </p:nvGrpSpPr>
      <p:grpSpPr>
        <a:xfrm>
          <a:off x="0" y="0"/>
          <a:ext cx="0" cy="0"/>
          <a:chOff x="0" y="0"/>
          <a:chExt cx="0" cy="0"/>
        </a:xfrm>
      </p:grpSpPr>
      <p:sp>
        <p:nvSpPr>
          <p:cNvPr id="344" name="Google Shape;344;p56"/>
          <p:cNvSpPr txBox="1"/>
          <p:nvPr>
            <p:ph type="title"/>
          </p:nvPr>
        </p:nvSpPr>
        <p:spPr>
          <a:xfrm>
            <a:off x="4547400" y="359200"/>
            <a:ext cx="4402800" cy="42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180"/>
              <a:t>Prenons maintenant un temps de  méditation où chacun, comme Marie-Madeleine, se recueille dans son coeur en présence de Jésus ressuscité.</a:t>
            </a:r>
            <a:r>
              <a:rPr lang="fr" sz="3380"/>
              <a:t> </a:t>
            </a:r>
            <a:endParaRPr sz="2880"/>
          </a:p>
        </p:txBody>
      </p:sp>
      <p:pic>
        <p:nvPicPr>
          <p:cNvPr id="345" name="Google Shape;345;p56"/>
          <p:cNvPicPr preferRelativeResize="0"/>
          <p:nvPr/>
        </p:nvPicPr>
        <p:blipFill>
          <a:blip r:embed="rId3">
            <a:alphaModFix/>
          </a:blip>
          <a:stretch>
            <a:fillRect/>
          </a:stretch>
        </p:blipFill>
        <p:spPr>
          <a:xfrm>
            <a:off x="49825" y="359188"/>
            <a:ext cx="4547400" cy="4425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349" name="Shape 349"/>
        <p:cNvGrpSpPr/>
        <p:nvPr/>
      </p:nvGrpSpPr>
      <p:grpSpPr>
        <a:xfrm>
          <a:off x="0" y="0"/>
          <a:ext cx="0" cy="0"/>
          <a:chOff x="0" y="0"/>
          <a:chExt cx="0" cy="0"/>
        </a:xfrm>
      </p:grpSpPr>
      <p:pic>
        <p:nvPicPr>
          <p:cNvPr id="350" name="Google Shape;350;p57"/>
          <p:cNvPicPr preferRelativeResize="0"/>
          <p:nvPr/>
        </p:nvPicPr>
        <p:blipFill>
          <a:blip r:embed="rId3">
            <a:alphaModFix/>
          </a:blip>
          <a:stretch>
            <a:fillRect/>
          </a:stretch>
        </p:blipFill>
        <p:spPr>
          <a:xfrm>
            <a:off x="0" y="0"/>
            <a:ext cx="5186150" cy="5046700"/>
          </a:xfrm>
          <a:prstGeom prst="rect">
            <a:avLst/>
          </a:prstGeom>
          <a:noFill/>
          <a:ln>
            <a:noFill/>
          </a:ln>
        </p:spPr>
      </p:pic>
      <p:pic>
        <p:nvPicPr>
          <p:cNvPr id="351" name="Google Shape;351;p57"/>
          <p:cNvPicPr preferRelativeResize="0"/>
          <p:nvPr/>
        </p:nvPicPr>
        <p:blipFill>
          <a:blip r:embed="rId4">
            <a:alphaModFix/>
          </a:blip>
          <a:stretch>
            <a:fillRect/>
          </a:stretch>
        </p:blipFill>
        <p:spPr>
          <a:xfrm>
            <a:off x="6388076" y="4372929"/>
            <a:ext cx="1488399" cy="673774"/>
          </a:xfrm>
          <a:prstGeom prst="rect">
            <a:avLst/>
          </a:prstGeom>
          <a:noFill/>
          <a:ln>
            <a:noFill/>
          </a:ln>
        </p:spPr>
      </p:pic>
      <p:sp>
        <p:nvSpPr>
          <p:cNvPr id="352" name="Google Shape;352;p57"/>
          <p:cNvSpPr txBox="1"/>
          <p:nvPr/>
        </p:nvSpPr>
        <p:spPr>
          <a:xfrm>
            <a:off x="5280825" y="792325"/>
            <a:ext cx="3702900" cy="235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100">
                <a:solidFill>
                  <a:schemeClr val="dk1"/>
                </a:solidFill>
                <a:latin typeface="Playfair Display ExtraBold"/>
                <a:ea typeface="Playfair Display ExtraBold"/>
                <a:cs typeface="Playfair Display ExtraBold"/>
                <a:sym typeface="Playfair Display ExtraBold"/>
              </a:rPr>
              <a:t>Marie Madeleine s’en va donc annoncer aux disciples : « J’ai vu le Seigneur ! », et elle raconta ce qu’il lui avait dit.</a:t>
            </a:r>
            <a:endParaRPr sz="2900">
              <a:solidFill>
                <a:schemeClr val="dk1"/>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 sz="1800">
                <a:solidFill>
                  <a:schemeClr val="dk1"/>
                </a:solidFill>
                <a:latin typeface="Playfair Display"/>
                <a:ea typeface="Playfair Display"/>
                <a:cs typeface="Playfair Display"/>
                <a:sym typeface="Playfair Display"/>
              </a:rPr>
              <a:t>Jean 20, 18.</a:t>
            </a:r>
            <a:endParaRPr sz="1800">
              <a:solidFill>
                <a:schemeClr val="dk1"/>
              </a:solidFill>
              <a:latin typeface="Playfair Display"/>
              <a:ea typeface="Playfair Display"/>
              <a:cs typeface="Playfair Display"/>
              <a:sym typeface="Playfair Displ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356" name="Shape 356"/>
        <p:cNvGrpSpPr/>
        <p:nvPr/>
      </p:nvGrpSpPr>
      <p:grpSpPr>
        <a:xfrm>
          <a:off x="0" y="0"/>
          <a:ext cx="0" cy="0"/>
          <a:chOff x="0" y="0"/>
          <a:chExt cx="0" cy="0"/>
        </a:xfrm>
      </p:grpSpPr>
      <p:sp>
        <p:nvSpPr>
          <p:cNvPr id="357" name="Google Shape;357;p58"/>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Intentions de prières universelles</a:t>
            </a:r>
            <a:endParaRPr sz="3380"/>
          </a:p>
        </p:txBody>
      </p:sp>
      <p:sp>
        <p:nvSpPr>
          <p:cNvPr id="358" name="Google Shape;358;p58"/>
          <p:cNvSpPr txBox="1"/>
          <p:nvPr>
            <p:ph idx="1" type="body"/>
          </p:nvPr>
        </p:nvSpPr>
        <p:spPr>
          <a:xfrm>
            <a:off x="311700" y="1185475"/>
            <a:ext cx="8694600" cy="3719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fr" sz="2300">
                <a:latin typeface="Playfair Display Medium"/>
                <a:ea typeface="Playfair Display Medium"/>
                <a:cs typeface="Playfair Display Medium"/>
                <a:sym typeface="Playfair Display Medium"/>
              </a:rPr>
              <a:t>Au moment où nous entrons dans cette période de Pâques, avec l’assurance de ta présence de Christ Ressuscité qui nous accompagne chaque jour de notre vie, nous venons te prier pour nos besoins et les besoins du monde entier:</a:t>
            </a:r>
            <a:endParaRPr sz="2300">
              <a:latin typeface="Playfair Display Medium"/>
              <a:ea typeface="Playfair Display Medium"/>
              <a:cs typeface="Playfair Display Medium"/>
              <a:sym typeface="Playfair Display Medium"/>
            </a:endParaRPr>
          </a:p>
          <a:p>
            <a:pPr indent="0" lvl="0" marL="0" rtl="0" algn="l">
              <a:lnSpc>
                <a:spcPct val="115000"/>
              </a:lnSpc>
              <a:spcBef>
                <a:spcPts val="1200"/>
              </a:spcBef>
              <a:spcAft>
                <a:spcPts val="0"/>
              </a:spcAft>
              <a:buNone/>
            </a:pPr>
            <a:r>
              <a:rPr lang="fr" sz="2300">
                <a:latin typeface="Playfair Display Medium"/>
                <a:ea typeface="Playfair Display Medium"/>
                <a:cs typeface="Playfair Display Medium"/>
                <a:sym typeface="Playfair Display Medium"/>
              </a:rPr>
              <a:t>Seigneur, nous te confions nos propres besoins, ceux des enseignants, du personnel de l’école et des élèves. </a:t>
            </a:r>
            <a:endParaRPr sz="2300">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b="1" lang="fr" sz="2300">
                <a:latin typeface="Playfair Display"/>
                <a:ea typeface="Playfair Display"/>
                <a:cs typeface="Playfair Display"/>
                <a:sym typeface="Playfair Display"/>
              </a:rPr>
              <a:t>R/ Entends, Seigneur, la prière qui monte de nos coeurs </a:t>
            </a:r>
            <a:endParaRPr b="1" sz="2300">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t/>
            </a:r>
            <a:endParaRPr sz="2300">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lang="fr" sz="2300">
                <a:latin typeface="Playfair Display Medium"/>
                <a:ea typeface="Playfair Display Medium"/>
                <a:cs typeface="Playfair Display Medium"/>
                <a:sym typeface="Playfair Display Medium"/>
              </a:rPr>
              <a:t>Seigneur, nous te confions les besoins des enfants, des jeunes, des familles et de toutes les personnes vivant des situations difficiles partout au Canada.</a:t>
            </a:r>
            <a:endParaRPr sz="2300">
              <a:latin typeface="Playfair Display Medium"/>
              <a:ea typeface="Playfair Display Medium"/>
              <a:cs typeface="Playfair Display Medium"/>
              <a:sym typeface="Playfair Display Medium"/>
            </a:endParaRPr>
          </a:p>
          <a:p>
            <a:pPr indent="0" lvl="0" marL="0" rtl="0" algn="l">
              <a:lnSpc>
                <a:spcPct val="115000"/>
              </a:lnSpc>
              <a:spcBef>
                <a:spcPts val="0"/>
              </a:spcBef>
              <a:spcAft>
                <a:spcPts val="0"/>
              </a:spcAft>
              <a:buNone/>
            </a:pPr>
            <a:r>
              <a:rPr b="1" lang="fr" sz="2300">
                <a:solidFill>
                  <a:srgbClr val="FEFFFF"/>
                </a:solidFill>
                <a:latin typeface="Playfair Display"/>
                <a:ea typeface="Playfair Display"/>
                <a:cs typeface="Playfair Display"/>
                <a:sym typeface="Playfair Display"/>
              </a:rPr>
              <a:t>R/ Entends, Seigneur, la prière qui monte de nos coeurs </a:t>
            </a:r>
            <a:endParaRPr b="1" sz="2300">
              <a:solidFill>
                <a:srgbClr val="FEFFFF"/>
              </a:solidFill>
              <a:latin typeface="Playfair Display"/>
              <a:ea typeface="Playfair Display"/>
              <a:cs typeface="Playfair Display"/>
              <a:sym typeface="Playfair Displ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362" name="Shape 362"/>
        <p:cNvGrpSpPr/>
        <p:nvPr/>
      </p:nvGrpSpPr>
      <p:grpSpPr>
        <a:xfrm>
          <a:off x="0" y="0"/>
          <a:ext cx="0" cy="0"/>
          <a:chOff x="0" y="0"/>
          <a:chExt cx="0" cy="0"/>
        </a:xfrm>
      </p:grpSpPr>
      <p:sp>
        <p:nvSpPr>
          <p:cNvPr id="363" name="Google Shape;363;p59"/>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Intentions de prières universelles</a:t>
            </a:r>
            <a:endParaRPr sz="3380"/>
          </a:p>
        </p:txBody>
      </p:sp>
      <p:sp>
        <p:nvSpPr>
          <p:cNvPr id="364" name="Google Shape;364;p59"/>
          <p:cNvSpPr txBox="1"/>
          <p:nvPr>
            <p:ph idx="1" type="body"/>
          </p:nvPr>
        </p:nvSpPr>
        <p:spPr>
          <a:xfrm>
            <a:off x="311700" y="1264275"/>
            <a:ext cx="8520600" cy="3708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fr" sz="2300">
                <a:latin typeface="Playfair Display Medium"/>
                <a:ea typeface="Playfair Display Medium"/>
                <a:cs typeface="Playfair Display Medium"/>
                <a:sym typeface="Playfair Display Medium"/>
              </a:rPr>
              <a:t>Seigneur, nous te confions les besoins </a:t>
            </a:r>
            <a:r>
              <a:rPr lang="fr" sz="2300">
                <a:latin typeface="Playfair Display Medium"/>
                <a:ea typeface="Playfair Display Medium"/>
                <a:cs typeface="Playfair Display Medium"/>
                <a:sym typeface="Playfair Display Medium"/>
              </a:rPr>
              <a:t>des enfants, des jeunes, des familles et de toutes les personnes vivant en situation de famine et d’extrême pauvreté ici au Canada et partout dans le monde</a:t>
            </a:r>
            <a:r>
              <a:rPr lang="fr" sz="2300">
                <a:latin typeface="Playfair Display Medium"/>
                <a:ea typeface="Playfair Display Medium"/>
                <a:cs typeface="Playfair Display Medium"/>
                <a:sym typeface="Playfair Display Medium"/>
              </a:rPr>
              <a:t>. </a:t>
            </a:r>
            <a:endParaRPr sz="2300">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solidFill>
                  <a:srgbClr val="FEFFFF"/>
                </a:solidFill>
                <a:latin typeface="Playfair Display"/>
                <a:ea typeface="Playfair Display"/>
                <a:cs typeface="Playfair Display"/>
                <a:sym typeface="Playfair Display"/>
              </a:rPr>
              <a:t>R/ Entends, Seigneur, la prière qui monte de nos coeurs</a:t>
            </a:r>
            <a:r>
              <a:rPr b="1" lang="fr" sz="2300">
                <a:latin typeface="Playfair Display"/>
                <a:ea typeface="Playfair Display"/>
                <a:cs typeface="Playfair Display"/>
                <a:sym typeface="Playfair Display"/>
              </a:rPr>
              <a:t> </a:t>
            </a:r>
            <a:r>
              <a:rPr b="1" lang="fr" sz="2300"/>
              <a:t> </a:t>
            </a:r>
            <a:endParaRPr b="1" sz="2300"/>
          </a:p>
          <a:p>
            <a:pPr indent="0" lvl="0" marL="0" rtl="0" algn="l">
              <a:lnSpc>
                <a:spcPct val="100000"/>
              </a:lnSpc>
              <a:spcBef>
                <a:spcPts val="0"/>
              </a:spcBef>
              <a:spcAft>
                <a:spcPts val="0"/>
              </a:spcAft>
              <a:buNone/>
            </a:pPr>
            <a:r>
              <a:t/>
            </a:r>
            <a:endParaRPr b="1" sz="2300"/>
          </a:p>
          <a:p>
            <a:pPr indent="0" lvl="0" marL="0" rtl="0" algn="l">
              <a:lnSpc>
                <a:spcPct val="100000"/>
              </a:lnSpc>
              <a:spcBef>
                <a:spcPts val="0"/>
              </a:spcBef>
              <a:spcAft>
                <a:spcPts val="0"/>
              </a:spcAft>
              <a:buNone/>
            </a:pPr>
            <a:r>
              <a:rPr lang="fr" sz="2300">
                <a:latin typeface="Playfair Display Medium"/>
                <a:ea typeface="Playfair Display Medium"/>
                <a:cs typeface="Playfair Display Medium"/>
                <a:sym typeface="Playfair Display Medium"/>
              </a:rPr>
              <a:t>Seigneur, nous te confions les besoins des enfants, des jeunes, des familles et de toutes les personnes vivant en situation de guerre partout dans le monde.</a:t>
            </a:r>
            <a:endParaRPr sz="2300">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latin typeface="Playfair Display"/>
                <a:ea typeface="Playfair Display"/>
                <a:cs typeface="Playfair Display"/>
                <a:sym typeface="Playfair Display"/>
              </a:rPr>
              <a:t>R/ Entends, Seigneur, la prière qui monte de nos coeurs </a:t>
            </a:r>
            <a:endParaRPr b="1" sz="2300">
              <a:solidFill>
                <a:srgbClr val="9900FF"/>
              </a:solidFill>
              <a:highlight>
                <a:srgbClr val="EAD1DC"/>
              </a:high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368" name="Shape 368"/>
        <p:cNvGrpSpPr/>
        <p:nvPr/>
      </p:nvGrpSpPr>
      <p:grpSpPr>
        <a:xfrm>
          <a:off x="0" y="0"/>
          <a:ext cx="0" cy="0"/>
          <a:chOff x="0" y="0"/>
          <a:chExt cx="0" cy="0"/>
        </a:xfrm>
      </p:grpSpPr>
      <p:sp>
        <p:nvSpPr>
          <p:cNvPr id="369" name="Google Shape;369;p60"/>
          <p:cNvSpPr txBox="1"/>
          <p:nvPr>
            <p:ph type="title"/>
          </p:nvPr>
        </p:nvSpPr>
        <p:spPr>
          <a:xfrm>
            <a:off x="311700" y="252075"/>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Intentions de prières universelles</a:t>
            </a:r>
            <a:endParaRPr sz="3380"/>
          </a:p>
        </p:txBody>
      </p:sp>
      <p:sp>
        <p:nvSpPr>
          <p:cNvPr id="370" name="Google Shape;370;p60"/>
          <p:cNvSpPr txBox="1"/>
          <p:nvPr>
            <p:ph idx="1" type="body"/>
          </p:nvPr>
        </p:nvSpPr>
        <p:spPr>
          <a:xfrm>
            <a:off x="311700" y="1264275"/>
            <a:ext cx="8520600" cy="36861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fr" sz="2300">
                <a:latin typeface="Playfair Display Medium"/>
                <a:ea typeface="Playfair Display Medium"/>
                <a:cs typeface="Playfair Display Medium"/>
                <a:sym typeface="Playfair Display Medium"/>
              </a:rPr>
              <a:t>Seigneur, nous te confions les besoins des enfants, des jeunes, des familles et de toutes les personnes victimes des changements climatiques, ici au Canada et partout dans le monde. </a:t>
            </a:r>
            <a:endParaRPr sz="2300">
              <a:latin typeface="Playfair Display Medium"/>
              <a:ea typeface="Playfair Display Medium"/>
              <a:cs typeface="Playfair Display Medium"/>
              <a:sym typeface="Playfair Display Medium"/>
            </a:endParaRPr>
          </a:p>
          <a:p>
            <a:pPr indent="0" lvl="0" marL="0" rtl="0" algn="l">
              <a:lnSpc>
                <a:spcPct val="100000"/>
              </a:lnSpc>
              <a:spcBef>
                <a:spcPts val="0"/>
              </a:spcBef>
              <a:spcAft>
                <a:spcPts val="0"/>
              </a:spcAft>
              <a:buNone/>
            </a:pPr>
            <a:r>
              <a:rPr b="1" lang="fr" sz="2300">
                <a:latin typeface="Playfair Display"/>
                <a:ea typeface="Playfair Display"/>
                <a:cs typeface="Playfair Display"/>
                <a:sym typeface="Playfair Display"/>
              </a:rPr>
              <a:t>R/ Entends, Seigneur, la prière qui monte de nos coeurs </a:t>
            </a:r>
            <a:endParaRPr b="1" sz="2300">
              <a:solidFill>
                <a:srgbClr val="9900FF"/>
              </a:solidFill>
              <a:highlight>
                <a:srgbClr val="EAD1DC"/>
              </a:highlight>
            </a:endParaRPr>
          </a:p>
          <a:p>
            <a:pPr indent="0" lvl="0" marL="0" rtl="0" algn="l">
              <a:lnSpc>
                <a:spcPct val="100000"/>
              </a:lnSpc>
              <a:spcBef>
                <a:spcPts val="0"/>
              </a:spcBef>
              <a:spcAft>
                <a:spcPts val="0"/>
              </a:spcAft>
              <a:buNone/>
            </a:pPr>
            <a:r>
              <a:t/>
            </a:r>
            <a:endParaRPr b="1" sz="2300"/>
          </a:p>
          <a:p>
            <a:pPr indent="0" lvl="0" marL="0" rtl="0" algn="l">
              <a:lnSpc>
                <a:spcPct val="100000"/>
              </a:lnSpc>
              <a:spcBef>
                <a:spcPts val="0"/>
              </a:spcBef>
              <a:spcAft>
                <a:spcPts val="0"/>
              </a:spcAft>
              <a:buNone/>
            </a:pPr>
            <a:r>
              <a:rPr b="1" lang="fr" sz="2300">
                <a:latin typeface="Playfair Display"/>
                <a:ea typeface="Playfair Display"/>
                <a:cs typeface="Playfair Display"/>
                <a:sym typeface="Playfair Display"/>
              </a:rPr>
              <a:t>Seigneur, donne-nous de nous engager à bâtir un monde meilleur, certain de ta présence bienveillante et de ton action discrète.</a:t>
            </a:r>
            <a:endParaRPr b="1" sz="2300">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300">
                <a:latin typeface="Playfair Display"/>
                <a:ea typeface="Playfair Display"/>
                <a:cs typeface="Playfair Display"/>
                <a:sym typeface="Playfair Display"/>
              </a:rPr>
              <a:t>Seigneur, nous te rendons grâce pour tous tes bienfaits !</a:t>
            </a:r>
            <a:endParaRPr b="1" sz="2300">
              <a:latin typeface="Playfair Display"/>
              <a:ea typeface="Playfair Display"/>
              <a:cs typeface="Playfair Display"/>
              <a:sym typeface="Playfair Display"/>
            </a:endParaRPr>
          </a:p>
          <a:p>
            <a:pPr indent="0" lvl="0" marL="0" rtl="0" algn="l">
              <a:lnSpc>
                <a:spcPct val="100000"/>
              </a:lnSpc>
              <a:spcBef>
                <a:spcPts val="0"/>
              </a:spcBef>
              <a:spcAft>
                <a:spcPts val="0"/>
              </a:spcAft>
              <a:buNone/>
            </a:pPr>
            <a:r>
              <a:rPr b="1" lang="fr" sz="2300">
                <a:latin typeface="Playfair Display"/>
                <a:ea typeface="Playfair Display"/>
                <a:cs typeface="Playfair Display"/>
                <a:sym typeface="Playfair Display"/>
              </a:rPr>
              <a:t>R/ AMEN</a:t>
            </a:r>
            <a:r>
              <a:rPr b="1" lang="fr" sz="2200">
                <a:latin typeface="Playfair Display"/>
                <a:ea typeface="Playfair Display"/>
                <a:cs typeface="Playfair Display"/>
                <a:sym typeface="Playfair Display"/>
              </a:rPr>
              <a:t> </a:t>
            </a:r>
            <a:endParaRPr b="1" sz="2200">
              <a:latin typeface="Playfair Display"/>
              <a:ea typeface="Playfair Display"/>
              <a:cs typeface="Playfair Display"/>
              <a:sym typeface="Playfair Displ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374" name="Shape 374"/>
        <p:cNvGrpSpPr/>
        <p:nvPr/>
      </p:nvGrpSpPr>
      <p:grpSpPr>
        <a:xfrm>
          <a:off x="0" y="0"/>
          <a:ext cx="0" cy="0"/>
          <a:chOff x="0" y="0"/>
          <a:chExt cx="0" cy="0"/>
        </a:xfrm>
      </p:grpSpPr>
      <p:sp>
        <p:nvSpPr>
          <p:cNvPr id="375" name="Google Shape;375;p61"/>
          <p:cNvSpPr txBox="1"/>
          <p:nvPr>
            <p:ph type="title"/>
          </p:nvPr>
        </p:nvSpPr>
        <p:spPr>
          <a:xfrm>
            <a:off x="311700" y="384000"/>
            <a:ext cx="4260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NOTRE PÈRE</a:t>
            </a:r>
            <a:endParaRPr/>
          </a:p>
        </p:txBody>
      </p:sp>
      <p:sp>
        <p:nvSpPr>
          <p:cNvPr id="376" name="Google Shape;376;p61"/>
          <p:cNvSpPr txBox="1"/>
          <p:nvPr>
            <p:ph idx="1" type="body"/>
          </p:nvPr>
        </p:nvSpPr>
        <p:spPr>
          <a:xfrm>
            <a:off x="311700" y="1417800"/>
            <a:ext cx="3540000" cy="3150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fr" sz="3000">
                <a:latin typeface="Arial"/>
                <a:ea typeface="Arial"/>
                <a:cs typeface="Arial"/>
                <a:sym typeface="Arial"/>
              </a:rPr>
              <a:t>Unis dans le même esprit, nous pouvons dire avec confiance, la prière que nous avons reçue du Sauveur:</a:t>
            </a:r>
            <a:endParaRPr b="1" sz="3000">
              <a:latin typeface="Arial"/>
              <a:ea typeface="Arial"/>
              <a:cs typeface="Arial"/>
              <a:sym typeface="Arial"/>
            </a:endParaRPr>
          </a:p>
          <a:p>
            <a:pPr indent="0" lvl="0" marL="0" rtl="0" algn="l">
              <a:spcBef>
                <a:spcPts val="0"/>
              </a:spcBef>
              <a:spcAft>
                <a:spcPts val="1200"/>
              </a:spcAft>
              <a:buNone/>
            </a:pPr>
            <a:r>
              <a:t/>
            </a:r>
            <a:endParaRPr/>
          </a:p>
        </p:txBody>
      </p:sp>
      <p:pic>
        <p:nvPicPr>
          <p:cNvPr id="377" name="Google Shape;377;p61"/>
          <p:cNvPicPr preferRelativeResize="0"/>
          <p:nvPr/>
        </p:nvPicPr>
        <p:blipFill>
          <a:blip r:embed="rId3">
            <a:alphaModFix/>
          </a:blip>
          <a:stretch>
            <a:fillRect/>
          </a:stretch>
        </p:blipFill>
        <p:spPr>
          <a:xfrm>
            <a:off x="4724400" y="152400"/>
            <a:ext cx="4002461" cy="483870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381" name="Shape 381"/>
        <p:cNvGrpSpPr/>
        <p:nvPr/>
      </p:nvGrpSpPr>
      <p:grpSpPr>
        <a:xfrm>
          <a:off x="0" y="0"/>
          <a:ext cx="0" cy="0"/>
          <a:chOff x="0" y="0"/>
          <a:chExt cx="0" cy="0"/>
        </a:xfrm>
      </p:grpSpPr>
      <p:sp>
        <p:nvSpPr>
          <p:cNvPr id="382" name="Google Shape;382;p62"/>
          <p:cNvSpPr txBox="1"/>
          <p:nvPr>
            <p:ph type="title"/>
          </p:nvPr>
        </p:nvSpPr>
        <p:spPr>
          <a:xfrm>
            <a:off x="104400" y="113875"/>
            <a:ext cx="89352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280"/>
              <a:t>Veuillez vous lever pour la bénédiction f</a:t>
            </a:r>
            <a:r>
              <a:rPr lang="fr" sz="3280"/>
              <a:t>inale</a:t>
            </a:r>
            <a:r>
              <a:rPr lang="fr" sz="3380"/>
              <a:t> </a:t>
            </a:r>
            <a:endParaRPr sz="3380"/>
          </a:p>
        </p:txBody>
      </p:sp>
      <p:sp>
        <p:nvSpPr>
          <p:cNvPr id="383" name="Google Shape;383;p62"/>
          <p:cNvSpPr txBox="1"/>
          <p:nvPr>
            <p:ph idx="1" type="body"/>
          </p:nvPr>
        </p:nvSpPr>
        <p:spPr>
          <a:xfrm>
            <a:off x="213900" y="1253275"/>
            <a:ext cx="8716200" cy="38178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rgbClr val="000000"/>
              </a:buClr>
              <a:buSzPts val="770"/>
              <a:buFont typeface="Arial"/>
              <a:buNone/>
            </a:pPr>
            <a:r>
              <a:rPr lang="fr" sz="2520">
                <a:latin typeface="Playfair Display"/>
                <a:ea typeface="Playfair Display"/>
                <a:cs typeface="Playfair Display"/>
                <a:sym typeface="Playfair Display"/>
              </a:rPr>
              <a:t>Que le Seigneur vous bénisse et vous garde. </a:t>
            </a:r>
            <a:endParaRPr sz="2520">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latin typeface="Playfair Display"/>
                <a:ea typeface="Playfair Display"/>
                <a:cs typeface="Playfair Display"/>
                <a:sym typeface="Playfair Display"/>
              </a:rPr>
              <a:t>Tous : AMEN</a:t>
            </a:r>
            <a:endParaRPr b="1" sz="2520">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latin typeface="Playfair Display"/>
                <a:ea typeface="Playfair Display"/>
                <a:cs typeface="Playfair Display"/>
                <a:sym typeface="Playfair Display"/>
              </a:rPr>
              <a:t>Que le Seigneur fasse resplendir sur vous son visage.</a:t>
            </a:r>
            <a:endParaRPr sz="2520">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latin typeface="Playfair Display"/>
                <a:ea typeface="Playfair Display"/>
                <a:cs typeface="Playfair Display"/>
                <a:sym typeface="Playfair Display"/>
              </a:rPr>
              <a:t>Tous : AMEN</a:t>
            </a:r>
            <a:endParaRPr b="1" sz="2520">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lang="fr" sz="2520">
                <a:latin typeface="Playfair Display"/>
                <a:ea typeface="Playfair Display"/>
                <a:cs typeface="Playfair Display"/>
                <a:sym typeface="Playfair Display"/>
              </a:rPr>
              <a:t>Que le Seigneur vous accorde la paix. </a:t>
            </a:r>
            <a:endParaRPr sz="2520">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b="1" lang="fr" sz="2520">
                <a:latin typeface="Playfair Display"/>
                <a:ea typeface="Playfair Display"/>
                <a:cs typeface="Playfair Display"/>
                <a:sym typeface="Playfair Display"/>
              </a:rPr>
              <a:t>Tous : AMEN</a:t>
            </a:r>
            <a:endParaRPr b="1" sz="2520">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latin typeface="Playfair Display"/>
                <a:ea typeface="Playfair Display"/>
                <a:cs typeface="Playfair Display"/>
                <a:sym typeface="Playfair Display"/>
              </a:rPr>
              <a:t>Et que Dieu tout-puissant nous bénisse, le Père, le Fils et </a:t>
            </a:r>
            <a:endParaRPr sz="2520">
              <a:latin typeface="Playfair Display"/>
              <a:ea typeface="Playfair Display"/>
              <a:cs typeface="Playfair Display"/>
              <a:sym typeface="Playfair Display"/>
            </a:endParaRPr>
          </a:p>
          <a:p>
            <a:pPr indent="0" lvl="0" marL="0" rtl="0" algn="l">
              <a:lnSpc>
                <a:spcPct val="70000"/>
              </a:lnSpc>
              <a:spcBef>
                <a:spcPts val="1000"/>
              </a:spcBef>
              <a:spcAft>
                <a:spcPts val="0"/>
              </a:spcAft>
              <a:buSzPts val="770"/>
              <a:buNone/>
            </a:pPr>
            <a:r>
              <a:rPr lang="fr" sz="2520">
                <a:latin typeface="Playfair Display"/>
                <a:ea typeface="Playfair Display"/>
                <a:cs typeface="Playfair Display"/>
                <a:sym typeface="Playfair Display"/>
              </a:rPr>
              <a:t>le saint-Esprit (faire le signe de croix)</a:t>
            </a:r>
            <a:endParaRPr sz="2520">
              <a:latin typeface="Playfair Display"/>
              <a:ea typeface="Playfair Display"/>
              <a:cs typeface="Playfair Display"/>
              <a:sym typeface="Playfair Display"/>
            </a:endParaRPr>
          </a:p>
          <a:p>
            <a:pPr indent="0" lvl="0" marL="0" rtl="0" algn="l">
              <a:lnSpc>
                <a:spcPct val="70000"/>
              </a:lnSpc>
              <a:spcBef>
                <a:spcPts val="1000"/>
              </a:spcBef>
              <a:spcAft>
                <a:spcPts val="0"/>
              </a:spcAft>
              <a:buClr>
                <a:srgbClr val="000000"/>
              </a:buClr>
              <a:buSzPts val="770"/>
              <a:buFont typeface="Arial"/>
              <a:buNone/>
            </a:pPr>
            <a:r>
              <a:rPr b="1" lang="fr" sz="2520">
                <a:latin typeface="Playfair Display"/>
                <a:ea typeface="Playfair Display"/>
                <a:cs typeface="Playfair Display"/>
                <a:sym typeface="Playfair Display"/>
              </a:rPr>
              <a:t>Tous: AMEN</a:t>
            </a:r>
            <a:endParaRPr b="1" sz="2520">
              <a:latin typeface="Playfair Display"/>
              <a:ea typeface="Playfair Display"/>
              <a:cs typeface="Playfair Display"/>
              <a:sym typeface="Playfair Display"/>
            </a:endParaRPr>
          </a:p>
          <a:p>
            <a:pPr indent="0" lvl="0" marL="0" rtl="0" algn="l">
              <a:lnSpc>
                <a:spcPct val="105000"/>
              </a:lnSpc>
              <a:spcBef>
                <a:spcPts val="0"/>
              </a:spcBef>
              <a:spcAft>
                <a:spcPts val="1200"/>
              </a:spcAft>
              <a:buSzPts val="770"/>
              <a:buNone/>
            </a:pPr>
            <a:r>
              <a:t/>
            </a:r>
            <a:endParaRPr sz="1260">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54650"/>
            <a:ext cx="85206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2380"/>
              <a:t>Exemple de </a:t>
            </a:r>
            <a:endParaRPr sz="2380"/>
          </a:p>
          <a:p>
            <a:pPr indent="0" lvl="0" marL="0" rtl="0" algn="ctr">
              <a:spcBef>
                <a:spcPts val="0"/>
              </a:spcBef>
              <a:spcAft>
                <a:spcPts val="0"/>
              </a:spcAft>
              <a:buSzPts val="990"/>
              <a:buNone/>
            </a:pPr>
            <a:r>
              <a:rPr lang="fr" sz="3680"/>
              <a:t>M</a:t>
            </a:r>
            <a:r>
              <a:rPr lang="fr" sz="3680"/>
              <a:t>ot d’accueil avant la célébration</a:t>
            </a:r>
            <a:endParaRPr sz="3680"/>
          </a:p>
        </p:txBody>
      </p:sp>
      <p:sp>
        <p:nvSpPr>
          <p:cNvPr id="104" name="Google Shape;104;p18"/>
          <p:cNvSpPr txBox="1"/>
          <p:nvPr>
            <p:ph idx="1" type="body"/>
          </p:nvPr>
        </p:nvSpPr>
        <p:spPr>
          <a:xfrm>
            <a:off x="311700" y="1141900"/>
            <a:ext cx="8705700" cy="3807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fr" sz="3300">
                <a:latin typeface="Playfair Display"/>
                <a:ea typeface="Playfair Display"/>
                <a:cs typeface="Playfair Display"/>
                <a:sym typeface="Playfair Display"/>
              </a:rPr>
              <a:t>Bonjour et bienvenue à toutes et tous !</a:t>
            </a:r>
            <a:endParaRPr b="1" sz="3300">
              <a:latin typeface="Playfair Display"/>
              <a:ea typeface="Playfair Display"/>
              <a:cs typeface="Playfair Display"/>
              <a:sym typeface="Playfair Display"/>
            </a:endParaRPr>
          </a:p>
          <a:p>
            <a:pPr indent="0" lvl="0" marL="0" rtl="0" algn="l">
              <a:spcBef>
                <a:spcPts val="1000"/>
              </a:spcBef>
              <a:spcAft>
                <a:spcPts val="0"/>
              </a:spcAft>
              <a:buNone/>
            </a:pPr>
            <a:r>
              <a:rPr b="1" lang="fr" sz="3300">
                <a:latin typeface="Playfair Display"/>
                <a:ea typeface="Playfair Display"/>
                <a:cs typeface="Playfair Display"/>
                <a:sym typeface="Playfair Display"/>
              </a:rPr>
              <a:t>Aujourd’hui, nous sommes rassemblés pour célébrer PÂQUES.</a:t>
            </a:r>
            <a:endParaRPr b="1" sz="3300">
              <a:latin typeface="Playfair Display"/>
              <a:ea typeface="Playfair Display"/>
              <a:cs typeface="Playfair Display"/>
              <a:sym typeface="Playfair Display"/>
            </a:endParaRPr>
          </a:p>
          <a:p>
            <a:pPr indent="0" lvl="0" marL="0" rtl="0" algn="l">
              <a:spcBef>
                <a:spcPts val="1000"/>
              </a:spcBef>
              <a:spcAft>
                <a:spcPts val="0"/>
              </a:spcAft>
              <a:buNone/>
            </a:pPr>
            <a:r>
              <a:rPr b="1" lang="fr" sz="3300">
                <a:latin typeface="Playfair Display"/>
                <a:ea typeface="Playfair Display"/>
                <a:cs typeface="Playfair Display"/>
                <a:sym typeface="Playfair Display"/>
              </a:rPr>
              <a:t>C’est un jour bien spécial pour les chrétiens ; c’est le jour où nous rappelons que Jésus est ressuscité.  </a:t>
            </a:r>
            <a:endParaRPr b="1" sz="3300">
              <a:latin typeface="Playfair Display"/>
              <a:ea typeface="Playfair Display"/>
              <a:cs typeface="Playfair Display"/>
              <a:sym typeface="Playfair Display"/>
            </a:endParaRPr>
          </a:p>
          <a:p>
            <a:pPr indent="0" lvl="0" marL="0" rtl="0" algn="l">
              <a:spcBef>
                <a:spcPts val="1000"/>
              </a:spcBef>
              <a:spcAft>
                <a:spcPts val="0"/>
              </a:spcAft>
              <a:buNone/>
            </a:pPr>
            <a:r>
              <a:rPr b="1" lang="fr" sz="3300">
                <a:latin typeface="Playfair Display"/>
                <a:ea typeface="Playfair Display"/>
                <a:cs typeface="Playfair Display"/>
                <a:sym typeface="Playfair Display"/>
              </a:rPr>
              <a:t>C’est un jour important pour nous car cela signifie que Jésus est toujours là avec nous et que nous pouvons nous appuyer sur Lui.</a:t>
            </a:r>
            <a:endParaRPr b="1" sz="3300">
              <a:latin typeface="Playfair Display"/>
              <a:ea typeface="Playfair Display"/>
              <a:cs typeface="Playfair Display"/>
              <a:sym typeface="Playfair Display"/>
            </a:endParaRPr>
          </a:p>
          <a:p>
            <a:pPr indent="0" lvl="0" marL="0" rtl="0" algn="l">
              <a:spcBef>
                <a:spcPts val="1000"/>
              </a:spcBef>
              <a:spcAft>
                <a:spcPts val="0"/>
              </a:spcAft>
              <a:buNone/>
            </a:pPr>
            <a:r>
              <a:rPr b="1" lang="fr" sz="3300">
                <a:latin typeface="Playfair Display"/>
                <a:ea typeface="Playfair Display"/>
                <a:cs typeface="Playfair Display"/>
                <a:sym typeface="Playfair Display"/>
              </a:rPr>
              <a:t>Alors fêtons Pâques aujourd’hui en commençant par nous mettre en présence du Christ ressuscité </a:t>
            </a:r>
            <a:r>
              <a:rPr b="1" lang="fr" sz="3463">
                <a:latin typeface="Playfair Display"/>
                <a:ea typeface="Playfair Display"/>
                <a:cs typeface="Playfair Display"/>
                <a:sym typeface="Playfair Display"/>
              </a:rPr>
              <a:t>! </a:t>
            </a:r>
            <a:r>
              <a:rPr b="1" lang="fr" sz="3281">
                <a:latin typeface="Playfair Display"/>
                <a:ea typeface="Playfair Display"/>
                <a:cs typeface="Playfair Display"/>
                <a:sym typeface="Playfair Display"/>
              </a:rPr>
              <a:t> </a:t>
            </a:r>
            <a:endParaRPr b="1" sz="3400">
              <a:latin typeface="Playfair Display"/>
              <a:ea typeface="Playfair Display"/>
              <a:cs typeface="Playfair Display"/>
              <a:sym typeface="Playfair Display"/>
            </a:endParaRPr>
          </a:p>
        </p:txBody>
      </p:sp>
      <p:pic>
        <p:nvPicPr>
          <p:cNvPr id="105" name="Google Shape;105;p18"/>
          <p:cNvPicPr preferRelativeResize="0"/>
          <p:nvPr/>
        </p:nvPicPr>
        <p:blipFill>
          <a:blip r:embed="rId3">
            <a:alphaModFix/>
          </a:blip>
          <a:stretch>
            <a:fillRect/>
          </a:stretch>
        </p:blipFill>
        <p:spPr>
          <a:xfrm>
            <a:off x="7971225" y="4501950"/>
            <a:ext cx="1172774" cy="5309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387" name="Shape 387"/>
        <p:cNvGrpSpPr/>
        <p:nvPr/>
      </p:nvGrpSpPr>
      <p:grpSpPr>
        <a:xfrm>
          <a:off x="0" y="0"/>
          <a:ext cx="0" cy="0"/>
          <a:chOff x="0" y="0"/>
          <a:chExt cx="0" cy="0"/>
        </a:xfrm>
      </p:grpSpPr>
      <p:sp>
        <p:nvSpPr>
          <p:cNvPr id="388" name="Google Shape;388;p63"/>
          <p:cNvSpPr txBox="1"/>
          <p:nvPr>
            <p:ph type="title"/>
          </p:nvPr>
        </p:nvSpPr>
        <p:spPr>
          <a:xfrm>
            <a:off x="311700" y="28557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Tout est possible </a:t>
            </a:r>
            <a:r>
              <a:rPr lang="fr" sz="2580"/>
              <a:t>(Exo)</a:t>
            </a:r>
            <a:endParaRPr/>
          </a:p>
        </p:txBody>
      </p:sp>
      <p:sp>
        <p:nvSpPr>
          <p:cNvPr id="389" name="Google Shape;389;p63"/>
          <p:cNvSpPr txBox="1"/>
          <p:nvPr/>
        </p:nvSpPr>
        <p:spPr>
          <a:xfrm>
            <a:off x="311700" y="1166075"/>
            <a:ext cx="4552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700" u="sng">
                <a:solidFill>
                  <a:schemeClr val="hlink"/>
                </a:solidFill>
                <a:hlinkClick r:id="rId3"/>
              </a:rPr>
              <a:t>Glorious - Tout est possible #louange</a:t>
            </a:r>
            <a:endParaRPr b="1" sz="1700">
              <a:solidFill>
                <a:schemeClr val="dk1"/>
              </a:solidFill>
            </a:endParaRPr>
          </a:p>
        </p:txBody>
      </p:sp>
      <p:pic>
        <p:nvPicPr>
          <p:cNvPr descr="Commandez et téléchargez le nouvel album de #louange https://glorious.fr/cd/117-ruah.html&#10;&#10;&quot;Mais, si tu peux quelque chose, viens à notre secours, aie compassion de nous. Jésus lui dit : &quot;Si tu peux!... Tout est possible à celui qui croit.&quot; Aussitôt le père de l'enfant s'écria : &quot;Je crois! viens au secours de mon incrédulité!…&quot; Marc 9:23&#10;……………………………………………..………………………………………&#10;Extrait de l’album : RUAH        &#10;Paroles et Musique : Thomas Pouzin / Benjamin Pouzin&#10;&#10;Tout est possible, Tout est possible&#10;À celui qui croit&#10;Au nom de Jésus, Rien d’impossible&#10;Oui je crois en Toi&#10;&#10;Ton Amour (Ton Amour)   Infini  (Infini)&#10;Nous ramène  (Nous ramène)  &#10;À la Vie &#10;Pour que tombent  (Pour que tombent)   &#10;Nos obstacles  (Nos obstacles)&#10;Tu viens faire   (Tu viens faire) &#10;Des miracles &#10;&#10;Et nos chaînes  tomberont &#10;A l’écho   de Ton nom &#10;À Ta voix   tout s’éveille &#10;Et les morts   se relèvent &#10;&#10;&#10;© 2023 Glorious Pop Édition. Album disponible sur www.glorious.fr. &#10;Paroles et Musique Thomas Pouzin / Benjamin Pouzin&#10;&#10;Musiciens :&#10;Batteurs : Pierre Philippe Joly - Nathan Faure&#10;Basse : Obed Rajaiah&#10;Clavier : Mika Andrianavalona&#10;Guitare electrique : Benjamin Pouzin - Jéremie Thomas&#10;Guitare acoustique : Thomas Pouzin&#10;Violon : Camille Dubois&#10;Violoncelle : Marie Anna Itan&#10;Choeurs : Marie Cazenave - Alizée Eyer - Marine Pouzin - Benjamin Pouzin&#10;Chant lead : Thomas Pouzin&#10;&#10;Vidéo &#10;Réalisateur : Joël Thomas&#10;Cadreurs : Vincent Drisch - Emmanuel Massou - Guillaume Cail - Noé Mercier - Thomas Vannieu - Martin Delbeke - Jonathan Nguyen&#10;Assistant cab cam : Adrien Geulin&#10;&#10;Management &amp; Lumière : Maxime Froger&#10;&#10;Directeur Technique : Remi Daniel&#10;&#10;Enregistrement  : Oriana Ferreira&#10;&#10;Photos : Ecole Pierre - Marie-Nathanaëlle Bougeant - Anaïs Voeffray - Ophelie Poulenas" id="390" name="Google Shape;390;p63" title="Glorious - Tout est possible #louange">
            <a:hlinkClick r:id="rId4"/>
          </p:cNvPr>
          <p:cNvPicPr preferRelativeResize="0"/>
          <p:nvPr/>
        </p:nvPicPr>
        <p:blipFill>
          <a:blip r:embed="rId5">
            <a:alphaModFix/>
          </a:blip>
          <a:stretch>
            <a:fillRect/>
          </a:stretch>
        </p:blipFill>
        <p:spPr>
          <a:xfrm>
            <a:off x="2403400" y="1944950"/>
            <a:ext cx="4473800" cy="2516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394" name="Shape 394"/>
        <p:cNvGrpSpPr/>
        <p:nvPr/>
      </p:nvGrpSpPr>
      <p:grpSpPr>
        <a:xfrm>
          <a:off x="0" y="0"/>
          <a:ext cx="0" cy="0"/>
          <a:chOff x="0" y="0"/>
          <a:chExt cx="0" cy="0"/>
        </a:xfrm>
      </p:grpSpPr>
      <p:sp>
        <p:nvSpPr>
          <p:cNvPr id="395" name="Google Shape;395;p64"/>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Tout est possible </a:t>
            </a:r>
            <a:r>
              <a:rPr lang="fr" sz="2580"/>
              <a:t>(Glorious)</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ctr">
              <a:spcBef>
                <a:spcPts val="0"/>
              </a:spcBef>
              <a:spcAft>
                <a:spcPts val="0"/>
              </a:spcAft>
              <a:buNone/>
            </a:pPr>
            <a:r>
              <a:rPr lang="fr" sz="3000"/>
              <a:t>R/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Tout est possible, Tout est possible</a:t>
            </a:r>
            <a:endParaRPr sz="3000"/>
          </a:p>
          <a:p>
            <a:pPr indent="0" lvl="0" marL="0" rtl="0" algn="ctr">
              <a:lnSpc>
                <a:spcPct val="100000"/>
              </a:lnSpc>
              <a:spcBef>
                <a:spcPts val="0"/>
              </a:spcBef>
              <a:spcAft>
                <a:spcPts val="0"/>
              </a:spcAft>
              <a:buNone/>
            </a:pPr>
            <a:r>
              <a:rPr lang="fr" sz="3000"/>
              <a:t>À celui qui croit</a:t>
            </a:r>
            <a:endParaRPr sz="3000"/>
          </a:p>
          <a:p>
            <a:pPr indent="0" lvl="0" marL="0" rtl="0" algn="ctr">
              <a:lnSpc>
                <a:spcPct val="100000"/>
              </a:lnSpc>
              <a:spcBef>
                <a:spcPts val="0"/>
              </a:spcBef>
              <a:spcAft>
                <a:spcPts val="0"/>
              </a:spcAft>
              <a:buNone/>
            </a:pPr>
            <a:r>
              <a:rPr lang="fr" sz="3000"/>
              <a:t>Au nom de Jésus, rien d’impossible</a:t>
            </a:r>
            <a:endParaRPr sz="3000"/>
          </a:p>
          <a:p>
            <a:pPr indent="0" lvl="0" marL="0" rtl="0" algn="ctr">
              <a:lnSpc>
                <a:spcPct val="100000"/>
              </a:lnSpc>
              <a:spcBef>
                <a:spcPts val="0"/>
              </a:spcBef>
              <a:spcAft>
                <a:spcPts val="0"/>
              </a:spcAft>
              <a:buNone/>
            </a:pPr>
            <a:r>
              <a:rPr lang="fr" sz="3000"/>
              <a:t>Oui je crois en toi (x2)</a:t>
            </a:r>
            <a:endParaRPr sz="3000"/>
          </a:p>
          <a:p>
            <a:pPr indent="0" lvl="0" marL="0" rtl="0" algn="ctr">
              <a:spcBef>
                <a:spcPts val="0"/>
              </a:spcBef>
              <a:spcAft>
                <a:spcPts val="0"/>
              </a:spcAft>
              <a:buNone/>
            </a:pPr>
            <a:r>
              <a:t/>
            </a:r>
            <a:endParaRPr sz="3755"/>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399" name="Shape 399"/>
        <p:cNvGrpSpPr/>
        <p:nvPr/>
      </p:nvGrpSpPr>
      <p:grpSpPr>
        <a:xfrm>
          <a:off x="0" y="0"/>
          <a:ext cx="0" cy="0"/>
          <a:chOff x="0" y="0"/>
          <a:chExt cx="0" cy="0"/>
        </a:xfrm>
      </p:grpSpPr>
      <p:sp>
        <p:nvSpPr>
          <p:cNvPr id="400" name="Google Shape;400;p65"/>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Tout est possible </a:t>
            </a:r>
            <a:r>
              <a:rPr lang="fr" sz="2580"/>
              <a:t>(Glorious)</a:t>
            </a:r>
            <a:r>
              <a:rPr lang="fr" sz="3000"/>
              <a:t>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Ton amour (x2)</a:t>
            </a:r>
            <a:endParaRPr sz="3000"/>
          </a:p>
          <a:p>
            <a:pPr indent="0" lvl="0" marL="0" rtl="0" algn="ctr">
              <a:lnSpc>
                <a:spcPct val="100000"/>
              </a:lnSpc>
              <a:spcBef>
                <a:spcPts val="0"/>
              </a:spcBef>
              <a:spcAft>
                <a:spcPts val="0"/>
              </a:spcAft>
              <a:buNone/>
            </a:pPr>
            <a:r>
              <a:rPr lang="fr" sz="3000"/>
              <a:t>infini (x2)</a:t>
            </a:r>
            <a:endParaRPr sz="3000"/>
          </a:p>
          <a:p>
            <a:pPr indent="0" lvl="0" marL="0" rtl="0" algn="ctr">
              <a:lnSpc>
                <a:spcPct val="100000"/>
              </a:lnSpc>
              <a:spcBef>
                <a:spcPts val="0"/>
              </a:spcBef>
              <a:spcAft>
                <a:spcPts val="0"/>
              </a:spcAft>
              <a:buNone/>
            </a:pPr>
            <a:r>
              <a:rPr lang="fr" sz="3000"/>
              <a:t>nous ramène (x2)</a:t>
            </a:r>
            <a:endParaRPr sz="3000"/>
          </a:p>
          <a:p>
            <a:pPr indent="0" lvl="0" marL="0" rtl="0" algn="ctr">
              <a:lnSpc>
                <a:spcPct val="100000"/>
              </a:lnSpc>
              <a:spcBef>
                <a:spcPts val="0"/>
              </a:spcBef>
              <a:spcAft>
                <a:spcPts val="0"/>
              </a:spcAft>
              <a:buNone/>
            </a:pPr>
            <a:r>
              <a:rPr lang="fr" sz="3000"/>
              <a:t>À la Vie</a:t>
            </a:r>
            <a:endParaRPr sz="3000"/>
          </a:p>
          <a:p>
            <a:pPr indent="0" lvl="0" marL="0" rtl="0" algn="ctr">
              <a:lnSpc>
                <a:spcPct val="100000"/>
              </a:lnSpc>
              <a:spcBef>
                <a:spcPts val="0"/>
              </a:spcBef>
              <a:spcAft>
                <a:spcPts val="0"/>
              </a:spcAft>
              <a:buNone/>
            </a:pPr>
            <a:r>
              <a:rPr lang="fr" sz="3000"/>
              <a:t>Pour que tombent (x2)</a:t>
            </a:r>
            <a:endParaRPr sz="3000"/>
          </a:p>
          <a:p>
            <a:pPr indent="0" lvl="0" marL="0" rtl="0" algn="ctr">
              <a:lnSpc>
                <a:spcPct val="100000"/>
              </a:lnSpc>
              <a:spcBef>
                <a:spcPts val="0"/>
              </a:spcBef>
              <a:spcAft>
                <a:spcPts val="0"/>
              </a:spcAft>
              <a:buNone/>
            </a:pPr>
            <a:r>
              <a:rPr lang="fr" sz="3000"/>
              <a:t>Nos obstacles (x2)</a:t>
            </a:r>
            <a:endParaRPr sz="3000"/>
          </a:p>
          <a:p>
            <a:pPr indent="0" lvl="0" marL="0" rtl="0" algn="ctr">
              <a:lnSpc>
                <a:spcPct val="100000"/>
              </a:lnSpc>
              <a:spcBef>
                <a:spcPts val="0"/>
              </a:spcBef>
              <a:spcAft>
                <a:spcPts val="0"/>
              </a:spcAft>
              <a:buNone/>
            </a:pPr>
            <a:r>
              <a:rPr lang="fr" sz="3000"/>
              <a:t>Tu viens faire (x2)</a:t>
            </a:r>
            <a:endParaRPr sz="3000"/>
          </a:p>
          <a:p>
            <a:pPr indent="0" lvl="0" marL="0" rtl="0" algn="ctr">
              <a:lnSpc>
                <a:spcPct val="100000"/>
              </a:lnSpc>
              <a:spcBef>
                <a:spcPts val="0"/>
              </a:spcBef>
              <a:spcAft>
                <a:spcPts val="0"/>
              </a:spcAft>
              <a:buNone/>
            </a:pPr>
            <a:r>
              <a:rPr lang="fr" sz="3000"/>
              <a:t>Des miracles (x2)</a:t>
            </a:r>
            <a:endParaRPr sz="3000"/>
          </a:p>
          <a:p>
            <a:pPr indent="0" lvl="0" marL="0" rtl="0" algn="ctr">
              <a:spcBef>
                <a:spcPts val="0"/>
              </a:spcBef>
              <a:spcAft>
                <a:spcPts val="0"/>
              </a:spcAft>
              <a:buNone/>
            </a:pPr>
            <a:r>
              <a:t/>
            </a:r>
            <a:endParaRPr sz="3755"/>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04" name="Shape 404"/>
        <p:cNvGrpSpPr/>
        <p:nvPr/>
      </p:nvGrpSpPr>
      <p:grpSpPr>
        <a:xfrm>
          <a:off x="0" y="0"/>
          <a:ext cx="0" cy="0"/>
          <a:chOff x="0" y="0"/>
          <a:chExt cx="0" cy="0"/>
        </a:xfrm>
      </p:grpSpPr>
      <p:sp>
        <p:nvSpPr>
          <p:cNvPr id="405" name="Google Shape;405;p66"/>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Tout est possible </a:t>
            </a:r>
            <a:r>
              <a:rPr lang="fr" sz="2580"/>
              <a:t>(Glorious)</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ctr">
              <a:spcBef>
                <a:spcPts val="0"/>
              </a:spcBef>
              <a:spcAft>
                <a:spcPts val="0"/>
              </a:spcAft>
              <a:buNone/>
            </a:pPr>
            <a:r>
              <a:rPr lang="fr" sz="3000"/>
              <a:t>R/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Tout est possible, Tout est possible</a:t>
            </a:r>
            <a:endParaRPr sz="3000"/>
          </a:p>
          <a:p>
            <a:pPr indent="0" lvl="0" marL="0" rtl="0" algn="ctr">
              <a:lnSpc>
                <a:spcPct val="100000"/>
              </a:lnSpc>
              <a:spcBef>
                <a:spcPts val="0"/>
              </a:spcBef>
              <a:spcAft>
                <a:spcPts val="0"/>
              </a:spcAft>
              <a:buNone/>
            </a:pPr>
            <a:r>
              <a:rPr lang="fr" sz="3000"/>
              <a:t>À celui qui croit</a:t>
            </a:r>
            <a:endParaRPr sz="3000"/>
          </a:p>
          <a:p>
            <a:pPr indent="0" lvl="0" marL="0" rtl="0" algn="ctr">
              <a:lnSpc>
                <a:spcPct val="100000"/>
              </a:lnSpc>
              <a:spcBef>
                <a:spcPts val="0"/>
              </a:spcBef>
              <a:spcAft>
                <a:spcPts val="0"/>
              </a:spcAft>
              <a:buNone/>
            </a:pPr>
            <a:r>
              <a:rPr lang="fr" sz="3000"/>
              <a:t>Au nom de Jésus, rien d’impossible</a:t>
            </a:r>
            <a:endParaRPr sz="3000"/>
          </a:p>
          <a:p>
            <a:pPr indent="0" lvl="0" marL="0" rtl="0" algn="ctr">
              <a:lnSpc>
                <a:spcPct val="100000"/>
              </a:lnSpc>
              <a:spcBef>
                <a:spcPts val="0"/>
              </a:spcBef>
              <a:spcAft>
                <a:spcPts val="0"/>
              </a:spcAft>
              <a:buNone/>
            </a:pPr>
            <a:r>
              <a:rPr lang="fr" sz="3000"/>
              <a:t>Oui je crois en toi</a:t>
            </a:r>
            <a:endParaRPr sz="3000"/>
          </a:p>
          <a:p>
            <a:pPr indent="0" lvl="0" marL="0" rtl="0" algn="ctr">
              <a:spcBef>
                <a:spcPts val="0"/>
              </a:spcBef>
              <a:spcAft>
                <a:spcPts val="0"/>
              </a:spcAft>
              <a:buNone/>
            </a:pPr>
            <a:r>
              <a:t/>
            </a:r>
            <a:endParaRPr sz="3755"/>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09" name="Shape 409"/>
        <p:cNvGrpSpPr/>
        <p:nvPr/>
      </p:nvGrpSpPr>
      <p:grpSpPr>
        <a:xfrm>
          <a:off x="0" y="0"/>
          <a:ext cx="0" cy="0"/>
          <a:chOff x="0" y="0"/>
          <a:chExt cx="0" cy="0"/>
        </a:xfrm>
      </p:grpSpPr>
      <p:sp>
        <p:nvSpPr>
          <p:cNvPr id="410" name="Google Shape;410;p67"/>
          <p:cNvSpPr txBox="1"/>
          <p:nvPr>
            <p:ph type="title"/>
          </p:nvPr>
        </p:nvSpPr>
        <p:spPr>
          <a:xfrm>
            <a:off x="311700" y="285575"/>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Entrez dans ses portes </a:t>
            </a:r>
            <a:r>
              <a:rPr lang="fr" sz="2580"/>
              <a:t>(Exo)</a:t>
            </a:r>
            <a:endParaRPr/>
          </a:p>
        </p:txBody>
      </p:sp>
      <p:sp>
        <p:nvSpPr>
          <p:cNvPr id="411" name="Google Shape;411;p67"/>
          <p:cNvSpPr txBox="1"/>
          <p:nvPr/>
        </p:nvSpPr>
        <p:spPr>
          <a:xfrm>
            <a:off x="311700" y="1166075"/>
            <a:ext cx="4552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700" u="sng">
                <a:solidFill>
                  <a:schemeClr val="dk1"/>
                </a:solidFill>
                <a:hlinkClick r:id="rId3">
                  <a:extLst>
                    <a:ext uri="{A12FA001-AC4F-418D-AE19-62706E023703}">
                      <ahyp:hlinkClr val="tx"/>
                    </a:ext>
                  </a:extLst>
                </a:hlinkClick>
              </a:rPr>
              <a:t>Lien vidéo avec Paroles</a:t>
            </a:r>
            <a:endParaRPr b="1" sz="1700">
              <a:solidFill>
                <a:schemeClr val="dk1"/>
              </a:solidFill>
            </a:endParaRPr>
          </a:p>
        </p:txBody>
      </p:sp>
      <p:pic>
        <p:nvPicPr>
          <p:cNvPr descr="Psaume 100:4&#10;Entrez dans ses portes avec des louanges, Dans ses parvis avec des cantiques! Célébrez-le, bénissez son nom!" id="412" name="Google Shape;412;p67" title="Exo : Entrez dans ses portes, Paroles.">
            <a:hlinkClick r:id="rId4"/>
          </p:cNvPr>
          <p:cNvPicPr preferRelativeResize="0"/>
          <p:nvPr/>
        </p:nvPicPr>
        <p:blipFill>
          <a:blip r:embed="rId5">
            <a:alphaModFix/>
          </a:blip>
          <a:stretch>
            <a:fillRect/>
          </a:stretch>
        </p:blipFill>
        <p:spPr>
          <a:xfrm>
            <a:off x="2438400" y="1847975"/>
            <a:ext cx="4703025" cy="264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16" name="Shape 416"/>
        <p:cNvGrpSpPr/>
        <p:nvPr/>
      </p:nvGrpSpPr>
      <p:grpSpPr>
        <a:xfrm>
          <a:off x="0" y="0"/>
          <a:ext cx="0" cy="0"/>
          <a:chOff x="0" y="0"/>
          <a:chExt cx="0" cy="0"/>
        </a:xfrm>
      </p:grpSpPr>
      <p:sp>
        <p:nvSpPr>
          <p:cNvPr id="417" name="Google Shape;417;p68"/>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Entrez dans ses portes </a:t>
            </a:r>
            <a:r>
              <a:rPr lang="fr" sz="2580"/>
              <a:t>(Exo)</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400050" lvl="0" marL="457200" rtl="0" algn="ctr">
              <a:spcBef>
                <a:spcPts val="0"/>
              </a:spcBef>
              <a:spcAft>
                <a:spcPts val="0"/>
              </a:spcAft>
              <a:buSzPct val="100000"/>
              <a:buAutoNum type="arabicPeriod"/>
            </a:pPr>
            <a:r>
              <a:rPr lang="fr" sz="3000"/>
              <a:t>    </a:t>
            </a:r>
            <a:endParaRPr sz="3000"/>
          </a:p>
          <a:p>
            <a:pPr indent="0" lvl="0" marL="457200" rtl="0" algn="ctr">
              <a:spcBef>
                <a:spcPts val="0"/>
              </a:spcBef>
              <a:spcAft>
                <a:spcPts val="0"/>
              </a:spcAft>
              <a:buNone/>
            </a:pPr>
            <a:r>
              <a:t/>
            </a:r>
            <a:endParaRPr sz="3000"/>
          </a:p>
          <a:p>
            <a:pPr indent="-457200" lvl="0" marL="457200" rtl="0" algn="ctr">
              <a:lnSpc>
                <a:spcPct val="100000"/>
              </a:lnSpc>
              <a:spcBef>
                <a:spcPts val="0"/>
              </a:spcBef>
              <a:spcAft>
                <a:spcPts val="0"/>
              </a:spcAft>
              <a:buNone/>
            </a:pPr>
            <a:r>
              <a:rPr lang="fr" sz="3000"/>
              <a:t>Vous qui soupirez, </a:t>
            </a:r>
            <a:endParaRPr sz="3000"/>
          </a:p>
          <a:p>
            <a:pPr indent="0" lvl="0" marL="0" rtl="0" algn="ctr">
              <a:lnSpc>
                <a:spcPct val="100000"/>
              </a:lnSpc>
              <a:spcBef>
                <a:spcPts val="0"/>
              </a:spcBef>
              <a:spcAft>
                <a:spcPts val="0"/>
              </a:spcAft>
              <a:buNone/>
            </a:pPr>
            <a:r>
              <a:rPr lang="fr" sz="3000"/>
              <a:t>Peuple assoiffé de son salut</a:t>
            </a:r>
            <a:endParaRPr sz="3000"/>
          </a:p>
          <a:p>
            <a:pPr indent="0" lvl="0" marL="0" rtl="0" algn="ctr">
              <a:lnSpc>
                <a:spcPct val="100000"/>
              </a:lnSpc>
              <a:spcBef>
                <a:spcPts val="0"/>
              </a:spcBef>
              <a:spcAft>
                <a:spcPts val="0"/>
              </a:spcAft>
              <a:buNone/>
            </a:pPr>
            <a:r>
              <a:rPr lang="fr" sz="3000"/>
              <a:t>Tout est accompli, tous est en lui, </a:t>
            </a:r>
            <a:endParaRPr sz="3000"/>
          </a:p>
          <a:p>
            <a:pPr indent="0" lvl="0" marL="0" rtl="0" algn="ctr">
              <a:lnSpc>
                <a:spcPct val="100000"/>
              </a:lnSpc>
              <a:spcBef>
                <a:spcPts val="0"/>
              </a:spcBef>
              <a:spcAft>
                <a:spcPts val="0"/>
              </a:spcAft>
              <a:buNone/>
            </a:pPr>
            <a:r>
              <a:rPr lang="fr" sz="3000"/>
              <a:t>N’attendez plus</a:t>
            </a:r>
            <a:endParaRPr sz="3000"/>
          </a:p>
          <a:p>
            <a:pPr indent="0" lvl="0" marL="0" rtl="0" algn="ctr">
              <a:spcBef>
                <a:spcPts val="0"/>
              </a:spcBef>
              <a:spcAft>
                <a:spcPts val="0"/>
              </a:spcAft>
              <a:buNone/>
            </a:pPr>
            <a:r>
              <a:t/>
            </a:r>
            <a:endParaRPr sz="3755"/>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21" name="Shape 421"/>
        <p:cNvGrpSpPr/>
        <p:nvPr/>
      </p:nvGrpSpPr>
      <p:grpSpPr>
        <a:xfrm>
          <a:off x="0" y="0"/>
          <a:ext cx="0" cy="0"/>
          <a:chOff x="0" y="0"/>
          <a:chExt cx="0" cy="0"/>
        </a:xfrm>
      </p:grpSpPr>
      <p:sp>
        <p:nvSpPr>
          <p:cNvPr id="422" name="Google Shape;422;p69"/>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Entrez dans ses portes </a:t>
            </a:r>
            <a:r>
              <a:rPr lang="fr" sz="2580"/>
              <a:t>(Exo)</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ctr">
              <a:spcBef>
                <a:spcPts val="0"/>
              </a:spcBef>
              <a:spcAft>
                <a:spcPts val="0"/>
              </a:spcAft>
              <a:buNone/>
            </a:pPr>
            <a:r>
              <a:rPr lang="fr" sz="3000"/>
              <a:t>R/ </a:t>
            </a:r>
            <a:r>
              <a:rPr lang="fr" sz="3000"/>
              <a:t>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Entrez dans ses portes,</a:t>
            </a:r>
            <a:endParaRPr sz="3000"/>
          </a:p>
          <a:p>
            <a:pPr indent="0" lvl="0" marL="0" rtl="0" algn="ctr">
              <a:lnSpc>
                <a:spcPct val="100000"/>
              </a:lnSpc>
              <a:spcBef>
                <a:spcPts val="0"/>
              </a:spcBef>
              <a:spcAft>
                <a:spcPts val="0"/>
              </a:spcAft>
              <a:buNone/>
            </a:pPr>
            <a:r>
              <a:rPr lang="fr" sz="3000"/>
              <a:t>Célébrez dans ses parvis,</a:t>
            </a:r>
            <a:endParaRPr sz="3000"/>
          </a:p>
          <a:p>
            <a:pPr indent="0" lvl="0" marL="0" rtl="0" algn="ctr">
              <a:lnSpc>
                <a:spcPct val="100000"/>
              </a:lnSpc>
              <a:spcBef>
                <a:spcPts val="0"/>
              </a:spcBef>
              <a:spcAft>
                <a:spcPts val="0"/>
              </a:spcAft>
              <a:buNone/>
            </a:pPr>
            <a:r>
              <a:rPr lang="fr" sz="3000"/>
              <a:t>Sa vie est plus forte,</a:t>
            </a:r>
            <a:endParaRPr sz="3000"/>
          </a:p>
          <a:p>
            <a:pPr indent="0" lvl="0" marL="0" rtl="0" algn="ctr">
              <a:lnSpc>
                <a:spcPct val="100000"/>
              </a:lnSpc>
              <a:spcBef>
                <a:spcPts val="0"/>
              </a:spcBef>
              <a:spcAft>
                <a:spcPts val="0"/>
              </a:spcAft>
              <a:buNone/>
            </a:pPr>
            <a:r>
              <a:rPr lang="fr" sz="3000"/>
              <a:t>Que les forces ennemies</a:t>
            </a:r>
            <a:endParaRPr sz="3000"/>
          </a:p>
          <a:p>
            <a:pPr indent="0" lvl="0" marL="0" rtl="0" algn="ctr">
              <a:spcBef>
                <a:spcPts val="0"/>
              </a:spcBef>
              <a:spcAft>
                <a:spcPts val="0"/>
              </a:spcAft>
              <a:buNone/>
            </a:pPr>
            <a:r>
              <a:t/>
            </a:r>
            <a:endParaRPr sz="3755"/>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26" name="Shape 426"/>
        <p:cNvGrpSpPr/>
        <p:nvPr/>
      </p:nvGrpSpPr>
      <p:grpSpPr>
        <a:xfrm>
          <a:off x="0" y="0"/>
          <a:ext cx="0" cy="0"/>
          <a:chOff x="0" y="0"/>
          <a:chExt cx="0" cy="0"/>
        </a:xfrm>
      </p:grpSpPr>
      <p:sp>
        <p:nvSpPr>
          <p:cNvPr id="427" name="Google Shape;427;p70"/>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Entrez dans ses portes </a:t>
            </a:r>
            <a:r>
              <a:rPr lang="fr" sz="2580"/>
              <a:t>(Exo)</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ctr">
              <a:spcBef>
                <a:spcPts val="0"/>
              </a:spcBef>
              <a:spcAft>
                <a:spcPts val="0"/>
              </a:spcAft>
              <a:buNone/>
            </a:pPr>
            <a:r>
              <a:rPr lang="fr" sz="3000"/>
              <a:t>2.</a:t>
            </a:r>
            <a:r>
              <a:rPr lang="fr" sz="3000"/>
              <a:t>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Dans l’obscurité,</a:t>
            </a:r>
            <a:endParaRPr sz="3000"/>
          </a:p>
          <a:p>
            <a:pPr indent="0" lvl="0" marL="0" rtl="0" algn="ctr">
              <a:lnSpc>
                <a:spcPct val="100000"/>
              </a:lnSpc>
              <a:spcBef>
                <a:spcPts val="0"/>
              </a:spcBef>
              <a:spcAft>
                <a:spcPts val="0"/>
              </a:spcAft>
              <a:buNone/>
            </a:pPr>
            <a:r>
              <a:rPr lang="fr" sz="3000"/>
              <a:t>La vérité ne faiblit pas</a:t>
            </a:r>
            <a:endParaRPr sz="3000"/>
          </a:p>
          <a:p>
            <a:pPr indent="0" lvl="0" marL="0" rtl="0" algn="ctr">
              <a:lnSpc>
                <a:spcPct val="100000"/>
              </a:lnSpc>
              <a:spcBef>
                <a:spcPts val="0"/>
              </a:spcBef>
              <a:spcAft>
                <a:spcPts val="0"/>
              </a:spcAft>
              <a:buNone/>
            </a:pPr>
            <a:r>
              <a:rPr lang="fr" sz="3000"/>
              <a:t>Tant de tentations, tant d’illusions,</a:t>
            </a:r>
            <a:endParaRPr sz="3000"/>
          </a:p>
          <a:p>
            <a:pPr indent="0" lvl="0" marL="0" rtl="0" algn="ctr">
              <a:lnSpc>
                <a:spcPct val="100000"/>
              </a:lnSpc>
              <a:spcBef>
                <a:spcPts val="0"/>
              </a:spcBef>
              <a:spcAft>
                <a:spcPts val="0"/>
              </a:spcAft>
              <a:buNone/>
            </a:pPr>
            <a:r>
              <a:rPr lang="fr" sz="3000"/>
              <a:t>Mais Dieu est là </a:t>
            </a:r>
            <a:endParaRPr sz="3000"/>
          </a:p>
          <a:p>
            <a:pPr indent="0" lvl="0" marL="0" rtl="0" algn="ctr">
              <a:spcBef>
                <a:spcPts val="0"/>
              </a:spcBef>
              <a:spcAft>
                <a:spcPts val="0"/>
              </a:spcAft>
              <a:buNone/>
            </a:pPr>
            <a:r>
              <a:t/>
            </a:r>
            <a:endParaRPr sz="3755"/>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31" name="Shape 431"/>
        <p:cNvGrpSpPr/>
        <p:nvPr/>
      </p:nvGrpSpPr>
      <p:grpSpPr>
        <a:xfrm>
          <a:off x="0" y="0"/>
          <a:ext cx="0" cy="0"/>
          <a:chOff x="0" y="0"/>
          <a:chExt cx="0" cy="0"/>
        </a:xfrm>
      </p:grpSpPr>
      <p:sp>
        <p:nvSpPr>
          <p:cNvPr id="432" name="Google Shape;432;p71"/>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Entrez dans ses portes </a:t>
            </a:r>
            <a:r>
              <a:rPr lang="fr" sz="2580"/>
              <a:t>(Exo)</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ctr">
              <a:spcBef>
                <a:spcPts val="0"/>
              </a:spcBef>
              <a:spcAft>
                <a:spcPts val="0"/>
              </a:spcAft>
              <a:buNone/>
            </a:pPr>
            <a:r>
              <a:rPr lang="fr" sz="3000"/>
              <a:t>R/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Entrez dans ses portes,</a:t>
            </a:r>
            <a:endParaRPr sz="3000"/>
          </a:p>
          <a:p>
            <a:pPr indent="0" lvl="0" marL="0" rtl="0" algn="ctr">
              <a:lnSpc>
                <a:spcPct val="100000"/>
              </a:lnSpc>
              <a:spcBef>
                <a:spcPts val="0"/>
              </a:spcBef>
              <a:spcAft>
                <a:spcPts val="0"/>
              </a:spcAft>
              <a:buNone/>
            </a:pPr>
            <a:r>
              <a:rPr lang="fr" sz="3000"/>
              <a:t>Célébrez dans ses parvis,</a:t>
            </a:r>
            <a:endParaRPr sz="3000"/>
          </a:p>
          <a:p>
            <a:pPr indent="0" lvl="0" marL="0" rtl="0" algn="ctr">
              <a:lnSpc>
                <a:spcPct val="100000"/>
              </a:lnSpc>
              <a:spcBef>
                <a:spcPts val="0"/>
              </a:spcBef>
              <a:spcAft>
                <a:spcPts val="0"/>
              </a:spcAft>
              <a:buNone/>
            </a:pPr>
            <a:r>
              <a:rPr lang="fr" sz="3000"/>
              <a:t>Sa vie est plus forte,</a:t>
            </a:r>
            <a:endParaRPr sz="3000"/>
          </a:p>
          <a:p>
            <a:pPr indent="0" lvl="0" marL="0" rtl="0" algn="ctr">
              <a:lnSpc>
                <a:spcPct val="100000"/>
              </a:lnSpc>
              <a:spcBef>
                <a:spcPts val="0"/>
              </a:spcBef>
              <a:spcAft>
                <a:spcPts val="0"/>
              </a:spcAft>
              <a:buNone/>
            </a:pPr>
            <a:r>
              <a:rPr lang="fr" sz="3000"/>
              <a:t>Que les forces ennemies</a:t>
            </a:r>
            <a:endParaRPr sz="3000"/>
          </a:p>
          <a:p>
            <a:pPr indent="0" lvl="0" marL="0" rtl="0" algn="ctr">
              <a:spcBef>
                <a:spcPts val="0"/>
              </a:spcBef>
              <a:spcAft>
                <a:spcPts val="0"/>
              </a:spcAft>
              <a:buNone/>
            </a:pPr>
            <a:r>
              <a:t/>
            </a:r>
            <a:endParaRPr sz="3755"/>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36" name="Shape 436"/>
        <p:cNvGrpSpPr/>
        <p:nvPr/>
      </p:nvGrpSpPr>
      <p:grpSpPr>
        <a:xfrm>
          <a:off x="0" y="0"/>
          <a:ext cx="0" cy="0"/>
          <a:chOff x="0" y="0"/>
          <a:chExt cx="0" cy="0"/>
        </a:xfrm>
      </p:grpSpPr>
      <p:sp>
        <p:nvSpPr>
          <p:cNvPr id="437" name="Google Shape;437;p72"/>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Entrez dans ses portes </a:t>
            </a:r>
            <a:r>
              <a:rPr lang="fr" sz="2580"/>
              <a:t>(Exo)</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ctr">
              <a:spcBef>
                <a:spcPts val="0"/>
              </a:spcBef>
              <a:spcAft>
                <a:spcPts val="0"/>
              </a:spcAft>
              <a:buNone/>
            </a:pPr>
            <a:r>
              <a:rPr lang="fr" sz="3000"/>
              <a:t>R/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Entrez dans ses portes,</a:t>
            </a:r>
            <a:endParaRPr sz="3000"/>
          </a:p>
          <a:p>
            <a:pPr indent="0" lvl="0" marL="0" rtl="0" algn="ctr">
              <a:lnSpc>
                <a:spcPct val="100000"/>
              </a:lnSpc>
              <a:spcBef>
                <a:spcPts val="0"/>
              </a:spcBef>
              <a:spcAft>
                <a:spcPts val="0"/>
              </a:spcAft>
              <a:buNone/>
            </a:pPr>
            <a:r>
              <a:rPr lang="fr" sz="3000"/>
              <a:t>Célébrez dans ses parvis,</a:t>
            </a:r>
            <a:endParaRPr sz="3000"/>
          </a:p>
          <a:p>
            <a:pPr indent="0" lvl="0" marL="0" rtl="0" algn="ctr">
              <a:lnSpc>
                <a:spcPct val="100000"/>
              </a:lnSpc>
              <a:spcBef>
                <a:spcPts val="0"/>
              </a:spcBef>
              <a:spcAft>
                <a:spcPts val="0"/>
              </a:spcAft>
              <a:buNone/>
            </a:pPr>
            <a:r>
              <a:rPr lang="fr" sz="3000"/>
              <a:t>Chantez dans ses portes,</a:t>
            </a:r>
            <a:endParaRPr sz="3000"/>
          </a:p>
          <a:p>
            <a:pPr indent="0" lvl="0" marL="0" rtl="0" algn="ctr">
              <a:lnSpc>
                <a:spcPct val="100000"/>
              </a:lnSpc>
              <a:spcBef>
                <a:spcPts val="0"/>
              </a:spcBef>
              <a:spcAft>
                <a:spcPts val="0"/>
              </a:spcAft>
              <a:buNone/>
            </a:pPr>
            <a:r>
              <a:rPr lang="fr" sz="3000"/>
              <a:t>Le salut de Jésus-Christ</a:t>
            </a:r>
            <a:endParaRPr sz="3000"/>
          </a:p>
          <a:p>
            <a:pPr indent="0" lvl="0" marL="0" rtl="0" algn="ctr">
              <a:spcBef>
                <a:spcPts val="0"/>
              </a:spcBef>
              <a:spcAft>
                <a:spcPts val="0"/>
              </a:spcAft>
              <a:buNone/>
            </a:pPr>
            <a:r>
              <a:t/>
            </a:r>
            <a:endParaRPr sz="3755"/>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09"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0" y="0"/>
            <a:ext cx="5186150" cy="5046700"/>
          </a:xfrm>
          <a:prstGeom prst="rect">
            <a:avLst/>
          </a:prstGeom>
          <a:noFill/>
          <a:ln>
            <a:noFill/>
          </a:ln>
        </p:spPr>
      </p:pic>
      <p:pic>
        <p:nvPicPr>
          <p:cNvPr id="111" name="Google Shape;111;p19"/>
          <p:cNvPicPr preferRelativeResize="0"/>
          <p:nvPr/>
        </p:nvPicPr>
        <p:blipFill>
          <a:blip r:embed="rId4">
            <a:alphaModFix/>
          </a:blip>
          <a:stretch>
            <a:fillRect/>
          </a:stretch>
        </p:blipFill>
        <p:spPr>
          <a:xfrm>
            <a:off x="6388076" y="4372929"/>
            <a:ext cx="1488399" cy="673774"/>
          </a:xfrm>
          <a:prstGeom prst="rect">
            <a:avLst/>
          </a:prstGeom>
          <a:noFill/>
          <a:ln>
            <a:noFill/>
          </a:ln>
        </p:spPr>
      </p:pic>
      <p:sp>
        <p:nvSpPr>
          <p:cNvPr id="112" name="Google Shape;112;p19"/>
          <p:cNvSpPr txBox="1"/>
          <p:nvPr/>
        </p:nvSpPr>
        <p:spPr>
          <a:xfrm>
            <a:off x="5280825" y="792325"/>
            <a:ext cx="3702900" cy="235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100">
                <a:solidFill>
                  <a:schemeClr val="dk1"/>
                </a:solidFill>
                <a:latin typeface="Playfair Display ExtraBold"/>
                <a:ea typeface="Playfair Display ExtraBold"/>
                <a:cs typeface="Playfair Display ExtraBold"/>
                <a:sym typeface="Playfair Display ExtraBold"/>
              </a:rPr>
              <a:t>Marie Madeleine s’en va donc annoncer aux disciples : « J’ai vu le Seigneur ! », et elle raconta ce qu’il lui avait dit.</a:t>
            </a:r>
            <a:endParaRPr sz="2900">
              <a:solidFill>
                <a:schemeClr val="dk1"/>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 sz="1800">
                <a:solidFill>
                  <a:schemeClr val="dk1"/>
                </a:solidFill>
                <a:latin typeface="Playfair Display"/>
                <a:ea typeface="Playfair Display"/>
                <a:cs typeface="Playfair Display"/>
                <a:sym typeface="Playfair Display"/>
              </a:rPr>
              <a:t>Jean 20, 18.</a:t>
            </a:r>
            <a:endParaRPr sz="1800">
              <a:solidFill>
                <a:schemeClr val="dk1"/>
              </a:solidFill>
              <a:latin typeface="Playfair Display"/>
              <a:ea typeface="Playfair Display"/>
              <a:cs typeface="Playfair Display"/>
              <a:sym typeface="Playfair Displa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41" name="Shape 441"/>
        <p:cNvGrpSpPr/>
        <p:nvPr/>
      </p:nvGrpSpPr>
      <p:grpSpPr>
        <a:xfrm>
          <a:off x="0" y="0"/>
          <a:ext cx="0" cy="0"/>
          <a:chOff x="0" y="0"/>
          <a:chExt cx="0" cy="0"/>
        </a:xfrm>
      </p:grpSpPr>
      <p:sp>
        <p:nvSpPr>
          <p:cNvPr id="442" name="Google Shape;442;p73"/>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Entrez dans ses portes </a:t>
            </a:r>
            <a:r>
              <a:rPr lang="fr" sz="2580"/>
              <a:t>(Exo)</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ctr">
              <a:spcBef>
                <a:spcPts val="0"/>
              </a:spcBef>
              <a:spcAft>
                <a:spcPts val="0"/>
              </a:spcAft>
              <a:buNone/>
            </a:pPr>
            <a:r>
              <a:rPr lang="fr" sz="3000"/>
              <a:t>3</a:t>
            </a:r>
            <a:r>
              <a:rPr lang="fr" sz="3000"/>
              <a:t>.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Par ton sacrifice,</a:t>
            </a:r>
            <a:endParaRPr sz="3000"/>
          </a:p>
          <a:p>
            <a:pPr indent="0" lvl="0" marL="0" rtl="0" algn="ctr">
              <a:lnSpc>
                <a:spcPct val="100000"/>
              </a:lnSpc>
              <a:spcBef>
                <a:spcPts val="0"/>
              </a:spcBef>
              <a:spcAft>
                <a:spcPts val="0"/>
              </a:spcAft>
              <a:buNone/>
            </a:pPr>
            <a:r>
              <a:rPr lang="fr" sz="3000"/>
              <a:t>Le sang versé, crie pour nous</a:t>
            </a:r>
            <a:endParaRPr sz="3000"/>
          </a:p>
          <a:p>
            <a:pPr indent="0" lvl="0" marL="0" rtl="0" algn="ctr">
              <a:lnSpc>
                <a:spcPct val="100000"/>
              </a:lnSpc>
              <a:spcBef>
                <a:spcPts val="0"/>
              </a:spcBef>
              <a:spcAft>
                <a:spcPts val="0"/>
              </a:spcAft>
              <a:buNone/>
            </a:pPr>
            <a:r>
              <a:rPr lang="fr" sz="3000"/>
              <a:t>Fils du Dieu Vivant,</a:t>
            </a:r>
            <a:endParaRPr sz="3000"/>
          </a:p>
          <a:p>
            <a:pPr indent="0" lvl="0" marL="0" rtl="0" algn="ctr">
              <a:lnSpc>
                <a:spcPct val="100000"/>
              </a:lnSpc>
              <a:spcBef>
                <a:spcPts val="0"/>
              </a:spcBef>
              <a:spcAft>
                <a:spcPts val="0"/>
              </a:spcAft>
              <a:buNone/>
            </a:pPr>
            <a:r>
              <a:rPr lang="fr" sz="3000"/>
              <a:t>Ressuscité, Brille en nous </a:t>
            </a:r>
            <a:endParaRPr sz="3000"/>
          </a:p>
          <a:p>
            <a:pPr indent="0" lvl="0" marL="0" rtl="0" algn="ctr">
              <a:spcBef>
                <a:spcPts val="0"/>
              </a:spcBef>
              <a:spcAft>
                <a:spcPts val="0"/>
              </a:spcAft>
              <a:buNone/>
            </a:pPr>
            <a:r>
              <a:t/>
            </a:r>
            <a:endParaRPr sz="3755"/>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46" name="Shape 446"/>
        <p:cNvGrpSpPr/>
        <p:nvPr/>
      </p:nvGrpSpPr>
      <p:grpSpPr>
        <a:xfrm>
          <a:off x="0" y="0"/>
          <a:ext cx="0" cy="0"/>
          <a:chOff x="0" y="0"/>
          <a:chExt cx="0" cy="0"/>
        </a:xfrm>
      </p:grpSpPr>
      <p:sp>
        <p:nvSpPr>
          <p:cNvPr id="447" name="Google Shape;447;p74"/>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Entrez dans ses portes </a:t>
            </a:r>
            <a:r>
              <a:rPr lang="fr" sz="2580"/>
              <a:t>(Exo)</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ctr">
              <a:spcBef>
                <a:spcPts val="0"/>
              </a:spcBef>
              <a:spcAft>
                <a:spcPts val="0"/>
              </a:spcAft>
              <a:buNone/>
            </a:pPr>
            <a:r>
              <a:rPr lang="fr" sz="3000"/>
              <a:t>R/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Entrez dans ses portes,</a:t>
            </a:r>
            <a:endParaRPr sz="3000"/>
          </a:p>
          <a:p>
            <a:pPr indent="0" lvl="0" marL="0" rtl="0" algn="ctr">
              <a:lnSpc>
                <a:spcPct val="100000"/>
              </a:lnSpc>
              <a:spcBef>
                <a:spcPts val="0"/>
              </a:spcBef>
              <a:spcAft>
                <a:spcPts val="0"/>
              </a:spcAft>
              <a:buNone/>
            </a:pPr>
            <a:r>
              <a:rPr lang="fr" sz="3000"/>
              <a:t>Célébrez dans ses parvis,</a:t>
            </a:r>
            <a:endParaRPr sz="3000"/>
          </a:p>
          <a:p>
            <a:pPr indent="0" lvl="0" marL="0" rtl="0" algn="ctr">
              <a:lnSpc>
                <a:spcPct val="100000"/>
              </a:lnSpc>
              <a:spcBef>
                <a:spcPts val="0"/>
              </a:spcBef>
              <a:spcAft>
                <a:spcPts val="0"/>
              </a:spcAft>
              <a:buNone/>
            </a:pPr>
            <a:r>
              <a:rPr lang="fr" sz="3000"/>
              <a:t>Sa vie est plus forte,</a:t>
            </a:r>
            <a:endParaRPr sz="3000"/>
          </a:p>
          <a:p>
            <a:pPr indent="0" lvl="0" marL="0" rtl="0" algn="ctr">
              <a:lnSpc>
                <a:spcPct val="100000"/>
              </a:lnSpc>
              <a:spcBef>
                <a:spcPts val="0"/>
              </a:spcBef>
              <a:spcAft>
                <a:spcPts val="0"/>
              </a:spcAft>
              <a:buNone/>
            </a:pPr>
            <a:r>
              <a:rPr lang="fr" sz="3000"/>
              <a:t>Que les forces ennemies</a:t>
            </a:r>
            <a:endParaRPr sz="3000"/>
          </a:p>
          <a:p>
            <a:pPr indent="0" lvl="0" marL="0" rtl="0" algn="ctr">
              <a:spcBef>
                <a:spcPts val="0"/>
              </a:spcBef>
              <a:spcAft>
                <a:spcPts val="0"/>
              </a:spcAft>
              <a:buNone/>
            </a:pPr>
            <a:r>
              <a:t/>
            </a:r>
            <a:endParaRPr sz="3755"/>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51" name="Shape 451"/>
        <p:cNvGrpSpPr/>
        <p:nvPr/>
      </p:nvGrpSpPr>
      <p:grpSpPr>
        <a:xfrm>
          <a:off x="0" y="0"/>
          <a:ext cx="0" cy="0"/>
          <a:chOff x="0" y="0"/>
          <a:chExt cx="0" cy="0"/>
        </a:xfrm>
      </p:grpSpPr>
      <p:sp>
        <p:nvSpPr>
          <p:cNvPr id="452" name="Google Shape;452;p75"/>
          <p:cNvSpPr txBox="1"/>
          <p:nvPr>
            <p:ph type="title"/>
          </p:nvPr>
        </p:nvSpPr>
        <p:spPr>
          <a:xfrm>
            <a:off x="401700" y="263050"/>
            <a:ext cx="85206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rgbClr val="000000"/>
              </a:buClr>
              <a:buSzPct val="29289"/>
              <a:buFont typeface="Arial"/>
              <a:buNone/>
            </a:pPr>
            <a:r>
              <a:rPr lang="fr" sz="3380"/>
              <a:t>Entrez dans ses portes </a:t>
            </a:r>
            <a:r>
              <a:rPr lang="fr" sz="2580"/>
              <a:t>(Exo)</a:t>
            </a:r>
            <a:endParaRPr sz="3755">
              <a:solidFill>
                <a:srgbClr val="4E67C8"/>
              </a:solidFill>
            </a:endParaRPr>
          </a:p>
          <a:p>
            <a:pPr indent="0" lvl="0" marL="0" rtl="0" algn="l">
              <a:spcBef>
                <a:spcPts val="0"/>
              </a:spcBef>
              <a:spcAft>
                <a:spcPts val="0"/>
              </a:spcAft>
              <a:buNone/>
            </a:pPr>
            <a:r>
              <a:t/>
            </a:r>
            <a:endParaRPr sz="1866">
              <a:solidFill>
                <a:schemeClr val="dk2"/>
              </a:solidFill>
            </a:endParaRPr>
          </a:p>
          <a:p>
            <a:pPr indent="0" lvl="0" marL="0" rtl="0" algn="l">
              <a:spcBef>
                <a:spcPts val="0"/>
              </a:spcBef>
              <a:spcAft>
                <a:spcPts val="0"/>
              </a:spcAft>
              <a:buNone/>
            </a:pPr>
            <a:r>
              <a:t/>
            </a:r>
            <a:endParaRPr>
              <a:solidFill>
                <a:srgbClr val="4E67C8"/>
              </a:solidFill>
            </a:endParaRPr>
          </a:p>
          <a:p>
            <a:pPr indent="0" lvl="0" marL="457200" rtl="0" algn="ctr">
              <a:spcBef>
                <a:spcPts val="0"/>
              </a:spcBef>
              <a:spcAft>
                <a:spcPts val="0"/>
              </a:spcAft>
              <a:buNone/>
            </a:pPr>
            <a:r>
              <a:rPr lang="fr" sz="3000"/>
              <a:t>R/     </a:t>
            </a:r>
            <a:endParaRPr sz="3000"/>
          </a:p>
          <a:p>
            <a:pPr indent="0" lvl="0" marL="457200" rtl="0" algn="ctr">
              <a:spcBef>
                <a:spcPts val="0"/>
              </a:spcBef>
              <a:spcAft>
                <a:spcPts val="0"/>
              </a:spcAft>
              <a:buNone/>
            </a:pPr>
            <a:r>
              <a:t/>
            </a:r>
            <a:endParaRPr sz="3000"/>
          </a:p>
          <a:p>
            <a:pPr indent="0" lvl="0" marL="0" rtl="0" algn="ctr">
              <a:lnSpc>
                <a:spcPct val="100000"/>
              </a:lnSpc>
              <a:spcBef>
                <a:spcPts val="0"/>
              </a:spcBef>
              <a:spcAft>
                <a:spcPts val="0"/>
              </a:spcAft>
              <a:buNone/>
            </a:pPr>
            <a:r>
              <a:rPr lang="fr" sz="3000"/>
              <a:t>Entrez dans ses portes,</a:t>
            </a:r>
            <a:endParaRPr sz="3000"/>
          </a:p>
          <a:p>
            <a:pPr indent="0" lvl="0" marL="0" rtl="0" algn="ctr">
              <a:lnSpc>
                <a:spcPct val="100000"/>
              </a:lnSpc>
              <a:spcBef>
                <a:spcPts val="0"/>
              </a:spcBef>
              <a:spcAft>
                <a:spcPts val="0"/>
              </a:spcAft>
              <a:buNone/>
            </a:pPr>
            <a:r>
              <a:rPr lang="fr" sz="3000"/>
              <a:t>Célébrez dans ses parvis,</a:t>
            </a:r>
            <a:endParaRPr sz="3000"/>
          </a:p>
          <a:p>
            <a:pPr indent="0" lvl="0" marL="0" rtl="0" algn="ctr">
              <a:lnSpc>
                <a:spcPct val="100000"/>
              </a:lnSpc>
              <a:spcBef>
                <a:spcPts val="0"/>
              </a:spcBef>
              <a:spcAft>
                <a:spcPts val="0"/>
              </a:spcAft>
              <a:buNone/>
            </a:pPr>
            <a:r>
              <a:rPr lang="fr" sz="3000"/>
              <a:t>Chantez dans ses portes,</a:t>
            </a:r>
            <a:endParaRPr sz="3000"/>
          </a:p>
          <a:p>
            <a:pPr indent="0" lvl="0" marL="0" rtl="0" algn="ctr">
              <a:lnSpc>
                <a:spcPct val="100000"/>
              </a:lnSpc>
              <a:spcBef>
                <a:spcPts val="0"/>
              </a:spcBef>
              <a:spcAft>
                <a:spcPts val="0"/>
              </a:spcAft>
              <a:buNone/>
            </a:pPr>
            <a:r>
              <a:rPr lang="fr" sz="3000"/>
              <a:t>Le salut de Jésus-Christ</a:t>
            </a:r>
            <a:endParaRPr sz="3000"/>
          </a:p>
          <a:p>
            <a:pPr indent="0" lvl="0" marL="0" rtl="0" algn="ctr">
              <a:spcBef>
                <a:spcPts val="0"/>
              </a:spcBef>
              <a:spcAft>
                <a:spcPts val="0"/>
              </a:spcAft>
              <a:buNone/>
            </a:pPr>
            <a:r>
              <a:t/>
            </a:r>
            <a:endParaRPr sz="3755"/>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456" name="Shape 456"/>
        <p:cNvGrpSpPr/>
        <p:nvPr/>
      </p:nvGrpSpPr>
      <p:grpSpPr>
        <a:xfrm>
          <a:off x="0" y="0"/>
          <a:ext cx="0" cy="0"/>
          <a:chOff x="0" y="0"/>
          <a:chExt cx="0" cy="0"/>
        </a:xfrm>
      </p:grpSpPr>
      <p:pic>
        <p:nvPicPr>
          <p:cNvPr id="457" name="Google Shape;457;p76"/>
          <p:cNvPicPr preferRelativeResize="0"/>
          <p:nvPr/>
        </p:nvPicPr>
        <p:blipFill>
          <a:blip r:embed="rId3">
            <a:alphaModFix/>
          </a:blip>
          <a:stretch>
            <a:fillRect/>
          </a:stretch>
        </p:blipFill>
        <p:spPr>
          <a:xfrm>
            <a:off x="0" y="0"/>
            <a:ext cx="5186150" cy="5046700"/>
          </a:xfrm>
          <a:prstGeom prst="rect">
            <a:avLst/>
          </a:prstGeom>
          <a:noFill/>
          <a:ln>
            <a:noFill/>
          </a:ln>
        </p:spPr>
      </p:pic>
      <p:pic>
        <p:nvPicPr>
          <p:cNvPr id="458" name="Google Shape;458;p76"/>
          <p:cNvPicPr preferRelativeResize="0"/>
          <p:nvPr/>
        </p:nvPicPr>
        <p:blipFill>
          <a:blip r:embed="rId4">
            <a:alphaModFix/>
          </a:blip>
          <a:stretch>
            <a:fillRect/>
          </a:stretch>
        </p:blipFill>
        <p:spPr>
          <a:xfrm>
            <a:off x="6388076" y="4372929"/>
            <a:ext cx="1488399" cy="673774"/>
          </a:xfrm>
          <a:prstGeom prst="rect">
            <a:avLst/>
          </a:prstGeom>
          <a:noFill/>
          <a:ln>
            <a:noFill/>
          </a:ln>
        </p:spPr>
      </p:pic>
      <p:sp>
        <p:nvSpPr>
          <p:cNvPr id="459" name="Google Shape;459;p76"/>
          <p:cNvSpPr txBox="1"/>
          <p:nvPr/>
        </p:nvSpPr>
        <p:spPr>
          <a:xfrm>
            <a:off x="5280825" y="792325"/>
            <a:ext cx="3702900" cy="235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100">
                <a:solidFill>
                  <a:schemeClr val="dk1"/>
                </a:solidFill>
                <a:latin typeface="Playfair Display ExtraBold"/>
                <a:ea typeface="Playfair Display ExtraBold"/>
                <a:cs typeface="Playfair Display ExtraBold"/>
                <a:sym typeface="Playfair Display ExtraBold"/>
              </a:rPr>
              <a:t>Marie Madeleine s’en va donc annoncer aux disciples : « J’ai vu le Seigneur ! », et elle raconta ce qu’il lui avait dit.</a:t>
            </a:r>
            <a:endParaRPr sz="2900">
              <a:solidFill>
                <a:schemeClr val="dk1"/>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fr" sz="1800">
                <a:solidFill>
                  <a:schemeClr val="dk1"/>
                </a:solidFill>
                <a:latin typeface="Playfair Display"/>
                <a:ea typeface="Playfair Display"/>
                <a:cs typeface="Playfair Display"/>
                <a:sym typeface="Playfair Display"/>
              </a:rPr>
              <a:t>Jean 20, 18.</a:t>
            </a:r>
            <a:endParaRPr sz="1800">
              <a:solidFill>
                <a:schemeClr val="dk1"/>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16" name="Shape 116"/>
        <p:cNvGrpSpPr/>
        <p:nvPr/>
      </p:nvGrpSpPr>
      <p:grpSpPr>
        <a:xfrm>
          <a:off x="0" y="0"/>
          <a:ext cx="0" cy="0"/>
          <a:chOff x="0" y="0"/>
          <a:chExt cx="0" cy="0"/>
        </a:xfrm>
      </p:grpSpPr>
      <p:sp>
        <p:nvSpPr>
          <p:cNvPr id="117" name="Google Shape;117;p20"/>
          <p:cNvSpPr txBox="1"/>
          <p:nvPr>
            <p:ph type="title"/>
          </p:nvPr>
        </p:nvSpPr>
        <p:spPr>
          <a:xfrm>
            <a:off x="166700" y="37272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Dans la joie </a:t>
            </a:r>
            <a:r>
              <a:rPr lang="fr" sz="2580"/>
              <a:t>(Glorious)</a:t>
            </a:r>
            <a:endParaRPr sz="2580"/>
          </a:p>
          <a:p>
            <a:pPr indent="0" lvl="0" marL="0" rtl="0" algn="l">
              <a:spcBef>
                <a:spcPts val="0"/>
              </a:spcBef>
              <a:spcAft>
                <a:spcPts val="0"/>
              </a:spcAft>
              <a:buSzPts val="990"/>
              <a:buNone/>
            </a:pPr>
            <a:r>
              <a:t/>
            </a:r>
            <a:endParaRPr sz="2580"/>
          </a:p>
          <a:p>
            <a:pPr indent="0" lvl="0" marL="0" rtl="0" algn="l">
              <a:spcBef>
                <a:spcPts val="0"/>
              </a:spcBef>
              <a:spcAft>
                <a:spcPts val="0"/>
              </a:spcAft>
              <a:buSzPts val="990"/>
              <a:buNone/>
            </a:pPr>
            <a:r>
              <a:rPr lang="fr" sz="1480" u="sng">
                <a:solidFill>
                  <a:schemeClr val="hlink"/>
                </a:solidFill>
                <a:hlinkClick r:id="rId3"/>
              </a:rPr>
              <a:t>Glorious - Dans la joie</a:t>
            </a:r>
            <a:endParaRPr sz="1480"/>
          </a:p>
          <a:p>
            <a:pPr indent="0" lvl="0" marL="0" rtl="0" algn="l">
              <a:spcBef>
                <a:spcPts val="0"/>
              </a:spcBef>
              <a:spcAft>
                <a:spcPts val="0"/>
              </a:spcAft>
              <a:buSzPts val="990"/>
              <a:buNone/>
            </a:pPr>
            <a:r>
              <a:rPr lang="fr" sz="2580"/>
              <a:t>        </a:t>
            </a:r>
            <a:endParaRPr sz="2580"/>
          </a:p>
          <a:p>
            <a:pPr indent="0" lvl="0" marL="0" rtl="0" algn="l">
              <a:spcBef>
                <a:spcPts val="0"/>
              </a:spcBef>
              <a:spcAft>
                <a:spcPts val="0"/>
              </a:spcAft>
              <a:buSzPts val="990"/>
              <a:buNone/>
            </a:pPr>
            <a:r>
              <a:t/>
            </a:r>
            <a:endParaRPr sz="2580"/>
          </a:p>
        </p:txBody>
      </p:sp>
      <p:pic>
        <p:nvPicPr>
          <p:cNvPr descr="Retrouvez ce chant en téléchargement MP3 sur Glorious.fr : https://glorious.fr/mp3/28-electro-pop-louange.html&#10;La partition en PDF à télécharger : https://glorious.fr/pdf/43-electro-pop-louange-partition.html&#10;Le CD que vous recevrez chez vous : https://glorious.fr/musique/16-electro-pop-louange.html&#10;&#10;#Louange &#10;&#10;Extrait de l'album &quot;Electro Pop Louange&quot;&#10;Disponible en commande sur www.glorious.fr&#10;&#10;(D)            G                 D&#10;Je chanterai de tout cœur&#10;      A                                             Bm&#10;Les merveilles de Jésus mon Seigneur&#10;          G                  D&#10;Il m’a ôté des ténèbres&#10;                 A                        D&#10;Il m’a délivré de tout péchés (bis)&#10;&#10;                 G         D             A             Bm&#10;Je suis dans la joie, une joie immense&#10;                G                 D        A                            Bm&#10;Je suis dans l’allégresse, car mon Dieu m’a libéré &#10;               G          D      A                  Bm&#10;Je suis dans la joie, une joie immense&#10;               G                  D&#10;Je suis dans l’allégresse&#10;            A                  D&#10; Car mon Dieu m’a libéré&#10;&#10;Car mon Dieu est fidèle&#10;Il ne m’abandonne jamais&#10;Je n’ai plus rien à craindre&#10;Car mon Dieu m’a libéré (bis)" id="118" name="Google Shape;118;p20" title="Glorious - Dans la joie">
            <a:hlinkClick r:id="rId4"/>
          </p:cNvPr>
          <p:cNvPicPr preferRelativeResize="0"/>
          <p:nvPr/>
        </p:nvPicPr>
        <p:blipFill>
          <a:blip r:embed="rId5">
            <a:alphaModFix/>
          </a:blip>
          <a:stretch>
            <a:fillRect/>
          </a:stretch>
        </p:blipFill>
        <p:spPr>
          <a:xfrm>
            <a:off x="2437175" y="1912925"/>
            <a:ext cx="4330625" cy="2435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22" name="Shape 122"/>
        <p:cNvGrpSpPr/>
        <p:nvPr/>
      </p:nvGrpSpPr>
      <p:grpSpPr>
        <a:xfrm>
          <a:off x="0" y="0"/>
          <a:ext cx="0" cy="0"/>
          <a:chOff x="0" y="0"/>
          <a:chExt cx="0" cy="0"/>
        </a:xfrm>
      </p:grpSpPr>
      <p:sp>
        <p:nvSpPr>
          <p:cNvPr id="123" name="Google Shape;123;p21"/>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Dans la joie </a:t>
            </a:r>
            <a:r>
              <a:rPr lang="fr" sz="2580"/>
              <a:t>(Glorious)</a:t>
            </a:r>
            <a:endParaRPr sz="2580"/>
          </a:p>
          <a:p>
            <a:pPr indent="0" lvl="0" marL="0" rtl="0" algn="l">
              <a:spcBef>
                <a:spcPts val="0"/>
              </a:spcBef>
              <a:spcAft>
                <a:spcPts val="0"/>
              </a:spcAft>
              <a:buSzPts val="990"/>
              <a:buNone/>
            </a:pPr>
            <a:r>
              <a:rPr lang="fr" sz="2580"/>
              <a:t>        </a:t>
            </a:r>
            <a:endParaRPr sz="1879"/>
          </a:p>
        </p:txBody>
      </p:sp>
      <p:sp>
        <p:nvSpPr>
          <p:cNvPr id="124" name="Google Shape;124;p21"/>
          <p:cNvSpPr txBox="1"/>
          <p:nvPr/>
        </p:nvSpPr>
        <p:spPr>
          <a:xfrm>
            <a:off x="222600" y="1064425"/>
            <a:ext cx="8763600" cy="6634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fr" sz="2600">
                <a:solidFill>
                  <a:schemeClr val="dk1"/>
                </a:solidFill>
                <a:latin typeface="Playfair Display"/>
                <a:ea typeface="Playfair Display"/>
                <a:cs typeface="Playfair Display"/>
                <a:sym typeface="Playfair Display"/>
              </a:rPr>
              <a:t>R/ </a:t>
            </a:r>
            <a:endParaRPr b="1" sz="26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Je suis dans la joie, </a:t>
            </a:r>
            <a:endParaRPr b="1" sz="29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une joie immense,</a:t>
            </a:r>
            <a:endParaRPr b="1" sz="29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Je suis dans l’allégresse, </a:t>
            </a:r>
            <a:endParaRPr b="1" sz="29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2900">
                <a:solidFill>
                  <a:schemeClr val="dk1"/>
                </a:solidFill>
                <a:latin typeface="Playfair Display"/>
                <a:ea typeface="Playfair Display"/>
                <a:cs typeface="Playfair Display"/>
                <a:sym typeface="Playfair Display"/>
              </a:rPr>
              <a:t>car mon Dieu m’a libéré</a:t>
            </a:r>
            <a:endParaRPr b="1" sz="29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FF"/>
            </a:gs>
            <a:gs pos="100000">
              <a:srgbClr val="737373"/>
            </a:gs>
          </a:gsLst>
          <a:lin ang="5400012" scaled="0"/>
        </a:gradFill>
      </p:bgPr>
    </p:bg>
    <p:spTree>
      <p:nvGrpSpPr>
        <p:cNvPr id="128" name="Shape 128"/>
        <p:cNvGrpSpPr/>
        <p:nvPr/>
      </p:nvGrpSpPr>
      <p:grpSpPr>
        <a:xfrm>
          <a:off x="0" y="0"/>
          <a:ext cx="0" cy="0"/>
          <a:chOff x="0" y="0"/>
          <a:chExt cx="0" cy="0"/>
        </a:xfrm>
      </p:grpSpPr>
      <p:sp>
        <p:nvSpPr>
          <p:cNvPr id="129" name="Google Shape;129;p22"/>
          <p:cNvSpPr txBox="1"/>
          <p:nvPr>
            <p:ph type="title"/>
          </p:nvPr>
        </p:nvSpPr>
        <p:spPr>
          <a:xfrm>
            <a:off x="157800" y="158875"/>
            <a:ext cx="8828400" cy="64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3380"/>
              <a:t>Dans la joie </a:t>
            </a:r>
            <a:r>
              <a:rPr lang="fr" sz="2580"/>
              <a:t>(Glorious)</a:t>
            </a:r>
            <a:endParaRPr sz="2580"/>
          </a:p>
          <a:p>
            <a:pPr indent="0" lvl="0" marL="0" rtl="0" algn="l">
              <a:spcBef>
                <a:spcPts val="0"/>
              </a:spcBef>
              <a:spcAft>
                <a:spcPts val="0"/>
              </a:spcAft>
              <a:buSzPts val="990"/>
              <a:buNone/>
            </a:pPr>
            <a:r>
              <a:rPr lang="fr" sz="2580"/>
              <a:t>        </a:t>
            </a:r>
            <a:endParaRPr sz="1879"/>
          </a:p>
        </p:txBody>
      </p:sp>
      <p:sp>
        <p:nvSpPr>
          <p:cNvPr id="130" name="Google Shape;130;p22"/>
          <p:cNvSpPr txBox="1"/>
          <p:nvPr/>
        </p:nvSpPr>
        <p:spPr>
          <a:xfrm>
            <a:off x="216750" y="1257000"/>
            <a:ext cx="8475000" cy="54336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1.  </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Je chanterai de tout coeur</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Les merveilles Jésus mon Seigneur</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Il m’a ôté des ténèbres</a:t>
            </a:r>
            <a:endParaRPr b="1" sz="3000">
              <a:solidFill>
                <a:schemeClr val="dk1"/>
              </a:solidFill>
              <a:latin typeface="Playfair Display"/>
              <a:ea typeface="Playfair Display"/>
              <a:cs typeface="Playfair Display"/>
              <a:sym typeface="Playfair Display"/>
            </a:endParaRPr>
          </a:p>
          <a:p>
            <a:pPr indent="0" lvl="0" marL="0" rtl="0" algn="ctr">
              <a:lnSpc>
                <a:spcPct val="150000"/>
              </a:lnSpc>
              <a:spcBef>
                <a:spcPts val="0"/>
              </a:spcBef>
              <a:spcAft>
                <a:spcPts val="0"/>
              </a:spcAft>
              <a:buNone/>
            </a:pPr>
            <a:r>
              <a:rPr b="1" lang="fr" sz="3000">
                <a:solidFill>
                  <a:schemeClr val="dk1"/>
                </a:solidFill>
                <a:latin typeface="Playfair Display"/>
                <a:ea typeface="Playfair Display"/>
                <a:cs typeface="Playfair Display"/>
                <a:sym typeface="Playfair Display"/>
              </a:rPr>
              <a:t>Il m’a délivré de tout péché (x2)</a:t>
            </a:r>
            <a:endParaRPr b="1" sz="3000">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457200" lvl="0" marL="914400" rtl="0" algn="l">
              <a:spcBef>
                <a:spcPts val="0"/>
              </a:spcBef>
              <a:spcAft>
                <a:spcPts val="0"/>
              </a:spcAft>
              <a:buNone/>
            </a:pPr>
            <a:r>
              <a:t/>
            </a:r>
            <a:endParaRPr b="1" sz="4088">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3422">
              <a:solidFill>
                <a:schemeClr val="dk1"/>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