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6858000" cx="12192000"/>
  <p:notesSz cx="7010400" cy="9296400"/>
  <p:embeddedFontLst>
    <p:embeddedFont>
      <p:font typeface="Playfair Display"/>
      <p:regular r:id="rId37"/>
      <p:bold r:id="rId38"/>
      <p:italic r:id="rId39"/>
      <p:boldItalic r:id="rId40"/>
    </p:embeddedFont>
    <p:embeddedFont>
      <p:font typeface="Lato"/>
      <p:regular r:id="rId41"/>
      <p:bold r:id="rId42"/>
      <p:italic r:id="rId43"/>
      <p:boldItalic r:id="rId44"/>
    </p:embeddedFont>
    <p:embeddedFont>
      <p:font typeface="Century Gothic"/>
      <p:regular r:id="rId45"/>
      <p:bold r:id="rId46"/>
      <p:italic r:id="rId47"/>
      <p:boldItalic r:id="rId48"/>
    </p:embeddedFont>
    <p:embeddedFont>
      <p:font typeface="Open Sans"/>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layfairDisplay-boldItalic.fntdata"/><Relationship Id="rId42" Type="http://schemas.openxmlformats.org/officeDocument/2006/relationships/font" Target="fonts/Lato-bold.fntdata"/><Relationship Id="rId41" Type="http://schemas.openxmlformats.org/officeDocument/2006/relationships/font" Target="fonts/Lato-regular.fntdata"/><Relationship Id="rId44" Type="http://schemas.openxmlformats.org/officeDocument/2006/relationships/font" Target="fonts/Lato-boldItalic.fntdata"/><Relationship Id="rId43" Type="http://schemas.openxmlformats.org/officeDocument/2006/relationships/font" Target="fonts/Lato-italic.fntdata"/><Relationship Id="rId46" Type="http://schemas.openxmlformats.org/officeDocument/2006/relationships/font" Target="fonts/CenturyGothic-bold.fntdata"/><Relationship Id="rId45" Type="http://schemas.openxmlformats.org/officeDocument/2006/relationships/font" Target="fonts/CenturyGothic-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CenturyGothic-boldItalic.fntdata"/><Relationship Id="rId47" Type="http://schemas.openxmlformats.org/officeDocument/2006/relationships/font" Target="fonts/CenturyGothic-italic.fntdata"/><Relationship Id="rId49" Type="http://schemas.openxmlformats.org/officeDocument/2006/relationships/font" Target="fonts/OpenSans-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font" Target="fonts/PlayfairDisplay-regular.fntdata"/><Relationship Id="rId36" Type="http://schemas.openxmlformats.org/officeDocument/2006/relationships/slide" Target="slides/slide31.xml"/><Relationship Id="rId39" Type="http://schemas.openxmlformats.org/officeDocument/2006/relationships/font" Target="fonts/PlayfairDisplay-italic.fntdata"/><Relationship Id="rId38" Type="http://schemas.openxmlformats.org/officeDocument/2006/relationships/font" Target="fonts/PlayfairDisplay-bold.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OpenSans-italic.fntdata"/><Relationship Id="rId50" Type="http://schemas.openxmlformats.org/officeDocument/2006/relationships/font" Target="fonts/OpenSans-bold.fntdata"/><Relationship Id="rId52" Type="http://schemas.openxmlformats.org/officeDocument/2006/relationships/font" Target="fonts/Open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6434"/>
          </a:xfrm>
          <a:prstGeom prst="rect">
            <a:avLst/>
          </a:prstGeom>
          <a:noFill/>
          <a:ln>
            <a:noFill/>
          </a:ln>
        </p:spPr>
        <p:txBody>
          <a:bodyPr anchorCtr="0" anchor="t" bIns="46575" lIns="93175" spcFirstLastPara="1" rIns="93175" wrap="square" tIns="465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0"/>
            <a:ext cx="3037840" cy="466434"/>
          </a:xfrm>
          <a:prstGeom prst="rect">
            <a:avLst/>
          </a:prstGeom>
          <a:noFill/>
          <a:ln>
            <a:noFill/>
          </a:ln>
        </p:spPr>
        <p:txBody>
          <a:bodyPr anchorCtr="0" anchor="t" bIns="46575" lIns="93175" spcFirstLastPara="1" rIns="93175" wrap="square" tIns="4657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6433"/>
          </a:xfrm>
          <a:prstGeom prst="rect">
            <a:avLst/>
          </a:prstGeom>
          <a:noFill/>
          <a:ln>
            <a:noFill/>
          </a:ln>
        </p:spPr>
        <p:txBody>
          <a:bodyPr anchorCtr="0" anchor="b" bIns="46575" lIns="93175" spcFirstLastPara="1" rIns="93175" wrap="square" tIns="465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166" name="Google Shape;166;p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3: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230" name="Google Shape;230;p1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a391a349f6_0_130: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236" name="Google Shape;236;g2a391a349f6_0_13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43140a55a4_0_340: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243" name="Google Shape;243;g243140a55a4_0_34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a391a349f6_0_14: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251" name="Google Shape;251;g2a391a349f6_0_14: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a391a349f6_0_22: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259" name="Google Shape;259;g2a391a349f6_0_22: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a391a349f6_0_30: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267" name="Google Shape;267;g2a391a349f6_0_3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41: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275" name="Google Shape;275;p4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a391a349f6_0_148: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a391a349f6_0_148: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83" name="Google Shape;283;g2a391a349f6_0_148: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a68b20c7f4_0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2a68b20c7f4_0_0: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90" name="Google Shape;290;g2a68b20c7f4_0_0: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a68b20c7f4_0_6: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2a68b20c7f4_0_6: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97" name="Google Shape;297;g2a68b20c7f4_0_6: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3efe0b0437_0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3efe0b0437_0_0: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75" name="Google Shape;175;g23efe0b0437_0_0: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494d89306c_0_9: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g2494d89306c_0_9: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304" name="Google Shape;304;g2494d89306c_0_9: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fr-CA"/>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43140a55a4_0_509: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310" name="Google Shape;310;g243140a55a4_0_509: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a391a349f6_0_38: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317" name="Google Shape;317;g2a391a349f6_0_38: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6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p65: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325" name="Google Shape;325;p65: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fr-CA"/>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a391a349f6_0_47: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g2a391a349f6_0_47: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333" name="Google Shape;333;g2a391a349f6_0_47: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fr-CA"/>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a391a349f6_0_57: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g2a391a349f6_0_57: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341" name="Google Shape;341;g2a391a349f6_0_57: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fr-CA"/>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2a391a349f6_0_65: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g2a391a349f6_0_65: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349" name="Google Shape;349;g2a391a349f6_0_65: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fr-CA"/>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a391a349f6_0_73: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g2a391a349f6_0_73: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357" name="Google Shape;357;g2a391a349f6_0_73: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fr-CA"/>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a391a349f6_0_8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4" name="Google Shape;364;g2a391a349f6_0_80: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365" name="Google Shape;365;g2a391a349f6_0_80: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fr-CA"/>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a391a349f6_0_88: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g2a391a349f6_0_88: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373" name="Google Shape;373;g2a391a349f6_0_88: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fr-CA"/>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a391a349f6_0_95: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a391a349f6_0_95: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82" name="Google Shape;182;g2a391a349f6_0_95: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71: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380" name="Google Shape;380;p7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7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93" name="Google Shape;393;p72: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394" name="Google Shape;394;p72: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fr-CA"/>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a391a349f6_0_104: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a391a349f6_0_104: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89" name="Google Shape;189;g2a391a349f6_0_104: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a391a349f6_0_111: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a391a349f6_0_111: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96" name="Google Shape;196;g2a391a349f6_0_111: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a391a349f6_0_118: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a391a349f6_0_118: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03" name="Google Shape;203;g2a391a349f6_0_118: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a391a349f6_0_136: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a391a349f6_0_136: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10" name="Google Shape;210;g2a391a349f6_0_136: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a391a349f6_0_142: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a391a349f6_0_142: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17" name="Google Shape;217;g2a391a349f6_0_142: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fr-CA"/>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a391a349f6_0_3: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223" name="Google Shape;223;g2a391a349f6_0_3: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42" name="Shape 42"/>
        <p:cNvGrpSpPr/>
        <p:nvPr/>
      </p:nvGrpSpPr>
      <p:grpSpPr>
        <a:xfrm>
          <a:off x="0" y="0"/>
          <a:ext cx="0" cy="0"/>
          <a:chOff x="0" y="0"/>
          <a:chExt cx="0" cy="0"/>
        </a:xfrm>
      </p:grpSpPr>
      <p:sp>
        <p:nvSpPr>
          <p:cNvPr id="43" name="Google Shape;43;p2"/>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11B2E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45" name="Google Shape;45;p2"/>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2"/>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légende">
  <p:cSld name="Titre et légende">
    <p:spTree>
      <p:nvGrpSpPr>
        <p:cNvPr id="108" name="Shape 108"/>
        <p:cNvGrpSpPr/>
        <p:nvPr/>
      </p:nvGrpSpPr>
      <p:grpSpPr>
        <a:xfrm>
          <a:off x="0" y="0"/>
          <a:ext cx="0" cy="0"/>
          <a:chOff x="0" y="0"/>
          <a:chExt cx="0" cy="0"/>
        </a:xfrm>
      </p:grpSpPr>
      <p:sp>
        <p:nvSpPr>
          <p:cNvPr id="109" name="Google Shape;109;p11"/>
          <p:cNvSpPr txBox="1"/>
          <p:nvPr>
            <p:ph type="title"/>
          </p:nvPr>
        </p:nvSpPr>
        <p:spPr>
          <a:xfrm>
            <a:off x="2589212" y="609600"/>
            <a:ext cx="8915399" cy="3117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11B2EB"/>
              </a:buClr>
              <a:buSzPts val="4800"/>
              <a:buFont typeface="Century Gothic"/>
              <a:buNone/>
              <a:defRPr b="0" sz="48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1"/>
          <p:cNvSpPr txBox="1"/>
          <p:nvPr>
            <p:ph idx="1" type="body"/>
          </p:nvPr>
        </p:nvSpPr>
        <p:spPr>
          <a:xfrm>
            <a:off x="2589212" y="4354046"/>
            <a:ext cx="8915399" cy="1555864"/>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800"/>
              <a:buNone/>
              <a:defRPr sz="1800">
                <a:solidFill>
                  <a:srgbClr val="595959"/>
                </a:solidFill>
              </a:defRPr>
            </a:lvl1pPr>
            <a:lvl2pPr indent="-228600" lvl="1" marL="914400" algn="l">
              <a:lnSpc>
                <a:spcPct val="100000"/>
              </a:lnSpc>
              <a:spcBef>
                <a:spcPts val="1000"/>
              </a:spcBef>
              <a:spcAft>
                <a:spcPts val="0"/>
              </a:spcAft>
              <a:buSzPts val="1800"/>
              <a:buNone/>
              <a:defRPr sz="1800">
                <a:solidFill>
                  <a:srgbClr val="888888"/>
                </a:solidFill>
              </a:defRPr>
            </a:lvl2pPr>
            <a:lvl3pPr indent="-228600" lvl="2" marL="1371600" algn="l">
              <a:lnSpc>
                <a:spcPct val="100000"/>
              </a:lnSpc>
              <a:spcBef>
                <a:spcPts val="1000"/>
              </a:spcBef>
              <a:spcAft>
                <a:spcPts val="0"/>
              </a:spcAft>
              <a:buSzPts val="1600"/>
              <a:buNone/>
              <a:defRPr sz="1600">
                <a:solidFill>
                  <a:srgbClr val="888888"/>
                </a:solidFill>
              </a:defRPr>
            </a:lvl3pPr>
            <a:lvl4pPr indent="-228600" lvl="3" marL="1828800" algn="l">
              <a:lnSpc>
                <a:spcPct val="100000"/>
              </a:lnSpc>
              <a:spcBef>
                <a:spcPts val="1000"/>
              </a:spcBef>
              <a:spcAft>
                <a:spcPts val="0"/>
              </a:spcAft>
              <a:buSzPts val="1400"/>
              <a:buNone/>
              <a:defRPr sz="1400">
                <a:solidFill>
                  <a:srgbClr val="888888"/>
                </a:solidFill>
              </a:defRPr>
            </a:lvl4pPr>
            <a:lvl5pPr indent="-228600" lvl="4" marL="2286000" algn="l">
              <a:lnSpc>
                <a:spcPct val="100000"/>
              </a:lnSpc>
              <a:spcBef>
                <a:spcPts val="1000"/>
              </a:spcBef>
              <a:spcAft>
                <a:spcPts val="0"/>
              </a:spcAft>
              <a:buSzPts val="1400"/>
              <a:buNone/>
              <a:defRPr sz="1400">
                <a:solidFill>
                  <a:srgbClr val="888888"/>
                </a:solidFill>
              </a:defRPr>
            </a:lvl5pPr>
            <a:lvl6pPr indent="-228600" lvl="5" marL="2743200" algn="l">
              <a:lnSpc>
                <a:spcPct val="100000"/>
              </a:lnSpc>
              <a:spcBef>
                <a:spcPts val="1000"/>
              </a:spcBef>
              <a:spcAft>
                <a:spcPts val="0"/>
              </a:spcAft>
              <a:buSzPts val="1400"/>
              <a:buNone/>
              <a:defRPr sz="1400">
                <a:solidFill>
                  <a:srgbClr val="888888"/>
                </a:solidFill>
              </a:defRPr>
            </a:lvl6pPr>
            <a:lvl7pPr indent="-228600" lvl="6" marL="3200400" algn="l">
              <a:lnSpc>
                <a:spcPct val="100000"/>
              </a:lnSpc>
              <a:spcBef>
                <a:spcPts val="1000"/>
              </a:spcBef>
              <a:spcAft>
                <a:spcPts val="0"/>
              </a:spcAft>
              <a:buSzPts val="1400"/>
              <a:buNone/>
              <a:defRPr sz="1400">
                <a:solidFill>
                  <a:srgbClr val="888888"/>
                </a:solidFill>
              </a:defRPr>
            </a:lvl7pPr>
            <a:lvl8pPr indent="-228600" lvl="7" marL="3657600" algn="l">
              <a:lnSpc>
                <a:spcPct val="100000"/>
              </a:lnSpc>
              <a:spcBef>
                <a:spcPts val="1000"/>
              </a:spcBef>
              <a:spcAft>
                <a:spcPts val="0"/>
              </a:spcAft>
              <a:buSzPts val="1400"/>
              <a:buNone/>
              <a:defRPr sz="1400">
                <a:solidFill>
                  <a:srgbClr val="888888"/>
                </a:solidFill>
              </a:defRPr>
            </a:lvl8pPr>
            <a:lvl9pPr indent="-228600" lvl="8" marL="4114800" algn="l">
              <a:lnSpc>
                <a:spcPct val="100000"/>
              </a:lnSpc>
              <a:spcBef>
                <a:spcPts val="1000"/>
              </a:spcBef>
              <a:spcAft>
                <a:spcPts val="0"/>
              </a:spcAft>
              <a:buSzPts val="1400"/>
              <a:buNone/>
              <a:defRPr sz="1400">
                <a:solidFill>
                  <a:srgbClr val="888888"/>
                </a:solidFill>
              </a:defRPr>
            </a:lvl9pPr>
          </a:lstStyle>
          <a:p/>
        </p:txBody>
      </p:sp>
      <p:sp>
        <p:nvSpPr>
          <p:cNvPr id="111" name="Google Shape;111;p11"/>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11"/>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11"/>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11"/>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tion avec légende">
  <p:cSld name="Citation avec légende">
    <p:spTree>
      <p:nvGrpSpPr>
        <p:cNvPr id="115" name="Shape 115"/>
        <p:cNvGrpSpPr/>
        <p:nvPr/>
      </p:nvGrpSpPr>
      <p:grpSpPr>
        <a:xfrm>
          <a:off x="0" y="0"/>
          <a:ext cx="0" cy="0"/>
          <a:chOff x="0" y="0"/>
          <a:chExt cx="0" cy="0"/>
        </a:xfrm>
      </p:grpSpPr>
      <p:sp>
        <p:nvSpPr>
          <p:cNvPr id="116" name="Google Shape;116;p12"/>
          <p:cNvSpPr txBox="1"/>
          <p:nvPr>
            <p:ph type="title"/>
          </p:nvPr>
        </p:nvSpPr>
        <p:spPr>
          <a:xfrm>
            <a:off x="2849949" y="609600"/>
            <a:ext cx="8393926" cy="2895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11B2EB"/>
              </a:buClr>
              <a:buSzPts val="4800"/>
              <a:buFont typeface="Century Gothic"/>
              <a:buNone/>
              <a:defRPr b="0" sz="48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12"/>
          <p:cNvSpPr txBox="1"/>
          <p:nvPr>
            <p:ph idx="1" type="body"/>
          </p:nvPr>
        </p:nvSpPr>
        <p:spPr>
          <a:xfrm>
            <a:off x="3275012" y="3505200"/>
            <a:ext cx="7536554" cy="3810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1000"/>
              </a:spcBef>
              <a:spcAft>
                <a:spcPts val="0"/>
              </a:spcAft>
              <a:buSzPts val="1600"/>
              <a:buFont typeface="Century Gothic"/>
              <a:buNone/>
              <a:defRPr sz="1600">
                <a:solidFill>
                  <a:srgbClr val="7F7F7F"/>
                </a:solidFill>
              </a:defRPr>
            </a:lvl1pPr>
            <a:lvl2pPr indent="-228600" lvl="1" marL="914400" algn="l">
              <a:lnSpc>
                <a:spcPct val="100000"/>
              </a:lnSpc>
              <a:spcBef>
                <a:spcPts val="1000"/>
              </a:spcBef>
              <a:spcAft>
                <a:spcPts val="0"/>
              </a:spcAft>
              <a:buSzPts val="1600"/>
              <a:buFont typeface="Century Gothic"/>
              <a:buNone/>
              <a:defRPr/>
            </a:lvl2pPr>
            <a:lvl3pPr indent="-228600" lvl="2" marL="1371600" algn="l">
              <a:lnSpc>
                <a:spcPct val="100000"/>
              </a:lnSpc>
              <a:spcBef>
                <a:spcPts val="1000"/>
              </a:spcBef>
              <a:spcAft>
                <a:spcPts val="0"/>
              </a:spcAft>
              <a:buSzPts val="1400"/>
              <a:buFont typeface="Century Gothic"/>
              <a:buNone/>
              <a:defRPr/>
            </a:lvl3pPr>
            <a:lvl4pPr indent="-228600" lvl="3" marL="1828800" algn="l">
              <a:lnSpc>
                <a:spcPct val="100000"/>
              </a:lnSpc>
              <a:spcBef>
                <a:spcPts val="1000"/>
              </a:spcBef>
              <a:spcAft>
                <a:spcPts val="0"/>
              </a:spcAft>
              <a:buSzPts val="1200"/>
              <a:buFont typeface="Century Gothic"/>
              <a:buNone/>
              <a:defRPr/>
            </a:lvl4pPr>
            <a:lvl5pPr indent="-228600" lvl="4" marL="2286000" algn="l">
              <a:lnSpc>
                <a:spcPct val="100000"/>
              </a:lnSpc>
              <a:spcBef>
                <a:spcPts val="1000"/>
              </a:spcBef>
              <a:spcAft>
                <a:spcPts val="0"/>
              </a:spcAft>
              <a:buSzPts val="1200"/>
              <a:buFont typeface="Century Gothic"/>
              <a:buNone/>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118" name="Google Shape;118;p12"/>
          <p:cNvSpPr txBox="1"/>
          <p:nvPr>
            <p:ph idx="2" type="body"/>
          </p:nvPr>
        </p:nvSpPr>
        <p:spPr>
          <a:xfrm>
            <a:off x="2589212" y="4354046"/>
            <a:ext cx="8915399" cy="1555864"/>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800"/>
              <a:buNone/>
              <a:defRPr sz="1800">
                <a:solidFill>
                  <a:srgbClr val="595959"/>
                </a:solidFill>
              </a:defRPr>
            </a:lvl1pPr>
            <a:lvl2pPr indent="-228600" lvl="1" marL="914400" algn="l">
              <a:lnSpc>
                <a:spcPct val="100000"/>
              </a:lnSpc>
              <a:spcBef>
                <a:spcPts val="1000"/>
              </a:spcBef>
              <a:spcAft>
                <a:spcPts val="0"/>
              </a:spcAft>
              <a:buSzPts val="1800"/>
              <a:buNone/>
              <a:defRPr sz="1800">
                <a:solidFill>
                  <a:srgbClr val="888888"/>
                </a:solidFill>
              </a:defRPr>
            </a:lvl2pPr>
            <a:lvl3pPr indent="-228600" lvl="2" marL="1371600" algn="l">
              <a:lnSpc>
                <a:spcPct val="100000"/>
              </a:lnSpc>
              <a:spcBef>
                <a:spcPts val="1000"/>
              </a:spcBef>
              <a:spcAft>
                <a:spcPts val="0"/>
              </a:spcAft>
              <a:buSzPts val="1600"/>
              <a:buNone/>
              <a:defRPr sz="1600">
                <a:solidFill>
                  <a:srgbClr val="888888"/>
                </a:solidFill>
              </a:defRPr>
            </a:lvl3pPr>
            <a:lvl4pPr indent="-228600" lvl="3" marL="1828800" algn="l">
              <a:lnSpc>
                <a:spcPct val="100000"/>
              </a:lnSpc>
              <a:spcBef>
                <a:spcPts val="1000"/>
              </a:spcBef>
              <a:spcAft>
                <a:spcPts val="0"/>
              </a:spcAft>
              <a:buSzPts val="1400"/>
              <a:buNone/>
              <a:defRPr sz="1400">
                <a:solidFill>
                  <a:srgbClr val="888888"/>
                </a:solidFill>
              </a:defRPr>
            </a:lvl4pPr>
            <a:lvl5pPr indent="-228600" lvl="4" marL="2286000" algn="l">
              <a:lnSpc>
                <a:spcPct val="100000"/>
              </a:lnSpc>
              <a:spcBef>
                <a:spcPts val="1000"/>
              </a:spcBef>
              <a:spcAft>
                <a:spcPts val="0"/>
              </a:spcAft>
              <a:buSzPts val="1400"/>
              <a:buNone/>
              <a:defRPr sz="1400">
                <a:solidFill>
                  <a:srgbClr val="888888"/>
                </a:solidFill>
              </a:defRPr>
            </a:lvl5pPr>
            <a:lvl6pPr indent="-228600" lvl="5" marL="2743200" algn="l">
              <a:lnSpc>
                <a:spcPct val="100000"/>
              </a:lnSpc>
              <a:spcBef>
                <a:spcPts val="1000"/>
              </a:spcBef>
              <a:spcAft>
                <a:spcPts val="0"/>
              </a:spcAft>
              <a:buSzPts val="1400"/>
              <a:buNone/>
              <a:defRPr sz="1400">
                <a:solidFill>
                  <a:srgbClr val="888888"/>
                </a:solidFill>
              </a:defRPr>
            </a:lvl6pPr>
            <a:lvl7pPr indent="-228600" lvl="6" marL="3200400" algn="l">
              <a:lnSpc>
                <a:spcPct val="100000"/>
              </a:lnSpc>
              <a:spcBef>
                <a:spcPts val="1000"/>
              </a:spcBef>
              <a:spcAft>
                <a:spcPts val="0"/>
              </a:spcAft>
              <a:buSzPts val="1400"/>
              <a:buNone/>
              <a:defRPr sz="1400">
                <a:solidFill>
                  <a:srgbClr val="888888"/>
                </a:solidFill>
              </a:defRPr>
            </a:lvl7pPr>
            <a:lvl8pPr indent="-228600" lvl="7" marL="3657600" algn="l">
              <a:lnSpc>
                <a:spcPct val="100000"/>
              </a:lnSpc>
              <a:spcBef>
                <a:spcPts val="1000"/>
              </a:spcBef>
              <a:spcAft>
                <a:spcPts val="0"/>
              </a:spcAft>
              <a:buSzPts val="1400"/>
              <a:buNone/>
              <a:defRPr sz="1400">
                <a:solidFill>
                  <a:srgbClr val="888888"/>
                </a:solidFill>
              </a:defRPr>
            </a:lvl8pPr>
            <a:lvl9pPr indent="-228600" lvl="8" marL="4114800" algn="l">
              <a:lnSpc>
                <a:spcPct val="100000"/>
              </a:lnSpc>
              <a:spcBef>
                <a:spcPts val="1000"/>
              </a:spcBef>
              <a:spcAft>
                <a:spcPts val="0"/>
              </a:spcAft>
              <a:buSzPts val="1400"/>
              <a:buNone/>
              <a:defRPr sz="1400">
                <a:solidFill>
                  <a:srgbClr val="888888"/>
                </a:solidFill>
              </a:defRPr>
            </a:lvl9pPr>
          </a:lstStyle>
          <a:p/>
        </p:txBody>
      </p:sp>
      <p:sp>
        <p:nvSpPr>
          <p:cNvPr id="119" name="Google Shape;119;p12"/>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12"/>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12"/>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12"/>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fr-CA"/>
              <a:t>‹#›</a:t>
            </a:fld>
            <a:endParaRPr/>
          </a:p>
        </p:txBody>
      </p:sp>
      <p:sp>
        <p:nvSpPr>
          <p:cNvPr id="123" name="Google Shape;123;p12"/>
          <p:cNvSpPr txBox="1"/>
          <p:nvPr/>
        </p:nvSpPr>
        <p:spPr>
          <a:xfrm>
            <a:off x="2467652" y="648005"/>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fr-CA" sz="8000" u="none" cap="none" strike="noStrike">
                <a:solidFill>
                  <a:schemeClr val="accent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24" name="Google Shape;124;p12"/>
          <p:cNvSpPr txBox="1"/>
          <p:nvPr/>
        </p:nvSpPr>
        <p:spPr>
          <a:xfrm>
            <a:off x="11114852" y="290530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fr-CA" sz="8000" u="none" cap="none" strike="noStrike">
                <a:solidFill>
                  <a:schemeClr val="accent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te nom">
  <p:cSld name="Carte nom">
    <p:spTree>
      <p:nvGrpSpPr>
        <p:cNvPr id="125" name="Shape 125"/>
        <p:cNvGrpSpPr/>
        <p:nvPr/>
      </p:nvGrpSpPr>
      <p:grpSpPr>
        <a:xfrm>
          <a:off x="0" y="0"/>
          <a:ext cx="0" cy="0"/>
          <a:chOff x="0" y="0"/>
          <a:chExt cx="0" cy="0"/>
        </a:xfrm>
      </p:grpSpPr>
      <p:sp>
        <p:nvSpPr>
          <p:cNvPr id="126" name="Google Shape;126;p13"/>
          <p:cNvSpPr txBox="1"/>
          <p:nvPr>
            <p:ph type="title"/>
          </p:nvPr>
        </p:nvSpPr>
        <p:spPr>
          <a:xfrm>
            <a:off x="2589213" y="2438400"/>
            <a:ext cx="8915400" cy="2724845"/>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11B2EB"/>
              </a:buClr>
              <a:buSzPts val="4800"/>
              <a:buFont typeface="Century Gothic"/>
              <a:buNone/>
              <a:defRPr b="0"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13"/>
          <p:cNvSpPr txBox="1"/>
          <p:nvPr>
            <p:ph idx="1"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800"/>
              <a:buNone/>
              <a:defRPr>
                <a:solidFill>
                  <a:srgbClr val="595959"/>
                </a:solidFil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128" name="Google Shape;128;p13"/>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13"/>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13"/>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13"/>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te nom citation">
  <p:cSld name="Carte nom citation">
    <p:spTree>
      <p:nvGrpSpPr>
        <p:cNvPr id="132" name="Shape 132"/>
        <p:cNvGrpSpPr/>
        <p:nvPr/>
      </p:nvGrpSpPr>
      <p:grpSpPr>
        <a:xfrm>
          <a:off x="0" y="0"/>
          <a:ext cx="0" cy="0"/>
          <a:chOff x="0" y="0"/>
          <a:chExt cx="0" cy="0"/>
        </a:xfrm>
      </p:grpSpPr>
      <p:sp>
        <p:nvSpPr>
          <p:cNvPr id="133" name="Google Shape;133;p14"/>
          <p:cNvSpPr txBox="1"/>
          <p:nvPr>
            <p:ph type="title"/>
          </p:nvPr>
        </p:nvSpPr>
        <p:spPr>
          <a:xfrm>
            <a:off x="2849949" y="609600"/>
            <a:ext cx="8393926" cy="2895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11B2EB"/>
              </a:buClr>
              <a:buSzPts val="4800"/>
              <a:buFont typeface="Century Gothic"/>
              <a:buNone/>
              <a:defRPr b="0" sz="48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14"/>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2400"/>
              <a:buFont typeface="Century Gothic"/>
              <a:buNone/>
              <a:defRPr sz="2400">
                <a:solidFill>
                  <a:schemeClr val="accent1"/>
                </a:solidFill>
              </a:defRPr>
            </a:lvl1pPr>
            <a:lvl2pPr indent="-228600" lvl="1" marL="914400" algn="l">
              <a:lnSpc>
                <a:spcPct val="100000"/>
              </a:lnSpc>
              <a:spcBef>
                <a:spcPts val="1000"/>
              </a:spcBef>
              <a:spcAft>
                <a:spcPts val="0"/>
              </a:spcAft>
              <a:buSzPts val="1600"/>
              <a:buFont typeface="Century Gothic"/>
              <a:buNone/>
              <a:defRPr/>
            </a:lvl2pPr>
            <a:lvl3pPr indent="-228600" lvl="2" marL="1371600" algn="l">
              <a:lnSpc>
                <a:spcPct val="100000"/>
              </a:lnSpc>
              <a:spcBef>
                <a:spcPts val="1000"/>
              </a:spcBef>
              <a:spcAft>
                <a:spcPts val="0"/>
              </a:spcAft>
              <a:buSzPts val="1400"/>
              <a:buFont typeface="Century Gothic"/>
              <a:buNone/>
              <a:defRPr/>
            </a:lvl3pPr>
            <a:lvl4pPr indent="-228600" lvl="3" marL="1828800" algn="l">
              <a:lnSpc>
                <a:spcPct val="100000"/>
              </a:lnSpc>
              <a:spcBef>
                <a:spcPts val="1000"/>
              </a:spcBef>
              <a:spcAft>
                <a:spcPts val="0"/>
              </a:spcAft>
              <a:buSzPts val="1200"/>
              <a:buFont typeface="Century Gothic"/>
              <a:buNone/>
              <a:defRPr/>
            </a:lvl4pPr>
            <a:lvl5pPr indent="-228600" lvl="4" marL="2286000" algn="l">
              <a:lnSpc>
                <a:spcPct val="100000"/>
              </a:lnSpc>
              <a:spcBef>
                <a:spcPts val="1000"/>
              </a:spcBef>
              <a:spcAft>
                <a:spcPts val="0"/>
              </a:spcAft>
              <a:buSzPts val="1200"/>
              <a:buFont typeface="Century Gothic"/>
              <a:buNone/>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135" name="Google Shape;135;p14"/>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800"/>
              <a:buNone/>
              <a:defRPr>
                <a:solidFill>
                  <a:srgbClr val="595959"/>
                </a:solidFil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136" name="Google Shape;136;p14"/>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14"/>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14"/>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14"/>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fr-CA"/>
              <a:t>‹#›</a:t>
            </a:fld>
            <a:endParaRPr/>
          </a:p>
        </p:txBody>
      </p:sp>
      <p:sp>
        <p:nvSpPr>
          <p:cNvPr id="140" name="Google Shape;140;p14"/>
          <p:cNvSpPr txBox="1"/>
          <p:nvPr/>
        </p:nvSpPr>
        <p:spPr>
          <a:xfrm>
            <a:off x="2467652" y="648005"/>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fr-CA" sz="8000" u="none" cap="none" strike="noStrike">
                <a:solidFill>
                  <a:schemeClr val="accent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41" name="Google Shape;141;p14"/>
          <p:cNvSpPr txBox="1"/>
          <p:nvPr/>
        </p:nvSpPr>
        <p:spPr>
          <a:xfrm>
            <a:off x="11114852" y="290530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fr-CA" sz="8000" u="none" cap="none" strike="noStrike">
                <a:solidFill>
                  <a:schemeClr val="accent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rai ou faux">
  <p:cSld name="Vrai ou faux">
    <p:spTree>
      <p:nvGrpSpPr>
        <p:cNvPr id="142" name="Shape 142"/>
        <p:cNvGrpSpPr/>
        <p:nvPr/>
      </p:nvGrpSpPr>
      <p:grpSpPr>
        <a:xfrm>
          <a:off x="0" y="0"/>
          <a:ext cx="0" cy="0"/>
          <a:chOff x="0" y="0"/>
          <a:chExt cx="0" cy="0"/>
        </a:xfrm>
      </p:grpSpPr>
      <p:sp>
        <p:nvSpPr>
          <p:cNvPr id="143" name="Google Shape;143;p15"/>
          <p:cNvSpPr txBox="1"/>
          <p:nvPr>
            <p:ph type="title"/>
          </p:nvPr>
        </p:nvSpPr>
        <p:spPr>
          <a:xfrm>
            <a:off x="2589212" y="627407"/>
            <a:ext cx="8915399" cy="288002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11B2EB"/>
              </a:buClr>
              <a:buSzPts val="4800"/>
              <a:buFont typeface="Century Gothic"/>
              <a:buNone/>
              <a:defRPr b="0"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15"/>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2400"/>
              <a:buFont typeface="Century Gothic"/>
              <a:buNone/>
              <a:defRPr sz="2400">
                <a:solidFill>
                  <a:schemeClr val="accent1"/>
                </a:solidFill>
              </a:defRPr>
            </a:lvl1pPr>
            <a:lvl2pPr indent="-228600" lvl="1" marL="914400" algn="l">
              <a:lnSpc>
                <a:spcPct val="100000"/>
              </a:lnSpc>
              <a:spcBef>
                <a:spcPts val="1000"/>
              </a:spcBef>
              <a:spcAft>
                <a:spcPts val="0"/>
              </a:spcAft>
              <a:buSzPts val="1600"/>
              <a:buFont typeface="Century Gothic"/>
              <a:buNone/>
              <a:defRPr/>
            </a:lvl2pPr>
            <a:lvl3pPr indent="-228600" lvl="2" marL="1371600" algn="l">
              <a:lnSpc>
                <a:spcPct val="100000"/>
              </a:lnSpc>
              <a:spcBef>
                <a:spcPts val="1000"/>
              </a:spcBef>
              <a:spcAft>
                <a:spcPts val="0"/>
              </a:spcAft>
              <a:buSzPts val="1400"/>
              <a:buFont typeface="Century Gothic"/>
              <a:buNone/>
              <a:defRPr/>
            </a:lvl3pPr>
            <a:lvl4pPr indent="-228600" lvl="3" marL="1828800" algn="l">
              <a:lnSpc>
                <a:spcPct val="100000"/>
              </a:lnSpc>
              <a:spcBef>
                <a:spcPts val="1000"/>
              </a:spcBef>
              <a:spcAft>
                <a:spcPts val="0"/>
              </a:spcAft>
              <a:buSzPts val="1200"/>
              <a:buFont typeface="Century Gothic"/>
              <a:buNone/>
              <a:defRPr/>
            </a:lvl4pPr>
            <a:lvl5pPr indent="-228600" lvl="4" marL="2286000" algn="l">
              <a:lnSpc>
                <a:spcPct val="100000"/>
              </a:lnSpc>
              <a:spcBef>
                <a:spcPts val="1000"/>
              </a:spcBef>
              <a:spcAft>
                <a:spcPts val="0"/>
              </a:spcAft>
              <a:buSzPts val="1200"/>
              <a:buFont typeface="Century Gothic"/>
              <a:buNone/>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145" name="Google Shape;145;p15"/>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800"/>
              <a:buNone/>
              <a:defRPr>
                <a:solidFill>
                  <a:srgbClr val="595959"/>
                </a:solidFil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146" name="Google Shape;146;p15"/>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15"/>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p15"/>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15"/>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150" name="Shape 150"/>
        <p:cNvGrpSpPr/>
        <p:nvPr/>
      </p:nvGrpSpPr>
      <p:grpSpPr>
        <a:xfrm>
          <a:off x="0" y="0"/>
          <a:ext cx="0" cy="0"/>
          <a:chOff x="0" y="0"/>
          <a:chExt cx="0" cy="0"/>
        </a:xfrm>
      </p:grpSpPr>
      <p:sp>
        <p:nvSpPr>
          <p:cNvPr id="151" name="Google Shape;151;p16"/>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11B2E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16"/>
          <p:cNvSpPr txBox="1"/>
          <p:nvPr>
            <p:ph idx="1" type="body"/>
          </p:nvPr>
        </p:nvSpPr>
        <p:spPr>
          <a:xfrm rot="5400000">
            <a:off x="5103812" y="-381000"/>
            <a:ext cx="3886200" cy="8915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153" name="Google Shape;153;p16"/>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16"/>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p16"/>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16"/>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157" name="Shape 157"/>
        <p:cNvGrpSpPr/>
        <p:nvPr/>
      </p:nvGrpSpPr>
      <p:grpSpPr>
        <a:xfrm>
          <a:off x="0" y="0"/>
          <a:ext cx="0" cy="0"/>
          <a:chOff x="0" y="0"/>
          <a:chExt cx="0" cy="0"/>
        </a:xfrm>
      </p:grpSpPr>
      <p:sp>
        <p:nvSpPr>
          <p:cNvPr id="158" name="Google Shape;158;p17"/>
          <p:cNvSpPr txBox="1"/>
          <p:nvPr>
            <p:ph type="title"/>
          </p:nvPr>
        </p:nvSpPr>
        <p:spPr>
          <a:xfrm rot="5400000">
            <a:off x="7756704" y="2165513"/>
            <a:ext cx="5283817" cy="2207601"/>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11B2E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p17"/>
          <p:cNvSpPr txBox="1"/>
          <p:nvPr>
            <p:ph idx="1" type="body"/>
          </p:nvPr>
        </p:nvSpPr>
        <p:spPr>
          <a:xfrm rot="5400000">
            <a:off x="3185803" y="30814"/>
            <a:ext cx="5283817" cy="64770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160" name="Google Shape;160;p17"/>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p17"/>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 name="Google Shape;162;p17"/>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17"/>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49" name="Shape 49"/>
        <p:cNvGrpSpPr/>
        <p:nvPr/>
      </p:nvGrpSpPr>
      <p:grpSpPr>
        <a:xfrm>
          <a:off x="0" y="0"/>
          <a:ext cx="0" cy="0"/>
          <a:chOff x="0" y="0"/>
          <a:chExt cx="0" cy="0"/>
        </a:xfrm>
      </p:grpSpPr>
      <p:sp>
        <p:nvSpPr>
          <p:cNvPr id="50" name="Google Shape;50;p3"/>
          <p:cNvSpPr txBox="1"/>
          <p:nvPr>
            <p:ph type="ctrTitle"/>
          </p:nvPr>
        </p:nvSpPr>
        <p:spPr>
          <a:xfrm>
            <a:off x="2589213" y="2514600"/>
            <a:ext cx="8915399" cy="2262781"/>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11B2EB"/>
              </a:buClr>
              <a:buSzPts val="5400"/>
              <a:buFont typeface="Century Gothic"/>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
          <p:cNvSpPr txBox="1"/>
          <p:nvPr>
            <p:ph idx="1" type="subTitle"/>
          </p:nvPr>
        </p:nvSpPr>
        <p:spPr>
          <a:xfrm>
            <a:off x="2589213" y="4777379"/>
            <a:ext cx="8915399" cy="1126283"/>
          </a:xfrm>
          <a:prstGeom prst="rect">
            <a:avLst/>
          </a:prstGeom>
          <a:noFill/>
          <a:ln>
            <a:noFill/>
          </a:ln>
        </p:spPr>
        <p:txBody>
          <a:bodyPr anchorCtr="0" anchor="t" bIns="45700" lIns="91425" spcFirstLastPara="1" rIns="91425" wrap="square" tIns="45700">
            <a:normAutofit/>
          </a:bodyPr>
          <a:lstStyle>
            <a:lvl1pPr lvl="0" algn="l">
              <a:lnSpc>
                <a:spcPct val="100000"/>
              </a:lnSpc>
              <a:spcBef>
                <a:spcPts val="1000"/>
              </a:spcBef>
              <a:spcAft>
                <a:spcPts val="0"/>
              </a:spcAft>
              <a:buSzPts val="1800"/>
              <a:buNone/>
              <a:defRPr>
                <a:solidFill>
                  <a:srgbClr val="595959"/>
                </a:solidFill>
              </a:defRPr>
            </a:lvl1pPr>
            <a:lvl2pPr lvl="1" algn="ctr">
              <a:lnSpc>
                <a:spcPct val="100000"/>
              </a:lnSpc>
              <a:spcBef>
                <a:spcPts val="1000"/>
              </a:spcBef>
              <a:spcAft>
                <a:spcPts val="0"/>
              </a:spcAft>
              <a:buSzPts val="1600"/>
              <a:buNone/>
              <a:defRPr>
                <a:solidFill>
                  <a:srgbClr val="888888"/>
                </a:solidFill>
              </a:defRPr>
            </a:lvl2pPr>
            <a:lvl3pPr lvl="2" algn="ctr">
              <a:lnSpc>
                <a:spcPct val="100000"/>
              </a:lnSpc>
              <a:spcBef>
                <a:spcPts val="1000"/>
              </a:spcBef>
              <a:spcAft>
                <a:spcPts val="0"/>
              </a:spcAft>
              <a:buSzPts val="1400"/>
              <a:buNone/>
              <a:defRPr>
                <a:solidFill>
                  <a:srgbClr val="888888"/>
                </a:solidFill>
              </a:defRPr>
            </a:lvl3pPr>
            <a:lvl4pPr lvl="3" algn="ctr">
              <a:lnSpc>
                <a:spcPct val="100000"/>
              </a:lnSpc>
              <a:spcBef>
                <a:spcPts val="1000"/>
              </a:spcBef>
              <a:spcAft>
                <a:spcPts val="0"/>
              </a:spcAft>
              <a:buSzPts val="1200"/>
              <a:buNone/>
              <a:defRPr>
                <a:solidFill>
                  <a:srgbClr val="888888"/>
                </a:solidFill>
              </a:defRPr>
            </a:lvl4pPr>
            <a:lvl5pPr lvl="4" algn="ctr">
              <a:lnSpc>
                <a:spcPct val="100000"/>
              </a:lnSpc>
              <a:spcBef>
                <a:spcPts val="1000"/>
              </a:spcBef>
              <a:spcAft>
                <a:spcPts val="0"/>
              </a:spcAft>
              <a:buSzPts val="1200"/>
              <a:buNone/>
              <a:defRPr>
                <a:solidFill>
                  <a:srgbClr val="888888"/>
                </a:solidFill>
              </a:defRPr>
            </a:lvl5pPr>
            <a:lvl6pPr lvl="5" algn="ctr">
              <a:lnSpc>
                <a:spcPct val="100000"/>
              </a:lnSpc>
              <a:spcBef>
                <a:spcPts val="1000"/>
              </a:spcBef>
              <a:spcAft>
                <a:spcPts val="0"/>
              </a:spcAft>
              <a:buSzPts val="1200"/>
              <a:buNone/>
              <a:defRPr>
                <a:solidFill>
                  <a:srgbClr val="888888"/>
                </a:solidFill>
              </a:defRPr>
            </a:lvl6pPr>
            <a:lvl7pPr lvl="6" algn="ctr">
              <a:lnSpc>
                <a:spcPct val="100000"/>
              </a:lnSpc>
              <a:spcBef>
                <a:spcPts val="1000"/>
              </a:spcBef>
              <a:spcAft>
                <a:spcPts val="0"/>
              </a:spcAft>
              <a:buSzPts val="1200"/>
              <a:buNone/>
              <a:defRPr>
                <a:solidFill>
                  <a:srgbClr val="888888"/>
                </a:solidFill>
              </a:defRPr>
            </a:lvl7pPr>
            <a:lvl8pPr lvl="7" algn="ctr">
              <a:lnSpc>
                <a:spcPct val="100000"/>
              </a:lnSpc>
              <a:spcBef>
                <a:spcPts val="1000"/>
              </a:spcBef>
              <a:spcAft>
                <a:spcPts val="0"/>
              </a:spcAft>
              <a:buSzPts val="1200"/>
              <a:buNone/>
              <a:defRPr>
                <a:solidFill>
                  <a:srgbClr val="888888"/>
                </a:solidFill>
              </a:defRPr>
            </a:lvl8pPr>
            <a:lvl9pPr lvl="8" algn="ctr">
              <a:lnSpc>
                <a:spcPct val="100000"/>
              </a:lnSpc>
              <a:spcBef>
                <a:spcPts val="1000"/>
              </a:spcBef>
              <a:spcAft>
                <a:spcPts val="0"/>
              </a:spcAft>
              <a:buSzPts val="1200"/>
              <a:buNone/>
              <a:defRPr>
                <a:solidFill>
                  <a:srgbClr val="888888"/>
                </a:solidFill>
              </a:defRPr>
            </a:lvl9pPr>
          </a:lstStyle>
          <a:p/>
        </p:txBody>
      </p:sp>
      <p:sp>
        <p:nvSpPr>
          <p:cNvPr id="52" name="Google Shape;52;p3"/>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
          <p:cNvSpPr/>
          <p:nvPr/>
        </p:nvSpPr>
        <p:spPr>
          <a:xfrm>
            <a:off x="0" y="4323810"/>
            <a:ext cx="1744652" cy="778589"/>
          </a:xfrm>
          <a:custGeom>
            <a:rect b="b" l="l" r="r" t="t"/>
            <a:pathLst>
              <a:path extrusionOk="0" h="166" w="372">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3"/>
          <p:cNvSpPr txBox="1"/>
          <p:nvPr>
            <p:ph idx="12" type="sldNum"/>
          </p:nvPr>
        </p:nvSpPr>
        <p:spPr>
          <a:xfrm>
            <a:off x="531812" y="4529540"/>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56" name="Shape 56"/>
        <p:cNvGrpSpPr/>
        <p:nvPr/>
      </p:nvGrpSpPr>
      <p:grpSpPr>
        <a:xfrm>
          <a:off x="0" y="0"/>
          <a:ext cx="0" cy="0"/>
          <a:chOff x="0" y="0"/>
          <a:chExt cx="0" cy="0"/>
        </a:xfrm>
      </p:grpSpPr>
      <p:sp>
        <p:nvSpPr>
          <p:cNvPr id="57" name="Google Shape;57;p4"/>
          <p:cNvSpPr txBox="1"/>
          <p:nvPr>
            <p:ph type="title"/>
          </p:nvPr>
        </p:nvSpPr>
        <p:spPr>
          <a:xfrm>
            <a:off x="2589212" y="446088"/>
            <a:ext cx="3505199" cy="976312"/>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11B2EB"/>
              </a:buClr>
              <a:buSzPts val="2000"/>
              <a:buFont typeface="Century Gothic"/>
              <a:buNone/>
              <a:defRPr b="0"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4"/>
          <p:cNvSpPr txBox="1"/>
          <p:nvPr>
            <p:ph idx="1" type="body"/>
          </p:nvPr>
        </p:nvSpPr>
        <p:spPr>
          <a:xfrm>
            <a:off x="6323012" y="446088"/>
            <a:ext cx="5181600" cy="5414963"/>
          </a:xfrm>
          <a:prstGeom prst="rect">
            <a:avLst/>
          </a:prstGeom>
          <a:noFill/>
          <a:ln>
            <a:noFill/>
          </a:ln>
        </p:spPr>
        <p:txBody>
          <a:bodyPr anchorCtr="0" anchor="ctr"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59" name="Google Shape;59;p4"/>
          <p:cNvSpPr txBox="1"/>
          <p:nvPr>
            <p:ph idx="2" type="body"/>
          </p:nvPr>
        </p:nvSpPr>
        <p:spPr>
          <a:xfrm>
            <a:off x="2589212" y="1598613"/>
            <a:ext cx="3505199" cy="426243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00"/>
              <a:buNone/>
              <a:defRPr sz="1400"/>
            </a:lvl1pPr>
            <a:lvl2pPr indent="-228600" lvl="1" marL="914400" algn="l">
              <a:lnSpc>
                <a:spcPct val="100000"/>
              </a:lnSpc>
              <a:spcBef>
                <a:spcPts val="1000"/>
              </a:spcBef>
              <a:spcAft>
                <a:spcPts val="0"/>
              </a:spcAft>
              <a:buSzPts val="1200"/>
              <a:buNone/>
              <a:defRPr sz="1200"/>
            </a:lvl2pPr>
            <a:lvl3pPr indent="-228600" lvl="2" marL="1371600" algn="l">
              <a:lnSpc>
                <a:spcPct val="100000"/>
              </a:lnSpc>
              <a:spcBef>
                <a:spcPts val="1000"/>
              </a:spcBef>
              <a:spcAft>
                <a:spcPts val="0"/>
              </a:spcAft>
              <a:buSzPts val="1000"/>
              <a:buNone/>
              <a:defRPr sz="1000"/>
            </a:lvl3pPr>
            <a:lvl4pPr indent="-228600" lvl="3" marL="1828800" algn="l">
              <a:lnSpc>
                <a:spcPct val="100000"/>
              </a:lnSpc>
              <a:spcBef>
                <a:spcPts val="1000"/>
              </a:spcBef>
              <a:spcAft>
                <a:spcPts val="0"/>
              </a:spcAft>
              <a:buSzPts val="900"/>
              <a:buNone/>
              <a:defRPr sz="900"/>
            </a:lvl4pPr>
            <a:lvl5pPr indent="-228600" lvl="4" marL="2286000" algn="l">
              <a:lnSpc>
                <a:spcPct val="100000"/>
              </a:lnSpc>
              <a:spcBef>
                <a:spcPts val="1000"/>
              </a:spcBef>
              <a:spcAft>
                <a:spcPts val="0"/>
              </a:spcAft>
              <a:buSzPts val="900"/>
              <a:buNone/>
              <a:defRPr sz="900"/>
            </a:lvl5pPr>
            <a:lvl6pPr indent="-228600" lvl="5" marL="2743200" algn="l">
              <a:lnSpc>
                <a:spcPct val="100000"/>
              </a:lnSpc>
              <a:spcBef>
                <a:spcPts val="1000"/>
              </a:spcBef>
              <a:spcAft>
                <a:spcPts val="0"/>
              </a:spcAft>
              <a:buSzPts val="900"/>
              <a:buNone/>
              <a:defRPr sz="900"/>
            </a:lvl6pPr>
            <a:lvl7pPr indent="-228600" lvl="6" marL="3200400" algn="l">
              <a:lnSpc>
                <a:spcPct val="100000"/>
              </a:lnSpc>
              <a:spcBef>
                <a:spcPts val="1000"/>
              </a:spcBef>
              <a:spcAft>
                <a:spcPts val="0"/>
              </a:spcAft>
              <a:buSzPts val="900"/>
              <a:buNone/>
              <a:defRPr sz="900"/>
            </a:lvl7pPr>
            <a:lvl8pPr indent="-228600" lvl="7" marL="3657600" algn="l">
              <a:lnSpc>
                <a:spcPct val="100000"/>
              </a:lnSpc>
              <a:spcBef>
                <a:spcPts val="1000"/>
              </a:spcBef>
              <a:spcAft>
                <a:spcPts val="0"/>
              </a:spcAft>
              <a:buSzPts val="900"/>
              <a:buNone/>
              <a:defRPr sz="900"/>
            </a:lvl8pPr>
            <a:lvl9pPr indent="-228600" lvl="8" marL="4114800" algn="l">
              <a:lnSpc>
                <a:spcPct val="100000"/>
              </a:lnSpc>
              <a:spcBef>
                <a:spcPts val="1000"/>
              </a:spcBef>
              <a:spcAft>
                <a:spcPts val="0"/>
              </a:spcAft>
              <a:buSzPts val="900"/>
              <a:buNone/>
              <a:defRPr sz="900"/>
            </a:lvl9pPr>
          </a:lstStyle>
          <a:p/>
        </p:txBody>
      </p:sp>
      <p:sp>
        <p:nvSpPr>
          <p:cNvPr id="60" name="Google Shape;60;p4"/>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4"/>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4"/>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4"/>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64" name="Shape 64"/>
        <p:cNvGrpSpPr/>
        <p:nvPr/>
      </p:nvGrpSpPr>
      <p:grpSpPr>
        <a:xfrm>
          <a:off x="0" y="0"/>
          <a:ext cx="0" cy="0"/>
          <a:chOff x="0" y="0"/>
          <a:chExt cx="0" cy="0"/>
        </a:xfrm>
      </p:grpSpPr>
      <p:sp>
        <p:nvSpPr>
          <p:cNvPr id="65" name="Google Shape;65;p5"/>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5"/>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5"/>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5"/>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69" name="Shape 69"/>
        <p:cNvGrpSpPr/>
        <p:nvPr/>
      </p:nvGrpSpPr>
      <p:grpSpPr>
        <a:xfrm>
          <a:off x="0" y="0"/>
          <a:ext cx="0" cy="0"/>
          <a:chOff x="0" y="0"/>
          <a:chExt cx="0" cy="0"/>
        </a:xfrm>
      </p:grpSpPr>
      <p:sp>
        <p:nvSpPr>
          <p:cNvPr id="70" name="Google Shape;70;p6"/>
          <p:cNvSpPr txBox="1"/>
          <p:nvPr>
            <p:ph type="title"/>
          </p:nvPr>
        </p:nvSpPr>
        <p:spPr>
          <a:xfrm>
            <a:off x="2589212" y="2058750"/>
            <a:ext cx="8915399" cy="14688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11B2EB"/>
              </a:buClr>
              <a:buSzPts val="4000"/>
              <a:buFont typeface="Century Gothic"/>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6"/>
          <p:cNvSpPr txBox="1"/>
          <p:nvPr>
            <p:ph idx="1" type="body"/>
          </p:nvPr>
        </p:nvSpPr>
        <p:spPr>
          <a:xfrm>
            <a:off x="2589212" y="3530129"/>
            <a:ext cx="8915399" cy="860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2000"/>
              <a:buNone/>
              <a:defRPr sz="2000">
                <a:solidFill>
                  <a:srgbClr val="595959"/>
                </a:solidFill>
              </a:defRPr>
            </a:lvl1pPr>
            <a:lvl2pPr indent="-228600" lvl="1" marL="914400" algn="l">
              <a:lnSpc>
                <a:spcPct val="100000"/>
              </a:lnSpc>
              <a:spcBef>
                <a:spcPts val="1000"/>
              </a:spcBef>
              <a:spcAft>
                <a:spcPts val="0"/>
              </a:spcAft>
              <a:buSzPts val="1800"/>
              <a:buNone/>
              <a:defRPr sz="1800">
                <a:solidFill>
                  <a:srgbClr val="888888"/>
                </a:solidFill>
              </a:defRPr>
            </a:lvl2pPr>
            <a:lvl3pPr indent="-228600" lvl="2" marL="1371600" algn="l">
              <a:lnSpc>
                <a:spcPct val="100000"/>
              </a:lnSpc>
              <a:spcBef>
                <a:spcPts val="1000"/>
              </a:spcBef>
              <a:spcAft>
                <a:spcPts val="0"/>
              </a:spcAft>
              <a:buSzPts val="1600"/>
              <a:buNone/>
              <a:defRPr sz="1600">
                <a:solidFill>
                  <a:srgbClr val="888888"/>
                </a:solidFill>
              </a:defRPr>
            </a:lvl3pPr>
            <a:lvl4pPr indent="-228600" lvl="3" marL="1828800" algn="l">
              <a:lnSpc>
                <a:spcPct val="100000"/>
              </a:lnSpc>
              <a:spcBef>
                <a:spcPts val="1000"/>
              </a:spcBef>
              <a:spcAft>
                <a:spcPts val="0"/>
              </a:spcAft>
              <a:buSzPts val="1400"/>
              <a:buNone/>
              <a:defRPr sz="1400">
                <a:solidFill>
                  <a:srgbClr val="888888"/>
                </a:solidFill>
              </a:defRPr>
            </a:lvl4pPr>
            <a:lvl5pPr indent="-228600" lvl="4" marL="2286000" algn="l">
              <a:lnSpc>
                <a:spcPct val="100000"/>
              </a:lnSpc>
              <a:spcBef>
                <a:spcPts val="1000"/>
              </a:spcBef>
              <a:spcAft>
                <a:spcPts val="0"/>
              </a:spcAft>
              <a:buSzPts val="1400"/>
              <a:buNone/>
              <a:defRPr sz="1400">
                <a:solidFill>
                  <a:srgbClr val="888888"/>
                </a:solidFill>
              </a:defRPr>
            </a:lvl5pPr>
            <a:lvl6pPr indent="-228600" lvl="5" marL="2743200" algn="l">
              <a:lnSpc>
                <a:spcPct val="100000"/>
              </a:lnSpc>
              <a:spcBef>
                <a:spcPts val="1000"/>
              </a:spcBef>
              <a:spcAft>
                <a:spcPts val="0"/>
              </a:spcAft>
              <a:buSzPts val="1400"/>
              <a:buNone/>
              <a:defRPr sz="1400">
                <a:solidFill>
                  <a:srgbClr val="888888"/>
                </a:solidFill>
              </a:defRPr>
            </a:lvl6pPr>
            <a:lvl7pPr indent="-228600" lvl="6" marL="3200400" algn="l">
              <a:lnSpc>
                <a:spcPct val="100000"/>
              </a:lnSpc>
              <a:spcBef>
                <a:spcPts val="1000"/>
              </a:spcBef>
              <a:spcAft>
                <a:spcPts val="0"/>
              </a:spcAft>
              <a:buSzPts val="1400"/>
              <a:buNone/>
              <a:defRPr sz="1400">
                <a:solidFill>
                  <a:srgbClr val="888888"/>
                </a:solidFill>
              </a:defRPr>
            </a:lvl7pPr>
            <a:lvl8pPr indent="-228600" lvl="7" marL="3657600" algn="l">
              <a:lnSpc>
                <a:spcPct val="100000"/>
              </a:lnSpc>
              <a:spcBef>
                <a:spcPts val="1000"/>
              </a:spcBef>
              <a:spcAft>
                <a:spcPts val="0"/>
              </a:spcAft>
              <a:buSzPts val="1400"/>
              <a:buNone/>
              <a:defRPr sz="1400">
                <a:solidFill>
                  <a:srgbClr val="888888"/>
                </a:solidFill>
              </a:defRPr>
            </a:lvl8pPr>
            <a:lvl9pPr indent="-228600" lvl="8" marL="4114800" algn="l">
              <a:lnSpc>
                <a:spcPct val="100000"/>
              </a:lnSpc>
              <a:spcBef>
                <a:spcPts val="1000"/>
              </a:spcBef>
              <a:spcAft>
                <a:spcPts val="0"/>
              </a:spcAft>
              <a:buSzPts val="1400"/>
              <a:buNone/>
              <a:defRPr sz="1400">
                <a:solidFill>
                  <a:srgbClr val="888888"/>
                </a:solidFill>
              </a:defRPr>
            </a:lvl9pPr>
          </a:lstStyle>
          <a:p/>
        </p:txBody>
      </p:sp>
      <p:sp>
        <p:nvSpPr>
          <p:cNvPr id="72" name="Google Shape;72;p6"/>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6"/>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6"/>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6"/>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76" name="Shape 76"/>
        <p:cNvGrpSpPr/>
        <p:nvPr/>
      </p:nvGrpSpPr>
      <p:grpSpPr>
        <a:xfrm>
          <a:off x="0" y="0"/>
          <a:ext cx="0" cy="0"/>
          <a:chOff x="0" y="0"/>
          <a:chExt cx="0" cy="0"/>
        </a:xfrm>
      </p:grpSpPr>
      <p:sp>
        <p:nvSpPr>
          <p:cNvPr id="77" name="Google Shape;77;p7"/>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11B2E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7"/>
          <p:cNvSpPr txBox="1"/>
          <p:nvPr>
            <p:ph idx="1" type="body"/>
          </p:nvPr>
        </p:nvSpPr>
        <p:spPr>
          <a:xfrm>
            <a:off x="2589212" y="2133600"/>
            <a:ext cx="4313864" cy="3777622"/>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79" name="Google Shape;79;p7"/>
          <p:cNvSpPr txBox="1"/>
          <p:nvPr>
            <p:ph idx="2" type="body"/>
          </p:nvPr>
        </p:nvSpPr>
        <p:spPr>
          <a:xfrm>
            <a:off x="7190747" y="2126222"/>
            <a:ext cx="4313864" cy="3777622"/>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80" name="Google Shape;80;p7"/>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7"/>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7"/>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7"/>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84" name="Shape 84"/>
        <p:cNvGrpSpPr/>
        <p:nvPr/>
      </p:nvGrpSpPr>
      <p:grpSpPr>
        <a:xfrm>
          <a:off x="0" y="0"/>
          <a:ext cx="0" cy="0"/>
          <a:chOff x="0" y="0"/>
          <a:chExt cx="0" cy="0"/>
        </a:xfrm>
      </p:grpSpPr>
      <p:sp>
        <p:nvSpPr>
          <p:cNvPr id="85" name="Google Shape;85;p8"/>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11B2E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8"/>
          <p:cNvSpPr txBox="1"/>
          <p:nvPr>
            <p:ph idx="1" type="body"/>
          </p:nvPr>
        </p:nvSpPr>
        <p:spPr>
          <a:xfrm>
            <a:off x="2939373" y="1972703"/>
            <a:ext cx="3992732"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2400"/>
              <a:buNone/>
              <a:defRPr b="0" sz="2400"/>
            </a:lvl1pPr>
            <a:lvl2pPr indent="-228600" lvl="1" marL="914400" algn="l">
              <a:lnSpc>
                <a:spcPct val="100000"/>
              </a:lnSpc>
              <a:spcBef>
                <a:spcPts val="1000"/>
              </a:spcBef>
              <a:spcAft>
                <a:spcPts val="0"/>
              </a:spcAft>
              <a:buSzPts val="2000"/>
              <a:buNone/>
              <a:defRPr b="1" sz="2000"/>
            </a:lvl2pPr>
            <a:lvl3pPr indent="-228600" lvl="2" marL="1371600" algn="l">
              <a:lnSpc>
                <a:spcPct val="100000"/>
              </a:lnSpc>
              <a:spcBef>
                <a:spcPts val="1000"/>
              </a:spcBef>
              <a:spcAft>
                <a:spcPts val="0"/>
              </a:spcAft>
              <a:buSzPts val="1800"/>
              <a:buNone/>
              <a:defRPr b="1" sz="1800"/>
            </a:lvl3pPr>
            <a:lvl4pPr indent="-228600" lvl="3" marL="1828800" algn="l">
              <a:lnSpc>
                <a:spcPct val="100000"/>
              </a:lnSpc>
              <a:spcBef>
                <a:spcPts val="1000"/>
              </a:spcBef>
              <a:spcAft>
                <a:spcPts val="0"/>
              </a:spcAft>
              <a:buSzPts val="1600"/>
              <a:buNone/>
              <a:defRPr b="1" sz="1600"/>
            </a:lvl4pPr>
            <a:lvl5pPr indent="-228600" lvl="4" marL="2286000" algn="l">
              <a:lnSpc>
                <a:spcPct val="100000"/>
              </a:lnSpc>
              <a:spcBef>
                <a:spcPts val="1000"/>
              </a:spcBef>
              <a:spcAft>
                <a:spcPts val="0"/>
              </a:spcAft>
              <a:buSzPts val="1600"/>
              <a:buNone/>
              <a:defRPr b="1" sz="1600"/>
            </a:lvl5pPr>
            <a:lvl6pPr indent="-228600" lvl="5" marL="2743200" algn="l">
              <a:lnSpc>
                <a:spcPct val="100000"/>
              </a:lnSpc>
              <a:spcBef>
                <a:spcPts val="1000"/>
              </a:spcBef>
              <a:spcAft>
                <a:spcPts val="0"/>
              </a:spcAft>
              <a:buSzPts val="1600"/>
              <a:buNone/>
              <a:defRPr b="1" sz="1600"/>
            </a:lvl6pPr>
            <a:lvl7pPr indent="-228600" lvl="6" marL="3200400" algn="l">
              <a:lnSpc>
                <a:spcPct val="100000"/>
              </a:lnSpc>
              <a:spcBef>
                <a:spcPts val="1000"/>
              </a:spcBef>
              <a:spcAft>
                <a:spcPts val="0"/>
              </a:spcAft>
              <a:buSzPts val="1600"/>
              <a:buNone/>
              <a:defRPr b="1" sz="1600"/>
            </a:lvl7pPr>
            <a:lvl8pPr indent="-228600" lvl="7" marL="3657600" algn="l">
              <a:lnSpc>
                <a:spcPct val="100000"/>
              </a:lnSpc>
              <a:spcBef>
                <a:spcPts val="1000"/>
              </a:spcBef>
              <a:spcAft>
                <a:spcPts val="0"/>
              </a:spcAft>
              <a:buSzPts val="1600"/>
              <a:buNone/>
              <a:defRPr b="1" sz="1600"/>
            </a:lvl8pPr>
            <a:lvl9pPr indent="-228600" lvl="8" marL="4114800" algn="l">
              <a:lnSpc>
                <a:spcPct val="100000"/>
              </a:lnSpc>
              <a:spcBef>
                <a:spcPts val="1000"/>
              </a:spcBef>
              <a:spcAft>
                <a:spcPts val="0"/>
              </a:spcAft>
              <a:buSzPts val="1600"/>
              <a:buNone/>
              <a:defRPr b="1" sz="1600"/>
            </a:lvl9pPr>
          </a:lstStyle>
          <a:p/>
        </p:txBody>
      </p:sp>
      <p:sp>
        <p:nvSpPr>
          <p:cNvPr id="87" name="Google Shape;87;p8"/>
          <p:cNvSpPr txBox="1"/>
          <p:nvPr>
            <p:ph idx="2" type="body"/>
          </p:nvPr>
        </p:nvSpPr>
        <p:spPr>
          <a:xfrm>
            <a:off x="2589212" y="2548966"/>
            <a:ext cx="4342893" cy="335406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88" name="Google Shape;88;p8"/>
          <p:cNvSpPr txBox="1"/>
          <p:nvPr>
            <p:ph idx="3" type="body"/>
          </p:nvPr>
        </p:nvSpPr>
        <p:spPr>
          <a:xfrm>
            <a:off x="7506629" y="1969475"/>
            <a:ext cx="3999001"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2400"/>
              <a:buNone/>
              <a:defRPr b="0" sz="2400"/>
            </a:lvl1pPr>
            <a:lvl2pPr indent="-228600" lvl="1" marL="914400" algn="l">
              <a:lnSpc>
                <a:spcPct val="100000"/>
              </a:lnSpc>
              <a:spcBef>
                <a:spcPts val="1000"/>
              </a:spcBef>
              <a:spcAft>
                <a:spcPts val="0"/>
              </a:spcAft>
              <a:buSzPts val="2000"/>
              <a:buNone/>
              <a:defRPr b="1" sz="2000"/>
            </a:lvl2pPr>
            <a:lvl3pPr indent="-228600" lvl="2" marL="1371600" algn="l">
              <a:lnSpc>
                <a:spcPct val="100000"/>
              </a:lnSpc>
              <a:spcBef>
                <a:spcPts val="1000"/>
              </a:spcBef>
              <a:spcAft>
                <a:spcPts val="0"/>
              </a:spcAft>
              <a:buSzPts val="1800"/>
              <a:buNone/>
              <a:defRPr b="1" sz="1800"/>
            </a:lvl3pPr>
            <a:lvl4pPr indent="-228600" lvl="3" marL="1828800" algn="l">
              <a:lnSpc>
                <a:spcPct val="100000"/>
              </a:lnSpc>
              <a:spcBef>
                <a:spcPts val="1000"/>
              </a:spcBef>
              <a:spcAft>
                <a:spcPts val="0"/>
              </a:spcAft>
              <a:buSzPts val="1600"/>
              <a:buNone/>
              <a:defRPr b="1" sz="1600"/>
            </a:lvl4pPr>
            <a:lvl5pPr indent="-228600" lvl="4" marL="2286000" algn="l">
              <a:lnSpc>
                <a:spcPct val="100000"/>
              </a:lnSpc>
              <a:spcBef>
                <a:spcPts val="1000"/>
              </a:spcBef>
              <a:spcAft>
                <a:spcPts val="0"/>
              </a:spcAft>
              <a:buSzPts val="1600"/>
              <a:buNone/>
              <a:defRPr b="1" sz="1600"/>
            </a:lvl5pPr>
            <a:lvl6pPr indent="-228600" lvl="5" marL="2743200" algn="l">
              <a:lnSpc>
                <a:spcPct val="100000"/>
              </a:lnSpc>
              <a:spcBef>
                <a:spcPts val="1000"/>
              </a:spcBef>
              <a:spcAft>
                <a:spcPts val="0"/>
              </a:spcAft>
              <a:buSzPts val="1600"/>
              <a:buNone/>
              <a:defRPr b="1" sz="1600"/>
            </a:lvl6pPr>
            <a:lvl7pPr indent="-228600" lvl="6" marL="3200400" algn="l">
              <a:lnSpc>
                <a:spcPct val="100000"/>
              </a:lnSpc>
              <a:spcBef>
                <a:spcPts val="1000"/>
              </a:spcBef>
              <a:spcAft>
                <a:spcPts val="0"/>
              </a:spcAft>
              <a:buSzPts val="1600"/>
              <a:buNone/>
              <a:defRPr b="1" sz="1600"/>
            </a:lvl7pPr>
            <a:lvl8pPr indent="-228600" lvl="7" marL="3657600" algn="l">
              <a:lnSpc>
                <a:spcPct val="100000"/>
              </a:lnSpc>
              <a:spcBef>
                <a:spcPts val="1000"/>
              </a:spcBef>
              <a:spcAft>
                <a:spcPts val="0"/>
              </a:spcAft>
              <a:buSzPts val="1600"/>
              <a:buNone/>
              <a:defRPr b="1" sz="1600"/>
            </a:lvl8pPr>
            <a:lvl9pPr indent="-228600" lvl="8" marL="4114800" algn="l">
              <a:lnSpc>
                <a:spcPct val="100000"/>
              </a:lnSpc>
              <a:spcBef>
                <a:spcPts val="1000"/>
              </a:spcBef>
              <a:spcAft>
                <a:spcPts val="0"/>
              </a:spcAft>
              <a:buSzPts val="1600"/>
              <a:buNone/>
              <a:defRPr b="1" sz="1600"/>
            </a:lvl9pPr>
          </a:lstStyle>
          <a:p/>
        </p:txBody>
      </p:sp>
      <p:sp>
        <p:nvSpPr>
          <p:cNvPr id="89" name="Google Shape;89;p8"/>
          <p:cNvSpPr txBox="1"/>
          <p:nvPr>
            <p:ph idx="4" type="body"/>
          </p:nvPr>
        </p:nvSpPr>
        <p:spPr>
          <a:xfrm>
            <a:off x="7166957" y="2545738"/>
            <a:ext cx="4338674" cy="335406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90" name="Google Shape;90;p8"/>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8"/>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8"/>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8"/>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94" name="Shape 94"/>
        <p:cNvGrpSpPr/>
        <p:nvPr/>
      </p:nvGrpSpPr>
      <p:grpSpPr>
        <a:xfrm>
          <a:off x="0" y="0"/>
          <a:ext cx="0" cy="0"/>
          <a:chOff x="0" y="0"/>
          <a:chExt cx="0" cy="0"/>
        </a:xfrm>
      </p:grpSpPr>
      <p:sp>
        <p:nvSpPr>
          <p:cNvPr id="95" name="Google Shape;95;p9"/>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11B2E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9"/>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9"/>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9"/>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9"/>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100" name="Shape 100"/>
        <p:cNvGrpSpPr/>
        <p:nvPr/>
      </p:nvGrpSpPr>
      <p:grpSpPr>
        <a:xfrm>
          <a:off x="0" y="0"/>
          <a:ext cx="0" cy="0"/>
          <a:chOff x="0" y="0"/>
          <a:chExt cx="0" cy="0"/>
        </a:xfrm>
      </p:grpSpPr>
      <p:sp>
        <p:nvSpPr>
          <p:cNvPr id="101" name="Google Shape;101;p10"/>
          <p:cNvSpPr txBox="1"/>
          <p:nvPr>
            <p:ph type="title"/>
          </p:nvPr>
        </p:nvSpPr>
        <p:spPr>
          <a:xfrm>
            <a:off x="2589213" y="4800600"/>
            <a:ext cx="8915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11B2EB"/>
              </a:buClr>
              <a:buSzPts val="2400"/>
              <a:buFont typeface="Century Gothic"/>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10"/>
          <p:cNvSpPr/>
          <p:nvPr>
            <p:ph idx="2" type="pic"/>
          </p:nvPr>
        </p:nvSpPr>
        <p:spPr>
          <a:xfrm>
            <a:off x="2589212" y="634965"/>
            <a:ext cx="8915400" cy="3854970"/>
          </a:xfrm>
          <a:prstGeom prst="rect">
            <a:avLst/>
          </a:prstGeom>
          <a:noFill/>
          <a:ln>
            <a:noFill/>
          </a:ln>
        </p:spPr>
      </p:sp>
      <p:sp>
        <p:nvSpPr>
          <p:cNvPr id="103" name="Google Shape;103;p10"/>
          <p:cNvSpPr txBox="1"/>
          <p:nvPr>
            <p:ph idx="1" type="body"/>
          </p:nvPr>
        </p:nvSpPr>
        <p:spPr>
          <a:xfrm>
            <a:off x="2589213" y="5367338"/>
            <a:ext cx="8915400" cy="49371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200"/>
              <a:buNone/>
              <a:defRPr sz="1200"/>
            </a:lvl1pPr>
            <a:lvl2pPr indent="-228600" lvl="1" marL="914400" algn="l">
              <a:lnSpc>
                <a:spcPct val="100000"/>
              </a:lnSpc>
              <a:spcBef>
                <a:spcPts val="1000"/>
              </a:spcBef>
              <a:spcAft>
                <a:spcPts val="0"/>
              </a:spcAft>
              <a:buSzPts val="1200"/>
              <a:buNone/>
              <a:defRPr sz="1200"/>
            </a:lvl2pPr>
            <a:lvl3pPr indent="-228600" lvl="2" marL="1371600" algn="l">
              <a:lnSpc>
                <a:spcPct val="100000"/>
              </a:lnSpc>
              <a:spcBef>
                <a:spcPts val="1000"/>
              </a:spcBef>
              <a:spcAft>
                <a:spcPts val="0"/>
              </a:spcAft>
              <a:buSzPts val="1000"/>
              <a:buNone/>
              <a:defRPr sz="1000"/>
            </a:lvl3pPr>
            <a:lvl4pPr indent="-228600" lvl="3" marL="1828800" algn="l">
              <a:lnSpc>
                <a:spcPct val="100000"/>
              </a:lnSpc>
              <a:spcBef>
                <a:spcPts val="1000"/>
              </a:spcBef>
              <a:spcAft>
                <a:spcPts val="0"/>
              </a:spcAft>
              <a:buSzPts val="900"/>
              <a:buNone/>
              <a:defRPr sz="900"/>
            </a:lvl4pPr>
            <a:lvl5pPr indent="-228600" lvl="4" marL="2286000" algn="l">
              <a:lnSpc>
                <a:spcPct val="100000"/>
              </a:lnSpc>
              <a:spcBef>
                <a:spcPts val="1000"/>
              </a:spcBef>
              <a:spcAft>
                <a:spcPts val="0"/>
              </a:spcAft>
              <a:buSzPts val="900"/>
              <a:buNone/>
              <a:defRPr sz="900"/>
            </a:lvl5pPr>
            <a:lvl6pPr indent="-228600" lvl="5" marL="2743200" algn="l">
              <a:lnSpc>
                <a:spcPct val="100000"/>
              </a:lnSpc>
              <a:spcBef>
                <a:spcPts val="1000"/>
              </a:spcBef>
              <a:spcAft>
                <a:spcPts val="0"/>
              </a:spcAft>
              <a:buSzPts val="900"/>
              <a:buNone/>
              <a:defRPr sz="900"/>
            </a:lvl6pPr>
            <a:lvl7pPr indent="-228600" lvl="6" marL="3200400" algn="l">
              <a:lnSpc>
                <a:spcPct val="100000"/>
              </a:lnSpc>
              <a:spcBef>
                <a:spcPts val="1000"/>
              </a:spcBef>
              <a:spcAft>
                <a:spcPts val="0"/>
              </a:spcAft>
              <a:buSzPts val="900"/>
              <a:buNone/>
              <a:defRPr sz="900"/>
            </a:lvl7pPr>
            <a:lvl8pPr indent="-228600" lvl="7" marL="3657600" algn="l">
              <a:lnSpc>
                <a:spcPct val="100000"/>
              </a:lnSpc>
              <a:spcBef>
                <a:spcPts val="1000"/>
              </a:spcBef>
              <a:spcAft>
                <a:spcPts val="0"/>
              </a:spcAft>
              <a:buSzPts val="900"/>
              <a:buNone/>
              <a:defRPr sz="900"/>
            </a:lvl8pPr>
            <a:lvl9pPr indent="-228600" lvl="8" marL="4114800" algn="l">
              <a:lnSpc>
                <a:spcPct val="100000"/>
              </a:lnSpc>
              <a:spcBef>
                <a:spcPts val="1000"/>
              </a:spcBef>
              <a:spcAft>
                <a:spcPts val="0"/>
              </a:spcAft>
              <a:buSzPts val="900"/>
              <a:buNone/>
              <a:defRPr sz="900"/>
            </a:lvl9pPr>
          </a:lstStyle>
          <a:p/>
        </p:txBody>
      </p:sp>
      <p:sp>
        <p:nvSpPr>
          <p:cNvPr id="104" name="Google Shape;104;p10"/>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10"/>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10"/>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10"/>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A2D5FC"/>
            </a:gs>
          </a:gsLst>
          <a:lin ang="5400000" scaled="0"/>
        </a:gradFill>
      </p:bgPr>
    </p:bg>
    <p:spTree>
      <p:nvGrpSpPr>
        <p:cNvPr id="9" name="Shape 9"/>
        <p:cNvGrpSpPr/>
        <p:nvPr/>
      </p:nvGrpSpPr>
      <p:grpSpPr>
        <a:xfrm>
          <a:off x="0" y="0"/>
          <a:ext cx="0" cy="0"/>
          <a:chOff x="0" y="0"/>
          <a:chExt cx="0" cy="0"/>
        </a:xfrm>
      </p:grpSpPr>
      <p:grpSp>
        <p:nvGrpSpPr>
          <p:cNvPr id="10" name="Google Shape;10;p1"/>
          <p:cNvGrpSpPr/>
          <p:nvPr/>
        </p:nvGrpSpPr>
        <p:grpSpPr>
          <a:xfrm>
            <a:off x="1" y="228600"/>
            <a:ext cx="2851516" cy="6638628"/>
            <a:chOff x="2487613" y="285750"/>
            <a:chExt cx="2428875" cy="5654676"/>
          </a:xfrm>
        </p:grpSpPr>
        <p:sp>
          <p:nvSpPr>
            <p:cNvPr id="11" name="Google Shape;11;p1"/>
            <p:cNvSpPr/>
            <p:nvPr/>
          </p:nvSpPr>
          <p:spPr>
            <a:xfrm>
              <a:off x="2487613" y="2284413"/>
              <a:ext cx="85725" cy="533400"/>
            </a:xfrm>
            <a:custGeom>
              <a:rect b="b" l="l" r="r" t="t"/>
              <a:pathLst>
                <a:path extrusionOk="0" h="136" w="22">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1"/>
            <p:cNvSpPr/>
            <p:nvPr/>
          </p:nvSpPr>
          <p:spPr>
            <a:xfrm>
              <a:off x="2597151" y="2779713"/>
              <a:ext cx="550863" cy="1978025"/>
            </a:xfrm>
            <a:custGeom>
              <a:rect b="b" l="l" r="r" t="t"/>
              <a:pathLst>
                <a:path extrusionOk="0" h="504" w="14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1"/>
            <p:cNvSpPr/>
            <p:nvPr/>
          </p:nvSpPr>
          <p:spPr>
            <a:xfrm>
              <a:off x="3175001" y="4730750"/>
              <a:ext cx="519113" cy="1209675"/>
            </a:xfrm>
            <a:custGeom>
              <a:rect b="b" l="l" r="r" t="t"/>
              <a:pathLst>
                <a:path extrusionOk="0" h="308" w="132">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1"/>
            <p:cNvSpPr/>
            <p:nvPr/>
          </p:nvSpPr>
          <p:spPr>
            <a:xfrm>
              <a:off x="3305176" y="5630863"/>
              <a:ext cx="146050" cy="309563"/>
            </a:xfrm>
            <a:custGeom>
              <a:rect b="b" l="l" r="r" t="t"/>
              <a:pathLst>
                <a:path extrusionOk="0" h="79" w="37">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1"/>
            <p:cNvSpPr/>
            <p:nvPr/>
          </p:nvSpPr>
          <p:spPr>
            <a:xfrm>
              <a:off x="2573338" y="2817813"/>
              <a:ext cx="700088" cy="2835275"/>
            </a:xfrm>
            <a:custGeom>
              <a:rect b="b" l="l" r="r" t="t"/>
              <a:pathLst>
                <a:path extrusionOk="0" h="722" w="178">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1"/>
            <p:cNvSpPr/>
            <p:nvPr/>
          </p:nvSpPr>
          <p:spPr>
            <a:xfrm>
              <a:off x="2506663" y="285750"/>
              <a:ext cx="90488" cy="2493963"/>
            </a:xfrm>
            <a:custGeom>
              <a:rect b="b" l="l" r="r" t="t"/>
              <a:pathLst>
                <a:path extrusionOk="0" h="635" w="23">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1"/>
            <p:cNvSpPr/>
            <p:nvPr/>
          </p:nvSpPr>
          <p:spPr>
            <a:xfrm>
              <a:off x="2554288" y="2598738"/>
              <a:ext cx="66675" cy="420688"/>
            </a:xfrm>
            <a:custGeom>
              <a:rect b="b" l="l" r="r" t="t"/>
              <a:pathLst>
                <a:path extrusionOk="0" h="107" w="1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1"/>
            <p:cNvSpPr/>
            <p:nvPr/>
          </p:nvSpPr>
          <p:spPr>
            <a:xfrm>
              <a:off x="3143251" y="4757738"/>
              <a:ext cx="161925" cy="873125"/>
            </a:xfrm>
            <a:custGeom>
              <a:rect b="b" l="l" r="r" t="t"/>
              <a:pathLst>
                <a:path extrusionOk="0" h="222" w="4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1"/>
            <p:cNvSpPr/>
            <p:nvPr/>
          </p:nvSpPr>
          <p:spPr>
            <a:xfrm>
              <a:off x="3148013" y="1282700"/>
              <a:ext cx="1768475" cy="3448050"/>
            </a:xfrm>
            <a:custGeom>
              <a:rect b="b" l="l" r="r" t="t"/>
              <a:pathLst>
                <a:path extrusionOk="0" h="878" w="45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1"/>
            <p:cNvSpPr/>
            <p:nvPr/>
          </p:nvSpPr>
          <p:spPr>
            <a:xfrm>
              <a:off x="3273426" y="5653088"/>
              <a:ext cx="138113" cy="287338"/>
            </a:xfrm>
            <a:custGeom>
              <a:rect b="b" l="l" r="r" t="t"/>
              <a:pathLst>
                <a:path extrusionOk="0" h="73" w="35">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1"/>
            <p:cNvSpPr/>
            <p:nvPr/>
          </p:nvSpPr>
          <p:spPr>
            <a:xfrm>
              <a:off x="3143251" y="4656138"/>
              <a:ext cx="31750" cy="188913"/>
            </a:xfrm>
            <a:custGeom>
              <a:rect b="b" l="l" r="r" t="t"/>
              <a:pathLst>
                <a:path extrusionOk="0" h="48" w="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1"/>
            <p:cNvSpPr/>
            <p:nvPr/>
          </p:nvSpPr>
          <p:spPr>
            <a:xfrm>
              <a:off x="3211513" y="5410200"/>
              <a:ext cx="203200" cy="530225"/>
            </a:xfrm>
            <a:custGeom>
              <a:rect b="b" l="l" r="r" t="t"/>
              <a:pathLst>
                <a:path extrusionOk="0" h="135" w="52">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 name="Google Shape;23;p1"/>
          <p:cNvGrpSpPr/>
          <p:nvPr/>
        </p:nvGrpSpPr>
        <p:grpSpPr>
          <a:xfrm>
            <a:off x="27221" y="157"/>
            <a:ext cx="2356674" cy="6853096"/>
            <a:chOff x="6627813" y="195610"/>
            <a:chExt cx="1952625" cy="5678141"/>
          </a:xfrm>
        </p:grpSpPr>
        <p:sp>
          <p:nvSpPr>
            <p:cNvPr id="24" name="Google Shape;24;p1"/>
            <p:cNvSpPr/>
            <p:nvPr/>
          </p:nvSpPr>
          <p:spPr>
            <a:xfrm>
              <a:off x="6627813" y="195610"/>
              <a:ext cx="409575" cy="3646488"/>
            </a:xfrm>
            <a:custGeom>
              <a:rect b="b" l="l" r="r" t="t"/>
              <a:pathLst>
                <a:path extrusionOk="0" h="920" w="103">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1"/>
            <p:cNvSpPr/>
            <p:nvPr/>
          </p:nvSpPr>
          <p:spPr>
            <a:xfrm>
              <a:off x="7061201" y="3771900"/>
              <a:ext cx="350838" cy="1309688"/>
            </a:xfrm>
            <a:custGeom>
              <a:rect b="b" l="l" r="r" t="t"/>
              <a:pathLst>
                <a:path extrusionOk="0" h="330" w="88">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1"/>
            <p:cNvSpPr/>
            <p:nvPr/>
          </p:nvSpPr>
          <p:spPr>
            <a:xfrm>
              <a:off x="7439026" y="5053013"/>
              <a:ext cx="357188" cy="820738"/>
            </a:xfrm>
            <a:custGeom>
              <a:rect b="b" l="l" r="r" t="t"/>
              <a:pathLst>
                <a:path extrusionOk="0" h="207" w="9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1"/>
            <p:cNvSpPr/>
            <p:nvPr/>
          </p:nvSpPr>
          <p:spPr>
            <a:xfrm>
              <a:off x="7037388" y="3811588"/>
              <a:ext cx="457200" cy="1852613"/>
            </a:xfrm>
            <a:custGeom>
              <a:rect b="b" l="l" r="r" t="t"/>
              <a:pathLst>
                <a:path extrusionOk="0" h="467" w="115">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1"/>
            <p:cNvSpPr/>
            <p:nvPr/>
          </p:nvSpPr>
          <p:spPr>
            <a:xfrm>
              <a:off x="6992938" y="1263650"/>
              <a:ext cx="144463" cy="2508250"/>
            </a:xfrm>
            <a:custGeom>
              <a:rect b="b" l="l" r="r" t="t"/>
              <a:pathLst>
                <a:path extrusionOk="0" h="633" w="36">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
            <p:cNvSpPr/>
            <p:nvPr/>
          </p:nvSpPr>
          <p:spPr>
            <a:xfrm>
              <a:off x="7526338" y="5640388"/>
              <a:ext cx="111125" cy="233363"/>
            </a:xfrm>
            <a:custGeom>
              <a:rect b="b" l="l" r="r" t="t"/>
              <a:pathLst>
                <a:path extrusionOk="0" h="59" w="28">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1"/>
            <p:cNvSpPr/>
            <p:nvPr/>
          </p:nvSpPr>
          <p:spPr>
            <a:xfrm>
              <a:off x="7021513" y="3598863"/>
              <a:ext cx="68263" cy="423863"/>
            </a:xfrm>
            <a:custGeom>
              <a:rect b="b" l="l" r="r" t="t"/>
              <a:pathLst>
                <a:path extrusionOk="0" h="107" w="1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1"/>
            <p:cNvSpPr/>
            <p:nvPr/>
          </p:nvSpPr>
          <p:spPr>
            <a:xfrm>
              <a:off x="7412038" y="2801938"/>
              <a:ext cx="1168400" cy="2251075"/>
            </a:xfrm>
            <a:custGeom>
              <a:rect b="b" l="l" r="r" t="t"/>
              <a:pathLst>
                <a:path extrusionOk="0" h="568" w="294">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1"/>
            <p:cNvSpPr/>
            <p:nvPr/>
          </p:nvSpPr>
          <p:spPr>
            <a:xfrm>
              <a:off x="7494588" y="5664200"/>
              <a:ext cx="100013" cy="209550"/>
            </a:xfrm>
            <a:custGeom>
              <a:rect b="b" l="l" r="r" t="t"/>
              <a:pathLst>
                <a:path extrusionOk="0" h="53" w="25">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1"/>
            <p:cNvSpPr/>
            <p:nvPr/>
          </p:nvSpPr>
          <p:spPr>
            <a:xfrm>
              <a:off x="7412038" y="5081588"/>
              <a:ext cx="114300" cy="558800"/>
            </a:xfrm>
            <a:custGeom>
              <a:rect b="b" l="l" r="r" t="t"/>
              <a:pathLst>
                <a:path extrusionOk="0" h="141" w="29">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1"/>
            <p:cNvSpPr/>
            <p:nvPr/>
          </p:nvSpPr>
          <p:spPr>
            <a:xfrm>
              <a:off x="7412038" y="4978400"/>
              <a:ext cx="31750" cy="188913"/>
            </a:xfrm>
            <a:custGeom>
              <a:rect b="b" l="l" r="r" t="t"/>
              <a:pathLst>
                <a:path extrusionOk="0" h="48" w="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1"/>
            <p:cNvSpPr/>
            <p:nvPr/>
          </p:nvSpPr>
          <p:spPr>
            <a:xfrm>
              <a:off x="7439026" y="5434013"/>
              <a:ext cx="174625" cy="439738"/>
            </a:xfrm>
            <a:custGeom>
              <a:rect b="b" l="l" r="r" t="t"/>
              <a:pathLst>
                <a:path extrusionOk="0" h="111" w="44">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 name="Google Shape;36;p1"/>
          <p:cNvSpPr/>
          <p:nvPr/>
        </p:nvSpPr>
        <p:spPr>
          <a:xfrm>
            <a:off x="0" y="0"/>
            <a:ext cx="182880" cy="68580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rgbClr val="11B2EB"/>
              </a:buClr>
              <a:buSzPts val="3600"/>
              <a:buFont typeface="Century Gothic"/>
              <a:buNone/>
              <a:defRPr b="0" i="0" sz="3600" u="none" cap="none" strike="noStrike">
                <a:solidFill>
                  <a:srgbClr val="11B2EB"/>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38" name="Google Shape;38;p1"/>
          <p:cNvSpPr txBox="1"/>
          <p:nvPr>
            <p:ph idx="1" type="body"/>
          </p:nvPr>
        </p:nvSpPr>
        <p:spPr>
          <a:xfrm>
            <a:off x="2589212" y="2133600"/>
            <a:ext cx="8915400" cy="3886200"/>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00000"/>
              </a:lnSpc>
              <a:spcBef>
                <a:spcPts val="1000"/>
              </a:spcBef>
              <a:spcAft>
                <a:spcPts val="0"/>
              </a:spcAft>
              <a:buClr>
                <a:schemeClr val="accent1"/>
              </a:buClr>
              <a:buSzPts val="18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30200" lvl="1" marL="914400" marR="0" rtl="0" algn="l">
              <a:lnSpc>
                <a:spcPct val="100000"/>
              </a:lnSpc>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rtl="0" algn="l">
              <a:lnSpc>
                <a:spcPct val="100000"/>
              </a:lnSpc>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rtl="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rtl="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rtl="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lnSpc>
                <a:spcPct val="100000"/>
              </a:lnSpc>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39" name="Google Shape;39;p1"/>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rgbClr val="888888"/>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40" name="Google Shape;40;p1"/>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41" name="Google Shape;41;p1"/>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fr-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jpg"/><Relationship Id="rId4" Type="http://schemas.openxmlformats.org/officeDocument/2006/relationships/hyperlink" Target="http://www.flickr.com/photos/19126737@N04/6287240997/" TargetMode="External"/><Relationship Id="rId5" Type="http://schemas.openxmlformats.org/officeDocument/2006/relationships/hyperlink" Target="https://creativecommons.org/licenses/by-nd/2.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jpg"/><Relationship Id="rId4" Type="http://schemas.openxmlformats.org/officeDocument/2006/relationships/hyperlink" Target="http://www.flickr.com/photos/19126737@N04/6287240997/" TargetMode="External"/><Relationship Id="rId5" Type="http://schemas.openxmlformats.org/officeDocument/2006/relationships/hyperlink" Target="https://creativecommons.org/licenses/by-nd/2.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jpg"/><Relationship Id="rId4" Type="http://schemas.openxmlformats.org/officeDocument/2006/relationships/hyperlink" Target="http://www.flickr.com/photos/19126737@N04/6287240997/" TargetMode="External"/><Relationship Id="rId5" Type="http://schemas.openxmlformats.org/officeDocument/2006/relationships/hyperlink" Target="https://creativecommons.org/licenses/by-nd/2.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jpg"/><Relationship Id="rId4" Type="http://schemas.openxmlformats.org/officeDocument/2006/relationships/hyperlink" Target="http://www.flickr.com/photos/19126737@N04/6287240997/" TargetMode="External"/><Relationship Id="rId5" Type="http://schemas.openxmlformats.org/officeDocument/2006/relationships/hyperlink" Target="https://creativecommons.org/licenses/by-nd/2.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hyperlink" Target="https://www.youtube.com/watch?v=L8vVtN434W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www.youtube.com/watch?v=WM3OOj_UBg8" TargetMode="External"/><Relationship Id="rId4" Type="http://schemas.openxmlformats.org/officeDocument/2006/relationships/hyperlink" Target="http://www.youtube.com/watch?v=WM3OOj_UBg8" TargetMode="External"/><Relationship Id="rId5"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hyperlink" Target="https://www.youtube.com/watch?v=S3tgmV-YmA8" TargetMode="External"/><Relationship Id="rId4" Type="http://schemas.openxmlformats.org/officeDocument/2006/relationships/hyperlink" Target="https://www.youtube.com/watch?v=mZl3H5KyjUo"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hyperlink" Target="https://www.youtube.com/watch?v=X7uBkTcx3Jg" TargetMode="External"/><Relationship Id="rId4" Type="http://schemas.openxmlformats.org/officeDocument/2006/relationships/image" Target="../media/image4.jpg"/><Relationship Id="rId5"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hyperlink" Target="https://www.youtube.com/watch?v=x_fQfxAm7cY" TargetMode="External"/><Relationship Id="rId4" Type="http://schemas.openxmlformats.org/officeDocument/2006/relationships/image" Target="../media/image4.jpg"/><Relationship Id="rId5" Type="http://schemas.openxmlformats.org/officeDocument/2006/relationships/hyperlink" Target="http://www.youtube.com/watch?v=x_fQfxAm7cY" TargetMode="External"/><Relationship Id="rId6" Type="http://schemas.openxmlformats.org/officeDocument/2006/relationships/image" Target="../media/image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www.youtube.com/watch?v=WM3OOj_UBg8" TargetMode="External"/></Relationships>
</file>

<file path=ppt/slides/_rels/slide30.xml.rels><?xml version="1.0" encoding="UTF-8" standalone="yes"?><Relationships xmlns="http://schemas.openxmlformats.org/package/2006/relationships"><Relationship Id="rId11" Type="http://schemas.openxmlformats.org/officeDocument/2006/relationships/image" Target="../media/image16.png"/><Relationship Id="rId10" Type="http://schemas.openxmlformats.org/officeDocument/2006/relationships/image" Target="../media/image18.jpg"/><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0.jpg"/><Relationship Id="rId4" Type="http://schemas.openxmlformats.org/officeDocument/2006/relationships/image" Target="../media/image19.png"/><Relationship Id="rId9" Type="http://schemas.openxmlformats.org/officeDocument/2006/relationships/image" Target="../media/image14.jpg"/><Relationship Id="rId5" Type="http://schemas.openxmlformats.org/officeDocument/2006/relationships/image" Target="../media/image4.jpg"/><Relationship Id="rId6" Type="http://schemas.openxmlformats.org/officeDocument/2006/relationships/image" Target="../media/image11.png"/><Relationship Id="rId7" Type="http://schemas.openxmlformats.org/officeDocument/2006/relationships/image" Target="../media/image6.jpg"/><Relationship Id="rId8" Type="http://schemas.openxmlformats.org/officeDocument/2006/relationships/image" Target="../media/image1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4.jpg"/><Relationship Id="rId4" Type="http://schemas.openxmlformats.org/officeDocument/2006/relationships/image" Target="../media/image19.png"/><Relationship Id="rId5" Type="http://schemas.openxmlformats.org/officeDocument/2006/relationships/image" Target="../media/image15.png"/><Relationship Id="rId6" Type="http://schemas.openxmlformats.org/officeDocument/2006/relationships/image" Target="../media/image17.jpg"/><Relationship Id="rId7"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www.youtube.com/watch?v=WM3OOj_UBg8"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s://www.youtube.com/watch?v=WM3OOj_UBg8"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www.youtube.com/watch?v=WM3OOj_UBg8"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www.youtube.com/watch?v=WM3OOj_UBg8"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www.youtube.com/watch?v=WM3OOj_UBg8"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18"/>
          <p:cNvPicPr preferRelativeResize="0"/>
          <p:nvPr/>
        </p:nvPicPr>
        <p:blipFill>
          <a:blip r:embed="rId3">
            <a:alphaModFix/>
          </a:blip>
          <a:stretch>
            <a:fillRect/>
          </a:stretch>
        </p:blipFill>
        <p:spPr>
          <a:xfrm>
            <a:off x="0" y="0"/>
            <a:ext cx="12192000" cy="7388349"/>
          </a:xfrm>
          <a:prstGeom prst="rect">
            <a:avLst/>
          </a:prstGeom>
          <a:noFill/>
          <a:ln>
            <a:noFill/>
          </a:ln>
        </p:spPr>
      </p:pic>
      <p:sp>
        <p:nvSpPr>
          <p:cNvPr id="169" name="Google Shape;169;p18"/>
          <p:cNvSpPr txBox="1"/>
          <p:nvPr>
            <p:ph type="title"/>
          </p:nvPr>
        </p:nvSpPr>
        <p:spPr>
          <a:xfrm>
            <a:off x="201175" y="224825"/>
            <a:ext cx="6705600" cy="1549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1"/>
              </a:buClr>
              <a:buSzPts val="4000"/>
              <a:buFont typeface="Arial Rounded"/>
              <a:buNone/>
            </a:pPr>
            <a:r>
              <a:rPr b="1" lang="fr-CA" sz="4000">
                <a:solidFill>
                  <a:schemeClr val="lt1"/>
                </a:solidFill>
                <a:latin typeface="Arial Rounded"/>
                <a:ea typeface="Arial Rounded"/>
                <a:cs typeface="Arial Rounded"/>
                <a:sym typeface="Arial Rounded"/>
              </a:rPr>
              <a:t>Mini-c</a:t>
            </a:r>
            <a:r>
              <a:rPr b="1" lang="fr-CA" sz="4000">
                <a:solidFill>
                  <a:schemeClr val="lt1"/>
                </a:solidFill>
                <a:latin typeface="Arial Rounded"/>
                <a:ea typeface="Arial Rounded"/>
                <a:cs typeface="Arial Rounded"/>
                <a:sym typeface="Arial Rounded"/>
              </a:rPr>
              <a:t>élébration Épiphanie 2024</a:t>
            </a:r>
            <a:endParaRPr>
              <a:solidFill>
                <a:schemeClr val="lt1"/>
              </a:solidFill>
            </a:endParaRPr>
          </a:p>
        </p:txBody>
      </p:sp>
      <p:sp>
        <p:nvSpPr>
          <p:cNvPr id="170" name="Google Shape;170;p18"/>
          <p:cNvSpPr txBox="1"/>
          <p:nvPr/>
        </p:nvSpPr>
        <p:spPr>
          <a:xfrm>
            <a:off x="1485861" y="6641068"/>
            <a:ext cx="84471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fr-CA" sz="1800" u="none" cap="none" strike="noStrike">
                <a:solidFill>
                  <a:schemeClr val="lt1"/>
                </a:solidFill>
                <a:latin typeface="Century Gothic"/>
                <a:ea typeface="Century Gothic"/>
                <a:cs typeface="Century Gothic"/>
                <a:sym typeface="Century Gothic"/>
              </a:rPr>
              <a:t>Célébration conçue par Caroline Maillet-Rao, coordonnatrice du CÉFFA</a:t>
            </a:r>
            <a:endParaRPr b="0" i="0" sz="1400" u="none" cap="none" strike="noStrike">
              <a:solidFill>
                <a:schemeClr val="lt1"/>
              </a:solidFill>
              <a:latin typeface="Arial"/>
              <a:ea typeface="Arial"/>
              <a:cs typeface="Arial"/>
              <a:sym typeface="Arial"/>
            </a:endParaRPr>
          </a:p>
        </p:txBody>
      </p:sp>
      <p:pic>
        <p:nvPicPr>
          <p:cNvPr id="171" name="Google Shape;171;p18"/>
          <p:cNvPicPr preferRelativeResize="0"/>
          <p:nvPr/>
        </p:nvPicPr>
        <p:blipFill rotWithShape="1">
          <a:blip r:embed="rId4">
            <a:alphaModFix/>
          </a:blip>
          <a:srcRect b="0" l="0" r="0" t="0"/>
          <a:stretch/>
        </p:blipFill>
        <p:spPr>
          <a:xfrm>
            <a:off x="10551120" y="6267579"/>
            <a:ext cx="1640882" cy="74279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7"/>
          <p:cNvSpPr txBox="1"/>
          <p:nvPr/>
        </p:nvSpPr>
        <p:spPr>
          <a:xfrm>
            <a:off x="1704500" y="481455"/>
            <a:ext cx="9108600" cy="1646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4400"/>
              <a:buFont typeface="Arial Rounded"/>
              <a:buNone/>
            </a:pPr>
            <a:r>
              <a:rPr b="1" i="0" lang="fr-CA" sz="4400" u="none" cap="none" strike="noStrike">
                <a:solidFill>
                  <a:schemeClr val="accent1"/>
                </a:solidFill>
                <a:latin typeface="Arial Rounded"/>
                <a:ea typeface="Arial Rounded"/>
                <a:cs typeface="Arial Rounded"/>
                <a:sym typeface="Arial Rounded"/>
              </a:rPr>
              <a:t>Signe de croix et salutation</a:t>
            </a:r>
            <a:endParaRPr b="1" i="0" sz="4400" u="none" cap="none" strike="noStrike">
              <a:solidFill>
                <a:schemeClr val="accent1"/>
              </a:solidFill>
              <a:latin typeface="Arial Rounded"/>
              <a:ea typeface="Arial Rounded"/>
              <a:cs typeface="Arial Rounded"/>
              <a:sym typeface="Arial Rounded"/>
            </a:endParaRPr>
          </a:p>
          <a:p>
            <a:pPr indent="0" lvl="0" marL="0" marR="0" rtl="0" algn="l">
              <a:lnSpc>
                <a:spcPct val="100000"/>
              </a:lnSpc>
              <a:spcBef>
                <a:spcPts val="0"/>
              </a:spcBef>
              <a:spcAft>
                <a:spcPts val="0"/>
              </a:spcAft>
              <a:buClr>
                <a:schemeClr val="accent1"/>
              </a:buClr>
              <a:buSzPts val="4400"/>
              <a:buFont typeface="Arial Rounded"/>
              <a:buNone/>
            </a:pPr>
            <a:r>
              <a:t/>
            </a:r>
            <a:endParaRPr b="1" sz="4400">
              <a:solidFill>
                <a:schemeClr val="accent1"/>
              </a:solidFill>
              <a:latin typeface="Arial Rounded"/>
              <a:ea typeface="Arial Rounded"/>
              <a:cs typeface="Arial Rounded"/>
              <a:sym typeface="Arial Rounded"/>
            </a:endParaRPr>
          </a:p>
        </p:txBody>
      </p:sp>
      <p:sp>
        <p:nvSpPr>
          <p:cNvPr id="233" name="Google Shape;233;p27"/>
          <p:cNvSpPr/>
          <p:nvPr/>
        </p:nvSpPr>
        <p:spPr>
          <a:xfrm>
            <a:off x="1457125" y="1701225"/>
            <a:ext cx="10466700" cy="49713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3600"/>
              <a:buFont typeface="Arial"/>
              <a:buNone/>
            </a:pPr>
            <a:r>
              <a:rPr b="0" i="0" lang="fr-CA" sz="3600" u="none" cap="none" strike="noStrike">
                <a:solidFill>
                  <a:schemeClr val="dk1"/>
                </a:solidFill>
                <a:latin typeface="Arial Rounded"/>
                <a:ea typeface="Arial Rounded"/>
                <a:cs typeface="Arial Rounded"/>
                <a:sym typeface="Arial Rounded"/>
              </a:rPr>
              <a:t>Au nom du Père et du Fils et du Saint-Esprit.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600"/>
              <a:buFont typeface="Arial"/>
              <a:buNone/>
            </a:pPr>
            <a:r>
              <a:rPr b="1" lang="fr-CA" sz="3600">
                <a:solidFill>
                  <a:schemeClr val="dk1"/>
                </a:solidFill>
                <a:latin typeface="Arial Rounded"/>
                <a:ea typeface="Arial Rounded"/>
                <a:cs typeface="Arial Rounded"/>
                <a:sym typeface="Arial Rounded"/>
              </a:rPr>
              <a:t>Tous :</a:t>
            </a:r>
            <a:r>
              <a:rPr b="1" i="0" lang="fr-CA" sz="3600" u="none" cap="none" strike="noStrike">
                <a:solidFill>
                  <a:schemeClr val="dk1"/>
                </a:solidFill>
                <a:latin typeface="Arial Rounded"/>
                <a:ea typeface="Arial Rounded"/>
                <a:cs typeface="Arial Rounded"/>
                <a:sym typeface="Arial Rounded"/>
              </a:rPr>
              <a:t> AMEN</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600"/>
              <a:buFont typeface="Arial"/>
              <a:buNone/>
            </a:pPr>
            <a:r>
              <a:t/>
            </a:r>
            <a:endParaRPr b="1" i="0" sz="3600" u="none" cap="none" strike="noStrike">
              <a:solidFill>
                <a:schemeClr val="dk1"/>
              </a:solidFill>
              <a:latin typeface="Arial Rounded"/>
              <a:ea typeface="Arial Rounded"/>
              <a:cs typeface="Arial Rounded"/>
              <a:sym typeface="Arial Rounded"/>
            </a:endParaRPr>
          </a:p>
          <a:p>
            <a:pPr indent="0" lvl="0" marL="0" marR="0" rtl="0" algn="l">
              <a:lnSpc>
                <a:spcPct val="100000"/>
              </a:lnSpc>
              <a:spcBef>
                <a:spcPts val="0"/>
              </a:spcBef>
              <a:spcAft>
                <a:spcPts val="0"/>
              </a:spcAft>
              <a:buClr>
                <a:srgbClr val="000000"/>
              </a:buClr>
              <a:buSzPts val="3600"/>
              <a:buFont typeface="Arial"/>
              <a:buNone/>
            </a:pPr>
            <a:r>
              <a:rPr b="0" i="0" lang="fr-CA" sz="3600" u="none" cap="none" strike="noStrike">
                <a:solidFill>
                  <a:schemeClr val="dk1"/>
                </a:solidFill>
                <a:latin typeface="Arial Rounded"/>
                <a:ea typeface="Arial Rounded"/>
                <a:cs typeface="Arial Rounded"/>
                <a:sym typeface="Arial Rounded"/>
              </a:rPr>
              <a:t>Que le Seigneur Jésus-Christ qui est, en ce moment et toujours avec nous, nous bénisse et nous protège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600"/>
              <a:buFont typeface="Arial"/>
              <a:buNone/>
            </a:pPr>
            <a:r>
              <a:t/>
            </a:r>
            <a:endParaRPr b="1" i="0" sz="3600" u="none" cap="none" strike="noStrike">
              <a:solidFill>
                <a:schemeClr val="dk1"/>
              </a:solidFill>
              <a:latin typeface="Arial Rounded"/>
              <a:ea typeface="Arial Rounded"/>
              <a:cs typeface="Arial Rounded"/>
              <a:sym typeface="Arial Rounded"/>
            </a:endParaRPr>
          </a:p>
          <a:p>
            <a:pPr indent="0" lvl="0" marL="0" marR="0" rtl="0" algn="just">
              <a:lnSpc>
                <a:spcPct val="100000"/>
              </a:lnSpc>
              <a:spcBef>
                <a:spcPts val="0"/>
              </a:spcBef>
              <a:spcAft>
                <a:spcPts val="0"/>
              </a:spcAft>
              <a:buClr>
                <a:srgbClr val="000000"/>
              </a:buClr>
              <a:buSzPts val="3600"/>
              <a:buFont typeface="Arial"/>
              <a:buNone/>
            </a:pPr>
            <a:r>
              <a:rPr b="1" lang="fr-CA" sz="3600">
                <a:solidFill>
                  <a:schemeClr val="dk1"/>
                </a:solidFill>
                <a:latin typeface="Arial Rounded"/>
                <a:ea typeface="Arial Rounded"/>
                <a:cs typeface="Arial Rounded"/>
                <a:sym typeface="Arial Rounded"/>
              </a:rPr>
              <a:t>Tous :</a:t>
            </a:r>
            <a:r>
              <a:rPr b="1" i="0" lang="fr-CA" sz="3600" u="none" cap="none" strike="noStrike">
                <a:solidFill>
                  <a:schemeClr val="dk1"/>
                </a:solidFill>
                <a:latin typeface="Arial Rounded"/>
                <a:ea typeface="Arial Rounded"/>
                <a:cs typeface="Arial Rounded"/>
                <a:sym typeface="Arial Rounded"/>
              </a:rPr>
              <a:t> AMEN !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chemeClr val="dk1"/>
              </a:solidFill>
              <a:latin typeface="Arial Rounded"/>
              <a:ea typeface="Arial Rounded"/>
              <a:cs typeface="Arial Rounded"/>
              <a:sym typeface="Arial Rounde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p28"/>
          <p:cNvPicPr preferRelativeResize="0"/>
          <p:nvPr/>
        </p:nvPicPr>
        <p:blipFill>
          <a:blip r:embed="rId3">
            <a:alphaModFix/>
          </a:blip>
          <a:stretch>
            <a:fillRect/>
          </a:stretch>
        </p:blipFill>
        <p:spPr>
          <a:xfrm>
            <a:off x="0" y="0"/>
            <a:ext cx="12192000" cy="7388349"/>
          </a:xfrm>
          <a:prstGeom prst="rect">
            <a:avLst/>
          </a:prstGeom>
          <a:noFill/>
          <a:ln>
            <a:noFill/>
          </a:ln>
        </p:spPr>
      </p:pic>
      <p:pic>
        <p:nvPicPr>
          <p:cNvPr id="239" name="Google Shape;239;p28"/>
          <p:cNvPicPr preferRelativeResize="0"/>
          <p:nvPr/>
        </p:nvPicPr>
        <p:blipFill rotWithShape="1">
          <a:blip r:embed="rId4">
            <a:alphaModFix/>
          </a:blip>
          <a:srcRect b="0" l="0" r="0" t="0"/>
          <a:stretch/>
        </p:blipFill>
        <p:spPr>
          <a:xfrm>
            <a:off x="10551120" y="6267579"/>
            <a:ext cx="1640882" cy="742795"/>
          </a:xfrm>
          <a:prstGeom prst="rect">
            <a:avLst/>
          </a:prstGeom>
          <a:noFill/>
          <a:ln>
            <a:noFill/>
          </a:ln>
        </p:spPr>
      </p:pic>
      <p:sp>
        <p:nvSpPr>
          <p:cNvPr id="240" name="Google Shape;240;p28"/>
          <p:cNvSpPr txBox="1"/>
          <p:nvPr/>
        </p:nvSpPr>
        <p:spPr>
          <a:xfrm>
            <a:off x="228600" y="152400"/>
            <a:ext cx="87660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sz="2400">
                <a:solidFill>
                  <a:srgbClr val="FFFFFF"/>
                </a:solidFill>
                <a:latin typeface="Comic Sans MS"/>
                <a:ea typeface="Comic Sans MS"/>
                <a:cs typeface="Comic Sans MS"/>
                <a:sym typeface="Comic Sans MS"/>
              </a:rPr>
              <a:t>« Où est le roi des Juifs qui vient de naître ?</a:t>
            </a:r>
            <a:endParaRPr b="1" sz="2400">
              <a:solidFill>
                <a:srgbClr val="FFFFFF"/>
              </a:solidFill>
              <a:latin typeface="Comic Sans MS"/>
              <a:ea typeface="Comic Sans MS"/>
              <a:cs typeface="Comic Sans MS"/>
              <a:sym typeface="Comic Sans MS"/>
            </a:endParaRPr>
          </a:p>
          <a:p>
            <a:pPr indent="0" lvl="0" marL="0" rtl="0" algn="l">
              <a:spcBef>
                <a:spcPts val="0"/>
              </a:spcBef>
              <a:spcAft>
                <a:spcPts val="0"/>
              </a:spcAft>
              <a:buNone/>
            </a:pPr>
            <a:r>
              <a:rPr b="1" lang="fr-CA" sz="2400">
                <a:solidFill>
                  <a:srgbClr val="FFFFFF"/>
                </a:solidFill>
                <a:latin typeface="Comic Sans MS"/>
                <a:ea typeface="Comic Sans MS"/>
                <a:cs typeface="Comic Sans MS"/>
                <a:sym typeface="Comic Sans MS"/>
              </a:rPr>
              <a:t>Nous avons vu son étoile à l’orient</a:t>
            </a:r>
            <a:endParaRPr b="1" sz="2400">
              <a:solidFill>
                <a:srgbClr val="FFFFFF"/>
              </a:solidFill>
              <a:latin typeface="Comic Sans MS"/>
              <a:ea typeface="Comic Sans MS"/>
              <a:cs typeface="Comic Sans MS"/>
              <a:sym typeface="Comic Sans MS"/>
            </a:endParaRPr>
          </a:p>
          <a:p>
            <a:pPr indent="0" lvl="0" marL="0" rtl="0" algn="l">
              <a:spcBef>
                <a:spcPts val="0"/>
              </a:spcBef>
              <a:spcAft>
                <a:spcPts val="0"/>
              </a:spcAft>
              <a:buNone/>
            </a:pPr>
            <a:r>
              <a:rPr b="1" lang="fr-CA" sz="2400">
                <a:solidFill>
                  <a:srgbClr val="FFFFFF"/>
                </a:solidFill>
                <a:latin typeface="Comic Sans MS"/>
                <a:ea typeface="Comic Sans MS"/>
                <a:cs typeface="Comic Sans MS"/>
                <a:sym typeface="Comic Sans MS"/>
              </a:rPr>
              <a:t>et nous sommes venus nous prosterner devant lui.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9"/>
          <p:cNvSpPr txBox="1"/>
          <p:nvPr>
            <p:ph type="title"/>
          </p:nvPr>
        </p:nvSpPr>
        <p:spPr>
          <a:xfrm>
            <a:off x="1154098" y="122525"/>
            <a:ext cx="9360900" cy="1083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1"/>
              </a:buClr>
              <a:buSzPts val="3800"/>
              <a:buFont typeface="Arial Rounded"/>
              <a:buNone/>
            </a:pPr>
            <a:r>
              <a:rPr b="1" lang="fr-CA" sz="3300">
                <a:solidFill>
                  <a:schemeClr val="accent1"/>
                </a:solidFill>
                <a:latin typeface="Arial Rounded"/>
                <a:ea typeface="Arial Rounded"/>
                <a:cs typeface="Arial Rounded"/>
                <a:sym typeface="Arial Rounded"/>
              </a:rPr>
              <a:t>Évangile de Jésus Christ selon saint Matthieu</a:t>
            </a:r>
            <a:r>
              <a:rPr b="1" lang="fr-CA" sz="3800">
                <a:solidFill>
                  <a:schemeClr val="accent1"/>
                </a:solidFill>
                <a:latin typeface="Arial Rounded"/>
                <a:ea typeface="Arial Rounded"/>
                <a:cs typeface="Arial Rounded"/>
                <a:sym typeface="Arial Rounded"/>
              </a:rPr>
              <a:t> </a:t>
            </a:r>
            <a:r>
              <a:rPr b="1" lang="fr-CA" sz="2400">
                <a:solidFill>
                  <a:srgbClr val="FF0000"/>
                </a:solidFill>
                <a:latin typeface="Arial Rounded"/>
                <a:ea typeface="Arial Rounded"/>
                <a:cs typeface="Arial Rounded"/>
                <a:sym typeface="Arial Rounded"/>
              </a:rPr>
              <a:t>(2, 1-12)</a:t>
            </a:r>
            <a:endParaRPr b="1" sz="2400">
              <a:solidFill>
                <a:srgbClr val="FF0000"/>
              </a:solidFill>
              <a:latin typeface="Arial Rounded"/>
              <a:ea typeface="Arial Rounded"/>
              <a:cs typeface="Arial Rounded"/>
              <a:sym typeface="Arial Rounded"/>
            </a:endParaRPr>
          </a:p>
          <a:p>
            <a:pPr indent="0" lvl="0" marL="0" rtl="0" algn="ctr">
              <a:lnSpc>
                <a:spcPct val="100000"/>
              </a:lnSpc>
              <a:spcBef>
                <a:spcPts val="0"/>
              </a:spcBef>
              <a:spcAft>
                <a:spcPts val="0"/>
              </a:spcAft>
              <a:buClr>
                <a:schemeClr val="accent1"/>
              </a:buClr>
              <a:buSzPts val="3800"/>
              <a:buFont typeface="Arial Rounded"/>
              <a:buNone/>
            </a:pPr>
            <a:r>
              <a:t/>
            </a:r>
            <a:endParaRPr b="1" sz="2400">
              <a:solidFill>
                <a:srgbClr val="FF0000"/>
              </a:solidFill>
              <a:latin typeface="Arial Rounded"/>
              <a:ea typeface="Arial Rounded"/>
              <a:cs typeface="Arial Rounded"/>
              <a:sym typeface="Arial Rounded"/>
            </a:endParaRPr>
          </a:p>
        </p:txBody>
      </p:sp>
      <p:pic>
        <p:nvPicPr>
          <p:cNvPr id="246" name="Google Shape;246;p29"/>
          <p:cNvPicPr preferRelativeResize="0"/>
          <p:nvPr/>
        </p:nvPicPr>
        <p:blipFill rotWithShape="1">
          <a:blip r:embed="rId3">
            <a:alphaModFix/>
          </a:blip>
          <a:srcRect b="0" l="0" r="0" t="0"/>
          <a:stretch/>
        </p:blipFill>
        <p:spPr>
          <a:xfrm>
            <a:off x="10591088" y="5733"/>
            <a:ext cx="1600911" cy="1200684"/>
          </a:xfrm>
          <a:prstGeom prst="rect">
            <a:avLst/>
          </a:prstGeom>
          <a:noFill/>
          <a:ln>
            <a:noFill/>
          </a:ln>
        </p:spPr>
      </p:pic>
      <p:sp>
        <p:nvSpPr>
          <p:cNvPr id="247" name="Google Shape;247;p29"/>
          <p:cNvSpPr txBox="1"/>
          <p:nvPr/>
        </p:nvSpPr>
        <p:spPr>
          <a:xfrm>
            <a:off x="8092866" y="7023394"/>
            <a:ext cx="25752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fr-CA" sz="900" u="sng" cap="none" strike="noStrike">
                <a:solidFill>
                  <a:schemeClr val="dk1"/>
                </a:solidFill>
                <a:latin typeface="Century Gothic"/>
                <a:ea typeface="Century Gothic"/>
                <a:cs typeface="Century Gothic"/>
                <a:sym typeface="Century Gothic"/>
                <a:hlinkClick r:id="rId4">
                  <a:extLst>
                    <a:ext uri="{A12FA001-AC4F-418D-AE19-62706E023703}">
                      <ahyp:hlinkClr val="tx"/>
                    </a:ext>
                  </a:extLst>
                </a:hlinkClick>
              </a:rPr>
              <a:t>Cette photo</a:t>
            </a:r>
            <a:r>
              <a:rPr b="0" i="0" lang="fr-CA" sz="900" u="none" cap="none" strike="noStrike">
                <a:solidFill>
                  <a:schemeClr val="dk1"/>
                </a:solidFill>
                <a:latin typeface="Century Gothic"/>
                <a:ea typeface="Century Gothic"/>
                <a:cs typeface="Century Gothic"/>
                <a:sym typeface="Century Gothic"/>
              </a:rPr>
              <a:t> par Auteur inconnu est soumis à la licence </a:t>
            </a:r>
            <a:r>
              <a:rPr b="0" i="0" lang="fr-CA" sz="900" u="sng" cap="none" strike="noStrike">
                <a:solidFill>
                  <a:schemeClr val="dk1"/>
                </a:solidFill>
                <a:latin typeface="Century Gothic"/>
                <a:ea typeface="Century Gothic"/>
                <a:cs typeface="Century Gothic"/>
                <a:sym typeface="Century Gothic"/>
                <a:hlinkClick r:id="rId5">
                  <a:extLst>
                    <a:ext uri="{A12FA001-AC4F-418D-AE19-62706E023703}">
                      <ahyp:hlinkClr val="tx"/>
                    </a:ext>
                  </a:extLst>
                </a:hlinkClick>
              </a:rPr>
              <a:t>CC BY-ND</a:t>
            </a:r>
            <a:endParaRPr b="0" i="0" sz="900" u="none" cap="none" strike="noStrike">
              <a:solidFill>
                <a:schemeClr val="dk1"/>
              </a:solidFill>
              <a:latin typeface="Century Gothic"/>
              <a:ea typeface="Century Gothic"/>
              <a:cs typeface="Century Gothic"/>
              <a:sym typeface="Century Gothic"/>
            </a:endParaRPr>
          </a:p>
        </p:txBody>
      </p:sp>
      <p:sp>
        <p:nvSpPr>
          <p:cNvPr id="248" name="Google Shape;248;p29"/>
          <p:cNvSpPr/>
          <p:nvPr/>
        </p:nvSpPr>
        <p:spPr>
          <a:xfrm>
            <a:off x="1542300" y="1459800"/>
            <a:ext cx="10385700" cy="4183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fr-CA" sz="3200">
                <a:solidFill>
                  <a:schemeClr val="dk1"/>
                </a:solidFill>
              </a:rPr>
              <a:t>Jésus était né à Bethléem en Judée,</a:t>
            </a:r>
            <a:endParaRPr b="1" sz="3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fr-CA" sz="3200">
                <a:solidFill>
                  <a:schemeClr val="dk1"/>
                </a:solidFill>
              </a:rPr>
              <a:t>au temps du roi Hérode le Grand.</a:t>
            </a:r>
            <a:endParaRPr b="1" sz="3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fr-CA" sz="3200">
                <a:solidFill>
                  <a:schemeClr val="dk1"/>
                </a:solidFill>
              </a:rPr>
              <a:t>Or, voici que des mages venus d’Orient</a:t>
            </a:r>
            <a:endParaRPr b="1" sz="3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fr-CA" sz="3200">
                <a:solidFill>
                  <a:schemeClr val="dk1"/>
                </a:solidFill>
              </a:rPr>
              <a:t>arrivèrent à Jérusalem et demandèrent:</a:t>
            </a:r>
            <a:endParaRPr b="1" sz="3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fr-CA" sz="3200">
                <a:solidFill>
                  <a:schemeClr val="dk1"/>
                </a:solidFill>
              </a:rPr>
              <a:t>« Où est le roi des Juifs qui vient de naître ?</a:t>
            </a:r>
            <a:endParaRPr b="1" sz="3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fr-CA" sz="3200">
                <a:solidFill>
                  <a:schemeClr val="dk1"/>
                </a:solidFill>
              </a:rPr>
              <a:t>Nous avons vu son étoile à l’orient</a:t>
            </a:r>
            <a:endParaRPr b="1" sz="3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fr-CA" sz="3200">
                <a:solidFill>
                  <a:schemeClr val="dk1"/>
                </a:solidFill>
              </a:rPr>
              <a:t>et nous sommes venus nous prosterner devant lui. »</a:t>
            </a:r>
            <a:endParaRPr b="1" sz="3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fr-CA" sz="3200">
                <a:solidFill>
                  <a:schemeClr val="dk1"/>
                </a:solidFill>
              </a:rPr>
              <a:t>En apprenant cela, le roi Hérode fut bouleversé,</a:t>
            </a:r>
            <a:endParaRPr b="1" sz="3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fr-CA" sz="3200">
                <a:solidFill>
                  <a:schemeClr val="dk1"/>
                </a:solidFill>
              </a:rPr>
              <a:t>et tout Jérusalem avec lui.</a:t>
            </a:r>
            <a:br>
              <a:rPr b="1" lang="fr-CA" sz="3200">
                <a:solidFill>
                  <a:schemeClr val="dk1"/>
                </a:solidFill>
              </a:rPr>
            </a:br>
            <a:r>
              <a:rPr b="1" lang="fr-CA" sz="3200">
                <a:solidFill>
                  <a:schemeClr val="dk1"/>
                </a:solidFill>
              </a:rPr>
              <a:t> </a:t>
            </a:r>
            <a:r>
              <a:rPr lang="fr-CA" sz="1800">
                <a:solidFill>
                  <a:srgbClr val="333333"/>
                </a:solidFill>
                <a:latin typeface="Open Sans"/>
                <a:ea typeface="Open Sans"/>
                <a:cs typeface="Open Sans"/>
                <a:sym typeface="Open Sans"/>
              </a:rPr>
              <a:t>    </a:t>
            </a:r>
            <a:endParaRPr sz="1800">
              <a:solidFill>
                <a:srgbClr val="333333"/>
              </a:solidFill>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1100"/>
              <a:buFont typeface="Arial"/>
              <a:buNone/>
            </a:pPr>
            <a:r>
              <a:rPr b="0" i="0" lang="fr-CA" sz="3500" u="none" cap="none" strike="noStrike">
                <a:solidFill>
                  <a:srgbClr val="333333"/>
                </a:solidFill>
                <a:latin typeface="Arial Rounded"/>
                <a:ea typeface="Arial Rounded"/>
                <a:cs typeface="Arial Rounded"/>
                <a:sym typeface="Arial Rounded"/>
              </a:rPr>
              <a:t> </a:t>
            </a:r>
            <a:endParaRPr b="0" i="0" sz="3500" u="none" cap="none" strike="noStrike">
              <a:solidFill>
                <a:srgbClr val="333333"/>
              </a:solidFill>
              <a:latin typeface="Arial Rounded"/>
              <a:ea typeface="Arial Rounded"/>
              <a:cs typeface="Arial Rounded"/>
              <a:sym typeface="Arial Rounde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0"/>
          <p:cNvSpPr txBox="1"/>
          <p:nvPr>
            <p:ph type="title"/>
          </p:nvPr>
        </p:nvSpPr>
        <p:spPr>
          <a:xfrm>
            <a:off x="1230198" y="122525"/>
            <a:ext cx="9360900" cy="1083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1"/>
              </a:buClr>
              <a:buSzPts val="3800"/>
              <a:buFont typeface="Arial Rounded"/>
              <a:buNone/>
            </a:pPr>
            <a:r>
              <a:rPr b="1" lang="fr-CA" sz="3300">
                <a:solidFill>
                  <a:schemeClr val="accent1"/>
                </a:solidFill>
                <a:latin typeface="Arial Rounded"/>
                <a:ea typeface="Arial Rounded"/>
                <a:cs typeface="Arial Rounded"/>
                <a:sym typeface="Arial Rounded"/>
              </a:rPr>
              <a:t>Évangile de Jésus Christ selon saint Matthieu</a:t>
            </a:r>
            <a:r>
              <a:rPr b="1" lang="fr-CA" sz="3800">
                <a:solidFill>
                  <a:schemeClr val="accent1"/>
                </a:solidFill>
                <a:latin typeface="Arial Rounded"/>
                <a:ea typeface="Arial Rounded"/>
                <a:cs typeface="Arial Rounded"/>
                <a:sym typeface="Arial Rounded"/>
              </a:rPr>
              <a:t> </a:t>
            </a:r>
            <a:r>
              <a:rPr b="1" lang="fr-CA" sz="2400">
                <a:solidFill>
                  <a:srgbClr val="FF0000"/>
                </a:solidFill>
                <a:latin typeface="Arial Rounded"/>
                <a:ea typeface="Arial Rounded"/>
                <a:cs typeface="Arial Rounded"/>
                <a:sym typeface="Arial Rounded"/>
              </a:rPr>
              <a:t>(2, 1-12)</a:t>
            </a:r>
            <a:endParaRPr b="1" sz="2400">
              <a:solidFill>
                <a:srgbClr val="FF0000"/>
              </a:solidFill>
              <a:latin typeface="Arial Rounded"/>
              <a:ea typeface="Arial Rounded"/>
              <a:cs typeface="Arial Rounded"/>
              <a:sym typeface="Arial Rounded"/>
            </a:endParaRPr>
          </a:p>
          <a:p>
            <a:pPr indent="0" lvl="0" marL="0" rtl="0" algn="ctr">
              <a:lnSpc>
                <a:spcPct val="100000"/>
              </a:lnSpc>
              <a:spcBef>
                <a:spcPts val="0"/>
              </a:spcBef>
              <a:spcAft>
                <a:spcPts val="0"/>
              </a:spcAft>
              <a:buClr>
                <a:schemeClr val="accent1"/>
              </a:buClr>
              <a:buSzPts val="3800"/>
              <a:buFont typeface="Arial Rounded"/>
              <a:buNone/>
            </a:pPr>
            <a:r>
              <a:t/>
            </a:r>
            <a:endParaRPr b="1" sz="2400">
              <a:solidFill>
                <a:srgbClr val="FF0000"/>
              </a:solidFill>
              <a:latin typeface="Arial Rounded"/>
              <a:ea typeface="Arial Rounded"/>
              <a:cs typeface="Arial Rounded"/>
              <a:sym typeface="Arial Rounded"/>
            </a:endParaRPr>
          </a:p>
        </p:txBody>
      </p:sp>
      <p:pic>
        <p:nvPicPr>
          <p:cNvPr id="254" name="Google Shape;254;p30"/>
          <p:cNvPicPr preferRelativeResize="0"/>
          <p:nvPr/>
        </p:nvPicPr>
        <p:blipFill rotWithShape="1">
          <a:blip r:embed="rId3">
            <a:alphaModFix/>
          </a:blip>
          <a:srcRect b="0" l="0" r="0" t="0"/>
          <a:stretch/>
        </p:blipFill>
        <p:spPr>
          <a:xfrm>
            <a:off x="10591088" y="5733"/>
            <a:ext cx="1600911" cy="1200684"/>
          </a:xfrm>
          <a:prstGeom prst="rect">
            <a:avLst/>
          </a:prstGeom>
          <a:noFill/>
          <a:ln>
            <a:noFill/>
          </a:ln>
        </p:spPr>
      </p:pic>
      <p:sp>
        <p:nvSpPr>
          <p:cNvPr id="255" name="Google Shape;255;p30"/>
          <p:cNvSpPr txBox="1"/>
          <p:nvPr/>
        </p:nvSpPr>
        <p:spPr>
          <a:xfrm>
            <a:off x="8092866" y="7023394"/>
            <a:ext cx="25752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fr-CA" sz="900" u="sng" cap="none" strike="noStrike">
                <a:solidFill>
                  <a:schemeClr val="dk1"/>
                </a:solidFill>
                <a:latin typeface="Century Gothic"/>
                <a:ea typeface="Century Gothic"/>
                <a:cs typeface="Century Gothic"/>
                <a:sym typeface="Century Gothic"/>
                <a:hlinkClick r:id="rId4">
                  <a:extLst>
                    <a:ext uri="{A12FA001-AC4F-418D-AE19-62706E023703}">
                      <ahyp:hlinkClr val="tx"/>
                    </a:ext>
                  </a:extLst>
                </a:hlinkClick>
              </a:rPr>
              <a:t>Cette photo</a:t>
            </a:r>
            <a:r>
              <a:rPr b="0" i="0" lang="fr-CA" sz="900" u="none" cap="none" strike="noStrike">
                <a:solidFill>
                  <a:schemeClr val="dk1"/>
                </a:solidFill>
                <a:latin typeface="Century Gothic"/>
                <a:ea typeface="Century Gothic"/>
                <a:cs typeface="Century Gothic"/>
                <a:sym typeface="Century Gothic"/>
              </a:rPr>
              <a:t> par Auteur inconnu est soumis à la licence </a:t>
            </a:r>
            <a:r>
              <a:rPr b="0" i="0" lang="fr-CA" sz="900" u="sng" cap="none" strike="noStrike">
                <a:solidFill>
                  <a:schemeClr val="dk1"/>
                </a:solidFill>
                <a:latin typeface="Century Gothic"/>
                <a:ea typeface="Century Gothic"/>
                <a:cs typeface="Century Gothic"/>
                <a:sym typeface="Century Gothic"/>
                <a:hlinkClick r:id="rId5">
                  <a:extLst>
                    <a:ext uri="{A12FA001-AC4F-418D-AE19-62706E023703}">
                      <ahyp:hlinkClr val="tx"/>
                    </a:ext>
                  </a:extLst>
                </a:hlinkClick>
              </a:rPr>
              <a:t>CC BY-ND</a:t>
            </a:r>
            <a:endParaRPr b="0" i="0" sz="900" u="none" cap="none" strike="noStrike">
              <a:solidFill>
                <a:schemeClr val="dk1"/>
              </a:solidFill>
              <a:latin typeface="Century Gothic"/>
              <a:ea typeface="Century Gothic"/>
              <a:cs typeface="Century Gothic"/>
              <a:sym typeface="Century Gothic"/>
            </a:endParaRPr>
          </a:p>
        </p:txBody>
      </p:sp>
      <p:sp>
        <p:nvSpPr>
          <p:cNvPr id="256" name="Google Shape;256;p30"/>
          <p:cNvSpPr/>
          <p:nvPr/>
        </p:nvSpPr>
        <p:spPr>
          <a:xfrm>
            <a:off x="1356375" y="1444554"/>
            <a:ext cx="10587000" cy="54135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fr-CA" sz="3000">
                <a:solidFill>
                  <a:schemeClr val="dk1"/>
                </a:solidFill>
              </a:rPr>
              <a:t>Il réunit tous les grands prêtres et les scribes du peuple,</a:t>
            </a:r>
            <a:endParaRPr b="1" sz="30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fr-CA" sz="3000">
                <a:solidFill>
                  <a:schemeClr val="dk1"/>
                </a:solidFill>
              </a:rPr>
              <a:t>pour leur demander où devait naître le Christ.</a:t>
            </a:r>
            <a:endParaRPr b="1" sz="30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fr-CA" sz="3000">
                <a:solidFill>
                  <a:schemeClr val="dk1"/>
                </a:solidFill>
              </a:rPr>
              <a:t>Ils lui répondirent :</a:t>
            </a:r>
            <a:endParaRPr b="1" sz="30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fr-CA" sz="3000">
                <a:solidFill>
                  <a:schemeClr val="dk1"/>
                </a:solidFill>
              </a:rPr>
              <a:t>« À Bethléem en Judée,</a:t>
            </a:r>
            <a:endParaRPr b="1" sz="30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fr-CA" sz="3000">
                <a:solidFill>
                  <a:schemeClr val="dk1"/>
                </a:solidFill>
              </a:rPr>
              <a:t>car voici ce qui est écrit par le prophète :</a:t>
            </a:r>
            <a:endParaRPr b="1" sz="3000">
              <a:solidFill>
                <a:schemeClr val="dk1"/>
              </a:solidFill>
            </a:endParaRPr>
          </a:p>
          <a:p>
            <a:pPr indent="0" lvl="0" marL="355600" rtl="0" algn="l">
              <a:lnSpc>
                <a:spcPct val="115000"/>
              </a:lnSpc>
              <a:spcBef>
                <a:spcPts val="0"/>
              </a:spcBef>
              <a:spcAft>
                <a:spcPts val="0"/>
              </a:spcAft>
              <a:buClr>
                <a:schemeClr val="dk1"/>
              </a:buClr>
              <a:buSzPts val="1100"/>
              <a:buFont typeface="Arial"/>
              <a:buNone/>
            </a:pPr>
            <a:r>
              <a:rPr b="1" i="1" lang="fr-CA" sz="3000">
                <a:solidFill>
                  <a:schemeClr val="dk1"/>
                </a:solidFill>
              </a:rPr>
              <a:t>Et toi, Bethléem, terre de Juda,</a:t>
            </a:r>
            <a:endParaRPr b="1" i="1" sz="3000">
              <a:solidFill>
                <a:schemeClr val="dk1"/>
              </a:solidFill>
            </a:endParaRPr>
          </a:p>
          <a:p>
            <a:pPr indent="0" lvl="0" marL="355600" rtl="0" algn="l">
              <a:lnSpc>
                <a:spcPct val="115000"/>
              </a:lnSpc>
              <a:spcBef>
                <a:spcPts val="0"/>
              </a:spcBef>
              <a:spcAft>
                <a:spcPts val="0"/>
              </a:spcAft>
              <a:buClr>
                <a:schemeClr val="dk1"/>
              </a:buClr>
              <a:buSzPts val="1100"/>
              <a:buFont typeface="Arial"/>
              <a:buNone/>
            </a:pPr>
            <a:r>
              <a:rPr b="1" i="1" lang="fr-CA" sz="3000">
                <a:solidFill>
                  <a:schemeClr val="dk1"/>
                </a:solidFill>
              </a:rPr>
              <a:t>tu n’es certes pas le dernier</a:t>
            </a:r>
            <a:endParaRPr b="1" i="1" sz="3000">
              <a:solidFill>
                <a:schemeClr val="dk1"/>
              </a:solidFill>
            </a:endParaRPr>
          </a:p>
          <a:p>
            <a:pPr indent="0" lvl="0" marL="355600" rtl="0" algn="l">
              <a:lnSpc>
                <a:spcPct val="115000"/>
              </a:lnSpc>
              <a:spcBef>
                <a:spcPts val="0"/>
              </a:spcBef>
              <a:spcAft>
                <a:spcPts val="0"/>
              </a:spcAft>
              <a:buClr>
                <a:schemeClr val="dk1"/>
              </a:buClr>
              <a:buSzPts val="1100"/>
              <a:buFont typeface="Arial"/>
              <a:buNone/>
            </a:pPr>
            <a:r>
              <a:rPr b="1" i="1" lang="fr-CA" sz="3000">
                <a:solidFill>
                  <a:schemeClr val="dk1"/>
                </a:solidFill>
              </a:rPr>
              <a:t>parmi les chefs-lieux de Juda,</a:t>
            </a:r>
            <a:endParaRPr b="1" i="1" sz="3000">
              <a:solidFill>
                <a:schemeClr val="dk1"/>
              </a:solidFill>
            </a:endParaRPr>
          </a:p>
          <a:p>
            <a:pPr indent="0" lvl="0" marL="355600" rtl="0" algn="l">
              <a:lnSpc>
                <a:spcPct val="115000"/>
              </a:lnSpc>
              <a:spcBef>
                <a:spcPts val="0"/>
              </a:spcBef>
              <a:spcAft>
                <a:spcPts val="0"/>
              </a:spcAft>
              <a:buClr>
                <a:schemeClr val="dk1"/>
              </a:buClr>
              <a:buSzPts val="1100"/>
              <a:buFont typeface="Arial"/>
              <a:buNone/>
            </a:pPr>
            <a:r>
              <a:rPr b="1" i="1" lang="fr-CA" sz="3000">
                <a:solidFill>
                  <a:schemeClr val="dk1"/>
                </a:solidFill>
              </a:rPr>
              <a:t>car de toi sortira un chef,</a:t>
            </a:r>
            <a:endParaRPr b="1" i="1" sz="3000">
              <a:solidFill>
                <a:schemeClr val="dk1"/>
              </a:solidFill>
            </a:endParaRPr>
          </a:p>
          <a:p>
            <a:pPr indent="0" lvl="0" marL="355600" rtl="0" algn="l">
              <a:lnSpc>
                <a:spcPct val="115000"/>
              </a:lnSpc>
              <a:spcBef>
                <a:spcPts val="0"/>
              </a:spcBef>
              <a:spcAft>
                <a:spcPts val="0"/>
              </a:spcAft>
              <a:buClr>
                <a:schemeClr val="dk1"/>
              </a:buClr>
              <a:buSzPts val="1100"/>
              <a:buFont typeface="Arial"/>
              <a:buNone/>
            </a:pPr>
            <a:r>
              <a:rPr b="1" i="1" lang="fr-CA" sz="3000">
                <a:solidFill>
                  <a:schemeClr val="dk1"/>
                </a:solidFill>
              </a:rPr>
              <a:t>qui sera le berger de mon peuple Israël</a:t>
            </a:r>
            <a:r>
              <a:rPr b="1" lang="fr-CA" sz="3000">
                <a:solidFill>
                  <a:schemeClr val="dk1"/>
                </a:solidFill>
              </a:rPr>
              <a:t>. »</a:t>
            </a:r>
            <a:endParaRPr b="1" sz="30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fr-CA" sz="3200">
                <a:solidFill>
                  <a:schemeClr val="dk1"/>
                </a:solidFill>
              </a:rPr>
              <a:t> </a:t>
            </a:r>
            <a:r>
              <a:rPr lang="fr-CA" sz="1800">
                <a:solidFill>
                  <a:srgbClr val="333333"/>
                </a:solidFill>
                <a:latin typeface="Open Sans"/>
                <a:ea typeface="Open Sans"/>
                <a:cs typeface="Open Sans"/>
                <a:sym typeface="Open Sans"/>
              </a:rPr>
              <a:t>    </a:t>
            </a:r>
            <a:endParaRPr sz="1800">
              <a:solidFill>
                <a:srgbClr val="333333"/>
              </a:solidFill>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1100"/>
              <a:buFont typeface="Arial"/>
              <a:buNone/>
            </a:pPr>
            <a:r>
              <a:rPr b="0" i="0" lang="fr-CA" sz="3500" u="none" cap="none" strike="noStrike">
                <a:solidFill>
                  <a:srgbClr val="333333"/>
                </a:solidFill>
                <a:latin typeface="Arial Rounded"/>
                <a:ea typeface="Arial Rounded"/>
                <a:cs typeface="Arial Rounded"/>
                <a:sym typeface="Arial Rounded"/>
              </a:rPr>
              <a:t> </a:t>
            </a:r>
            <a:endParaRPr b="0" i="0" sz="3500" u="none" cap="none" strike="noStrike">
              <a:solidFill>
                <a:srgbClr val="333333"/>
              </a:solidFill>
              <a:latin typeface="Arial Rounded"/>
              <a:ea typeface="Arial Rounded"/>
              <a:cs typeface="Arial Rounded"/>
              <a:sym typeface="Arial Rounde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1"/>
          <p:cNvSpPr txBox="1"/>
          <p:nvPr>
            <p:ph type="title"/>
          </p:nvPr>
        </p:nvSpPr>
        <p:spPr>
          <a:xfrm>
            <a:off x="1230198" y="122525"/>
            <a:ext cx="9360900" cy="1083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1"/>
              </a:buClr>
              <a:buSzPts val="3800"/>
              <a:buFont typeface="Arial Rounded"/>
              <a:buNone/>
            </a:pPr>
            <a:r>
              <a:rPr b="1" lang="fr-CA" sz="3300">
                <a:solidFill>
                  <a:schemeClr val="accent1"/>
                </a:solidFill>
                <a:latin typeface="Arial Rounded"/>
                <a:ea typeface="Arial Rounded"/>
                <a:cs typeface="Arial Rounded"/>
                <a:sym typeface="Arial Rounded"/>
              </a:rPr>
              <a:t>Évangile de Jésus Christ selon saint Matthieu</a:t>
            </a:r>
            <a:r>
              <a:rPr b="1" lang="fr-CA" sz="3800">
                <a:solidFill>
                  <a:schemeClr val="accent1"/>
                </a:solidFill>
                <a:latin typeface="Arial Rounded"/>
                <a:ea typeface="Arial Rounded"/>
                <a:cs typeface="Arial Rounded"/>
                <a:sym typeface="Arial Rounded"/>
              </a:rPr>
              <a:t> </a:t>
            </a:r>
            <a:r>
              <a:rPr b="1" lang="fr-CA" sz="2400">
                <a:solidFill>
                  <a:srgbClr val="FF0000"/>
                </a:solidFill>
                <a:latin typeface="Arial Rounded"/>
                <a:ea typeface="Arial Rounded"/>
                <a:cs typeface="Arial Rounded"/>
                <a:sym typeface="Arial Rounded"/>
              </a:rPr>
              <a:t>(2, 1-12)</a:t>
            </a:r>
            <a:endParaRPr b="1" sz="2400">
              <a:solidFill>
                <a:srgbClr val="FF0000"/>
              </a:solidFill>
              <a:latin typeface="Arial Rounded"/>
              <a:ea typeface="Arial Rounded"/>
              <a:cs typeface="Arial Rounded"/>
              <a:sym typeface="Arial Rounded"/>
            </a:endParaRPr>
          </a:p>
          <a:p>
            <a:pPr indent="0" lvl="0" marL="0" rtl="0" algn="ctr">
              <a:lnSpc>
                <a:spcPct val="100000"/>
              </a:lnSpc>
              <a:spcBef>
                <a:spcPts val="0"/>
              </a:spcBef>
              <a:spcAft>
                <a:spcPts val="0"/>
              </a:spcAft>
              <a:buClr>
                <a:schemeClr val="accent1"/>
              </a:buClr>
              <a:buSzPts val="3800"/>
              <a:buFont typeface="Arial Rounded"/>
              <a:buNone/>
            </a:pPr>
            <a:r>
              <a:t/>
            </a:r>
            <a:endParaRPr b="1" sz="2400">
              <a:solidFill>
                <a:srgbClr val="FF0000"/>
              </a:solidFill>
              <a:latin typeface="Arial Rounded"/>
              <a:ea typeface="Arial Rounded"/>
              <a:cs typeface="Arial Rounded"/>
              <a:sym typeface="Arial Rounded"/>
            </a:endParaRPr>
          </a:p>
        </p:txBody>
      </p:sp>
      <p:pic>
        <p:nvPicPr>
          <p:cNvPr id="262" name="Google Shape;262;p31"/>
          <p:cNvPicPr preferRelativeResize="0"/>
          <p:nvPr/>
        </p:nvPicPr>
        <p:blipFill rotWithShape="1">
          <a:blip r:embed="rId3">
            <a:alphaModFix/>
          </a:blip>
          <a:srcRect b="0" l="0" r="0" t="0"/>
          <a:stretch/>
        </p:blipFill>
        <p:spPr>
          <a:xfrm>
            <a:off x="10591088" y="5733"/>
            <a:ext cx="1600911" cy="1200684"/>
          </a:xfrm>
          <a:prstGeom prst="rect">
            <a:avLst/>
          </a:prstGeom>
          <a:noFill/>
          <a:ln>
            <a:noFill/>
          </a:ln>
        </p:spPr>
      </p:pic>
      <p:sp>
        <p:nvSpPr>
          <p:cNvPr id="263" name="Google Shape;263;p31"/>
          <p:cNvSpPr txBox="1"/>
          <p:nvPr/>
        </p:nvSpPr>
        <p:spPr>
          <a:xfrm>
            <a:off x="8092866" y="7023394"/>
            <a:ext cx="25752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fr-CA" sz="900" u="sng" cap="none" strike="noStrike">
                <a:solidFill>
                  <a:schemeClr val="dk1"/>
                </a:solidFill>
                <a:latin typeface="Century Gothic"/>
                <a:ea typeface="Century Gothic"/>
                <a:cs typeface="Century Gothic"/>
                <a:sym typeface="Century Gothic"/>
                <a:hlinkClick r:id="rId4">
                  <a:extLst>
                    <a:ext uri="{A12FA001-AC4F-418D-AE19-62706E023703}">
                      <ahyp:hlinkClr val="tx"/>
                    </a:ext>
                  </a:extLst>
                </a:hlinkClick>
              </a:rPr>
              <a:t>Cette photo</a:t>
            </a:r>
            <a:r>
              <a:rPr b="0" i="0" lang="fr-CA" sz="900" u="none" cap="none" strike="noStrike">
                <a:solidFill>
                  <a:schemeClr val="dk1"/>
                </a:solidFill>
                <a:latin typeface="Century Gothic"/>
                <a:ea typeface="Century Gothic"/>
                <a:cs typeface="Century Gothic"/>
                <a:sym typeface="Century Gothic"/>
              </a:rPr>
              <a:t> par Auteur inconnu est soumis à la licence </a:t>
            </a:r>
            <a:r>
              <a:rPr b="0" i="0" lang="fr-CA" sz="900" u="sng" cap="none" strike="noStrike">
                <a:solidFill>
                  <a:schemeClr val="dk1"/>
                </a:solidFill>
                <a:latin typeface="Century Gothic"/>
                <a:ea typeface="Century Gothic"/>
                <a:cs typeface="Century Gothic"/>
                <a:sym typeface="Century Gothic"/>
                <a:hlinkClick r:id="rId5">
                  <a:extLst>
                    <a:ext uri="{A12FA001-AC4F-418D-AE19-62706E023703}">
                      <ahyp:hlinkClr val="tx"/>
                    </a:ext>
                  </a:extLst>
                </a:hlinkClick>
              </a:rPr>
              <a:t>CC BY-ND</a:t>
            </a:r>
            <a:endParaRPr b="0" i="0" sz="900" u="none" cap="none" strike="noStrike">
              <a:solidFill>
                <a:schemeClr val="dk1"/>
              </a:solidFill>
              <a:latin typeface="Century Gothic"/>
              <a:ea typeface="Century Gothic"/>
              <a:cs typeface="Century Gothic"/>
              <a:sym typeface="Century Gothic"/>
            </a:endParaRPr>
          </a:p>
        </p:txBody>
      </p:sp>
      <p:sp>
        <p:nvSpPr>
          <p:cNvPr id="264" name="Google Shape;264;p31"/>
          <p:cNvSpPr/>
          <p:nvPr/>
        </p:nvSpPr>
        <p:spPr>
          <a:xfrm>
            <a:off x="1374600" y="1397513"/>
            <a:ext cx="10817400" cy="543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fr-CA" sz="3000">
                <a:solidFill>
                  <a:schemeClr val="dk1"/>
                </a:solidFill>
              </a:rPr>
              <a:t>Alors Hérode convoqua les mages en secret</a:t>
            </a:r>
            <a:endParaRPr b="1" sz="30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fr-CA" sz="3000">
                <a:solidFill>
                  <a:schemeClr val="dk1"/>
                </a:solidFill>
              </a:rPr>
              <a:t>pour leur faire préciser à quelle date l’étoile était apparue;</a:t>
            </a:r>
            <a:endParaRPr b="1" sz="30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fr-CA" sz="3000">
                <a:solidFill>
                  <a:schemeClr val="dk1"/>
                </a:solidFill>
              </a:rPr>
              <a:t>puis il les envoya à Bethléem, en leur disant :</a:t>
            </a:r>
            <a:endParaRPr b="1" sz="30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fr-CA" sz="3000">
                <a:solidFill>
                  <a:schemeClr val="dk1"/>
                </a:solidFill>
              </a:rPr>
              <a:t>« </a:t>
            </a:r>
            <a:r>
              <a:rPr b="1" i="1" lang="fr-CA" sz="3000">
                <a:solidFill>
                  <a:schemeClr val="dk1"/>
                </a:solidFill>
              </a:rPr>
              <a:t>Allez vous renseigner avec précision sur l’enfant.</a:t>
            </a:r>
            <a:endParaRPr b="1" i="1" sz="30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i="1" lang="fr-CA" sz="3000">
                <a:solidFill>
                  <a:schemeClr val="dk1"/>
                </a:solidFill>
              </a:rPr>
              <a:t>Et quand vous l’aurez trouvé, venez me l’annoncer</a:t>
            </a:r>
            <a:endParaRPr b="1" i="1" sz="30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i="1" lang="fr-CA" sz="3000">
                <a:solidFill>
                  <a:schemeClr val="dk1"/>
                </a:solidFill>
              </a:rPr>
              <a:t>pour que j’aille, moi aussi, me prosterner devant lui.</a:t>
            </a:r>
            <a:r>
              <a:rPr b="1" lang="fr-CA" sz="3000">
                <a:solidFill>
                  <a:schemeClr val="dk1"/>
                </a:solidFill>
              </a:rPr>
              <a:t> »</a:t>
            </a:r>
            <a:endParaRPr b="1" sz="30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fr-CA" sz="3000">
                <a:solidFill>
                  <a:schemeClr val="dk1"/>
                </a:solidFill>
              </a:rPr>
              <a:t>Après avoir entendu le roi, ils partirent.</a:t>
            </a:r>
            <a:endParaRPr b="1" sz="30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fr-CA" sz="3000">
                <a:solidFill>
                  <a:schemeClr val="dk1"/>
                </a:solidFill>
              </a:rPr>
              <a:t>Et voici que l’étoile qu’ils avaient vue à l’orient les  précédait, jusqu’à ce qu’elle vienne s’arrêter au-dessus de l’endroit où se trouvait l'enfant. </a:t>
            </a:r>
            <a:endParaRPr b="1" sz="3000">
              <a:solidFill>
                <a:schemeClr val="dk1"/>
              </a:solidFill>
            </a:endParaRPr>
          </a:p>
          <a:p>
            <a:pPr indent="0" lvl="0" marL="355600" rtl="0" algn="l">
              <a:lnSpc>
                <a:spcPct val="115000"/>
              </a:lnSpc>
              <a:spcBef>
                <a:spcPts val="0"/>
              </a:spcBef>
              <a:spcAft>
                <a:spcPts val="0"/>
              </a:spcAft>
              <a:buClr>
                <a:schemeClr val="dk1"/>
              </a:buClr>
              <a:buSzPts val="1100"/>
              <a:buFont typeface="Arial"/>
              <a:buNone/>
            </a:pPr>
            <a:r>
              <a:t/>
            </a:r>
            <a:endParaRPr b="1" sz="30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fr-CA" sz="3200">
                <a:solidFill>
                  <a:schemeClr val="dk1"/>
                </a:solidFill>
              </a:rPr>
              <a:t> </a:t>
            </a:r>
            <a:r>
              <a:rPr lang="fr-CA" sz="1800">
                <a:solidFill>
                  <a:srgbClr val="333333"/>
                </a:solidFill>
                <a:latin typeface="Open Sans"/>
                <a:ea typeface="Open Sans"/>
                <a:cs typeface="Open Sans"/>
                <a:sym typeface="Open Sans"/>
              </a:rPr>
              <a:t>    </a:t>
            </a:r>
            <a:endParaRPr sz="1800">
              <a:solidFill>
                <a:srgbClr val="333333"/>
              </a:solidFill>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1100"/>
              <a:buFont typeface="Arial"/>
              <a:buNone/>
            </a:pPr>
            <a:r>
              <a:rPr b="0" i="0" lang="fr-CA" sz="3500" u="none" cap="none" strike="noStrike">
                <a:solidFill>
                  <a:srgbClr val="333333"/>
                </a:solidFill>
                <a:latin typeface="Arial Rounded"/>
                <a:ea typeface="Arial Rounded"/>
                <a:cs typeface="Arial Rounded"/>
                <a:sym typeface="Arial Rounded"/>
              </a:rPr>
              <a:t> </a:t>
            </a:r>
            <a:endParaRPr b="0" i="0" sz="3500" u="none" cap="none" strike="noStrike">
              <a:solidFill>
                <a:srgbClr val="333333"/>
              </a:solidFill>
              <a:latin typeface="Arial Rounded"/>
              <a:ea typeface="Arial Rounded"/>
              <a:cs typeface="Arial Rounded"/>
              <a:sym typeface="Arial Rounde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2"/>
          <p:cNvSpPr txBox="1"/>
          <p:nvPr>
            <p:ph type="title"/>
          </p:nvPr>
        </p:nvSpPr>
        <p:spPr>
          <a:xfrm>
            <a:off x="1230198" y="122525"/>
            <a:ext cx="9360900" cy="1083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1"/>
              </a:buClr>
              <a:buSzPts val="3800"/>
              <a:buFont typeface="Arial Rounded"/>
              <a:buNone/>
            </a:pPr>
            <a:r>
              <a:rPr b="1" lang="fr-CA" sz="3300">
                <a:solidFill>
                  <a:schemeClr val="accent1"/>
                </a:solidFill>
                <a:latin typeface="Arial Rounded"/>
                <a:ea typeface="Arial Rounded"/>
                <a:cs typeface="Arial Rounded"/>
                <a:sym typeface="Arial Rounded"/>
              </a:rPr>
              <a:t>Évangile de Jésus Christ selon saint Matthieu</a:t>
            </a:r>
            <a:r>
              <a:rPr b="1" lang="fr-CA" sz="3800">
                <a:solidFill>
                  <a:schemeClr val="accent1"/>
                </a:solidFill>
                <a:latin typeface="Arial Rounded"/>
                <a:ea typeface="Arial Rounded"/>
                <a:cs typeface="Arial Rounded"/>
                <a:sym typeface="Arial Rounded"/>
              </a:rPr>
              <a:t> </a:t>
            </a:r>
            <a:r>
              <a:rPr b="1" lang="fr-CA" sz="2400">
                <a:solidFill>
                  <a:srgbClr val="FF0000"/>
                </a:solidFill>
                <a:latin typeface="Arial Rounded"/>
                <a:ea typeface="Arial Rounded"/>
                <a:cs typeface="Arial Rounded"/>
                <a:sym typeface="Arial Rounded"/>
              </a:rPr>
              <a:t>(2, 1-12)</a:t>
            </a:r>
            <a:endParaRPr b="1" sz="2400">
              <a:solidFill>
                <a:srgbClr val="FF0000"/>
              </a:solidFill>
              <a:latin typeface="Arial Rounded"/>
              <a:ea typeface="Arial Rounded"/>
              <a:cs typeface="Arial Rounded"/>
              <a:sym typeface="Arial Rounded"/>
            </a:endParaRPr>
          </a:p>
          <a:p>
            <a:pPr indent="0" lvl="0" marL="0" rtl="0" algn="ctr">
              <a:lnSpc>
                <a:spcPct val="100000"/>
              </a:lnSpc>
              <a:spcBef>
                <a:spcPts val="0"/>
              </a:spcBef>
              <a:spcAft>
                <a:spcPts val="0"/>
              </a:spcAft>
              <a:buClr>
                <a:schemeClr val="accent1"/>
              </a:buClr>
              <a:buSzPts val="3800"/>
              <a:buFont typeface="Arial Rounded"/>
              <a:buNone/>
            </a:pPr>
            <a:r>
              <a:t/>
            </a:r>
            <a:endParaRPr b="1" sz="2400">
              <a:solidFill>
                <a:srgbClr val="FF0000"/>
              </a:solidFill>
              <a:latin typeface="Arial Rounded"/>
              <a:ea typeface="Arial Rounded"/>
              <a:cs typeface="Arial Rounded"/>
              <a:sym typeface="Arial Rounded"/>
            </a:endParaRPr>
          </a:p>
        </p:txBody>
      </p:sp>
      <p:pic>
        <p:nvPicPr>
          <p:cNvPr id="270" name="Google Shape;270;p32"/>
          <p:cNvPicPr preferRelativeResize="0"/>
          <p:nvPr/>
        </p:nvPicPr>
        <p:blipFill rotWithShape="1">
          <a:blip r:embed="rId3">
            <a:alphaModFix/>
          </a:blip>
          <a:srcRect b="0" l="0" r="0" t="0"/>
          <a:stretch/>
        </p:blipFill>
        <p:spPr>
          <a:xfrm>
            <a:off x="10591088" y="5733"/>
            <a:ext cx="1600911" cy="1200684"/>
          </a:xfrm>
          <a:prstGeom prst="rect">
            <a:avLst/>
          </a:prstGeom>
          <a:noFill/>
          <a:ln>
            <a:noFill/>
          </a:ln>
        </p:spPr>
      </p:pic>
      <p:sp>
        <p:nvSpPr>
          <p:cNvPr id="271" name="Google Shape;271;p32"/>
          <p:cNvSpPr txBox="1"/>
          <p:nvPr/>
        </p:nvSpPr>
        <p:spPr>
          <a:xfrm>
            <a:off x="8092866" y="7023394"/>
            <a:ext cx="25752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fr-CA" sz="900" u="sng" cap="none" strike="noStrike">
                <a:solidFill>
                  <a:schemeClr val="dk1"/>
                </a:solidFill>
                <a:latin typeface="Century Gothic"/>
                <a:ea typeface="Century Gothic"/>
                <a:cs typeface="Century Gothic"/>
                <a:sym typeface="Century Gothic"/>
                <a:hlinkClick r:id="rId4">
                  <a:extLst>
                    <a:ext uri="{A12FA001-AC4F-418D-AE19-62706E023703}">
                      <ahyp:hlinkClr val="tx"/>
                    </a:ext>
                  </a:extLst>
                </a:hlinkClick>
              </a:rPr>
              <a:t>Cette photo</a:t>
            </a:r>
            <a:r>
              <a:rPr b="0" i="0" lang="fr-CA" sz="900" u="none" cap="none" strike="noStrike">
                <a:solidFill>
                  <a:schemeClr val="dk1"/>
                </a:solidFill>
                <a:latin typeface="Century Gothic"/>
                <a:ea typeface="Century Gothic"/>
                <a:cs typeface="Century Gothic"/>
                <a:sym typeface="Century Gothic"/>
              </a:rPr>
              <a:t> par Auteur inconnu est soumis à la licence </a:t>
            </a:r>
            <a:r>
              <a:rPr b="0" i="0" lang="fr-CA" sz="900" u="sng" cap="none" strike="noStrike">
                <a:solidFill>
                  <a:schemeClr val="dk1"/>
                </a:solidFill>
                <a:latin typeface="Century Gothic"/>
                <a:ea typeface="Century Gothic"/>
                <a:cs typeface="Century Gothic"/>
                <a:sym typeface="Century Gothic"/>
                <a:hlinkClick r:id="rId5">
                  <a:extLst>
                    <a:ext uri="{A12FA001-AC4F-418D-AE19-62706E023703}">
                      <ahyp:hlinkClr val="tx"/>
                    </a:ext>
                  </a:extLst>
                </a:hlinkClick>
              </a:rPr>
              <a:t>CC BY-ND</a:t>
            </a:r>
            <a:endParaRPr b="0" i="0" sz="900" u="none" cap="none" strike="noStrike">
              <a:solidFill>
                <a:schemeClr val="dk1"/>
              </a:solidFill>
              <a:latin typeface="Century Gothic"/>
              <a:ea typeface="Century Gothic"/>
              <a:cs typeface="Century Gothic"/>
              <a:sym typeface="Century Gothic"/>
            </a:endParaRPr>
          </a:p>
        </p:txBody>
      </p:sp>
      <p:sp>
        <p:nvSpPr>
          <p:cNvPr id="272" name="Google Shape;272;p32"/>
          <p:cNvSpPr/>
          <p:nvPr/>
        </p:nvSpPr>
        <p:spPr>
          <a:xfrm>
            <a:off x="1633725" y="1306075"/>
            <a:ext cx="10558500" cy="543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fr-CA" sz="2900">
                <a:solidFill>
                  <a:schemeClr val="dk1"/>
                </a:solidFill>
              </a:rPr>
              <a:t>Quand ils virent l’étoile, ils se réjouirent d’une très </a:t>
            </a:r>
            <a:endParaRPr b="1" sz="29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fr-CA" sz="2900">
                <a:solidFill>
                  <a:schemeClr val="dk1"/>
                </a:solidFill>
              </a:rPr>
              <a:t>grande joie.</a:t>
            </a:r>
            <a:endParaRPr b="1" sz="29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fr-CA" sz="2900">
                <a:solidFill>
                  <a:schemeClr val="dk1"/>
                </a:solidFill>
              </a:rPr>
              <a:t>Ils entrèrent dans la maison,</a:t>
            </a:r>
            <a:endParaRPr b="1" sz="29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fr-CA" sz="2900">
                <a:solidFill>
                  <a:schemeClr val="dk1"/>
                </a:solidFill>
              </a:rPr>
              <a:t>ils virent l’enfant avec Marie sa mère;</a:t>
            </a:r>
            <a:endParaRPr b="1" sz="29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fr-CA" sz="2900">
                <a:solidFill>
                  <a:schemeClr val="dk1"/>
                </a:solidFill>
              </a:rPr>
              <a:t>et, tombant à ses pieds, ils se prosternèrent devant lui.</a:t>
            </a:r>
            <a:endParaRPr b="1" sz="29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fr-CA" sz="2900">
                <a:solidFill>
                  <a:schemeClr val="dk1"/>
                </a:solidFill>
              </a:rPr>
              <a:t>Ils ouvrirent leurs coffrets,</a:t>
            </a:r>
            <a:endParaRPr b="1" sz="29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fr-CA" sz="2900">
                <a:solidFill>
                  <a:schemeClr val="dk1"/>
                </a:solidFill>
              </a:rPr>
              <a:t>et lui offrirent leurs présents:</a:t>
            </a:r>
            <a:endParaRPr b="1" sz="29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fr-CA" sz="2900">
                <a:solidFill>
                  <a:schemeClr val="dk1"/>
                </a:solidFill>
              </a:rPr>
              <a:t>de l’or, de l’encens et de la myrrhe.</a:t>
            </a:r>
            <a:endParaRPr b="1" sz="29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fr-CA" sz="2900">
                <a:solidFill>
                  <a:schemeClr val="dk1"/>
                </a:solidFill>
              </a:rPr>
              <a:t>Mais, avertis en songe de ne pas retourner chez Hérode,</a:t>
            </a:r>
            <a:endParaRPr b="1" sz="29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fr-CA" sz="2900">
                <a:solidFill>
                  <a:schemeClr val="dk1"/>
                </a:solidFill>
              </a:rPr>
              <a:t>ils regagnèrent leur pays par un autre chemin.</a:t>
            </a:r>
            <a:endParaRPr b="1" sz="29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fr-CA" sz="3000">
                <a:solidFill>
                  <a:schemeClr val="dk1"/>
                </a:solidFill>
              </a:rPr>
              <a:t> </a:t>
            </a:r>
            <a:endParaRPr b="1" sz="30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fr-CA" sz="3200">
                <a:solidFill>
                  <a:schemeClr val="dk1"/>
                </a:solidFill>
              </a:rPr>
              <a:t> </a:t>
            </a:r>
            <a:r>
              <a:rPr lang="fr-CA" sz="1800">
                <a:solidFill>
                  <a:srgbClr val="333333"/>
                </a:solidFill>
                <a:latin typeface="Open Sans"/>
                <a:ea typeface="Open Sans"/>
                <a:cs typeface="Open Sans"/>
                <a:sym typeface="Open Sans"/>
              </a:rPr>
              <a:t>    </a:t>
            </a:r>
            <a:endParaRPr sz="1800">
              <a:solidFill>
                <a:srgbClr val="333333"/>
              </a:solidFill>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1100"/>
              <a:buFont typeface="Arial"/>
              <a:buNone/>
            </a:pPr>
            <a:r>
              <a:rPr b="0" i="0" lang="fr-CA" sz="3500" u="none" cap="none" strike="noStrike">
                <a:solidFill>
                  <a:srgbClr val="333333"/>
                </a:solidFill>
                <a:latin typeface="Arial Rounded"/>
                <a:ea typeface="Arial Rounded"/>
                <a:cs typeface="Arial Rounded"/>
                <a:sym typeface="Arial Rounded"/>
              </a:rPr>
              <a:t> </a:t>
            </a:r>
            <a:endParaRPr b="0" i="0" sz="3500" u="none" cap="none" strike="noStrike">
              <a:solidFill>
                <a:srgbClr val="333333"/>
              </a:solidFill>
              <a:latin typeface="Arial Rounded"/>
              <a:ea typeface="Arial Rounded"/>
              <a:cs typeface="Arial Rounded"/>
              <a:sym typeface="Arial Rounde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3"/>
          <p:cNvSpPr txBox="1"/>
          <p:nvPr/>
        </p:nvSpPr>
        <p:spPr>
          <a:xfrm>
            <a:off x="1464418" y="631977"/>
            <a:ext cx="9471991"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fr-CA" sz="3600" u="none" cap="none" strike="noStrike">
                <a:solidFill>
                  <a:schemeClr val="accent1"/>
                </a:solidFill>
                <a:latin typeface="Arial Rounded"/>
                <a:ea typeface="Arial Rounded"/>
                <a:cs typeface="Arial Rounded"/>
                <a:sym typeface="Arial Rounded"/>
              </a:rPr>
              <a:t>Acclamons la Parole de Dieu.</a:t>
            </a:r>
            <a:endParaRPr b="0" i="0" sz="1400" u="none" cap="none" strike="noStrike">
              <a:solidFill>
                <a:srgbClr val="000000"/>
              </a:solidFill>
              <a:latin typeface="Arial"/>
              <a:ea typeface="Arial"/>
              <a:cs typeface="Arial"/>
              <a:sym typeface="Arial"/>
            </a:endParaRPr>
          </a:p>
        </p:txBody>
      </p:sp>
      <p:sp>
        <p:nvSpPr>
          <p:cNvPr id="278" name="Google Shape;278;p33"/>
          <p:cNvSpPr txBox="1"/>
          <p:nvPr/>
        </p:nvSpPr>
        <p:spPr>
          <a:xfrm>
            <a:off x="2106925" y="5456575"/>
            <a:ext cx="93900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lang="fr-CA" sz="3600">
                <a:solidFill>
                  <a:schemeClr val="accent1"/>
                </a:solidFill>
                <a:latin typeface="Arial Rounded"/>
                <a:ea typeface="Arial Rounded"/>
                <a:cs typeface="Arial Rounded"/>
                <a:sym typeface="Arial Rounded"/>
              </a:rPr>
              <a:t>Tous : </a:t>
            </a:r>
            <a:r>
              <a:rPr b="1" i="0" lang="fr-CA" sz="3600" u="none" cap="none" strike="noStrike">
                <a:solidFill>
                  <a:schemeClr val="accent1"/>
                </a:solidFill>
                <a:latin typeface="Arial Rounded"/>
                <a:ea typeface="Arial Rounded"/>
                <a:cs typeface="Arial Rounded"/>
                <a:sym typeface="Arial Rounded"/>
              </a:rPr>
              <a:t>Louange à toi, Seigneur Jésus!</a:t>
            </a:r>
            <a:endParaRPr b="0" i="0" sz="1400" u="none" cap="none" strike="noStrike">
              <a:solidFill>
                <a:srgbClr val="000000"/>
              </a:solidFill>
              <a:latin typeface="Arial"/>
              <a:ea typeface="Arial"/>
              <a:cs typeface="Arial"/>
              <a:sym typeface="Arial"/>
            </a:endParaRPr>
          </a:p>
        </p:txBody>
      </p:sp>
      <p:pic>
        <p:nvPicPr>
          <p:cNvPr descr="21 Top Bible Verses about Light - Beautiful Scriptures" id="279" name="Google Shape;279;p33"/>
          <p:cNvPicPr preferRelativeResize="0"/>
          <p:nvPr/>
        </p:nvPicPr>
        <p:blipFill rotWithShape="1">
          <a:blip r:embed="rId3">
            <a:alphaModFix/>
          </a:blip>
          <a:srcRect b="0" l="0" r="0" t="0"/>
          <a:stretch/>
        </p:blipFill>
        <p:spPr>
          <a:xfrm>
            <a:off x="2758466" y="1534634"/>
            <a:ext cx="6883893" cy="35968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4"/>
          <p:cNvSpPr txBox="1"/>
          <p:nvPr/>
        </p:nvSpPr>
        <p:spPr>
          <a:xfrm>
            <a:off x="1661225" y="182875"/>
            <a:ext cx="9890700" cy="70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sz="3380">
                <a:solidFill>
                  <a:schemeClr val="accent1"/>
                </a:solidFill>
                <a:latin typeface="Playfair Display"/>
                <a:ea typeface="Playfair Display"/>
                <a:cs typeface="Playfair Display"/>
                <a:sym typeface="Playfair Display"/>
              </a:rPr>
              <a:t>Réflexion en l’absence de prêtre</a:t>
            </a:r>
            <a:endParaRPr b="1" sz="2880">
              <a:solidFill>
                <a:schemeClr val="accent1"/>
              </a:solidFill>
              <a:latin typeface="Playfair Display"/>
              <a:ea typeface="Playfair Display"/>
              <a:cs typeface="Playfair Display"/>
              <a:sym typeface="Playfair Display"/>
            </a:endParaRPr>
          </a:p>
        </p:txBody>
      </p:sp>
      <p:sp>
        <p:nvSpPr>
          <p:cNvPr id="286" name="Google Shape;286;p34"/>
          <p:cNvSpPr txBox="1"/>
          <p:nvPr/>
        </p:nvSpPr>
        <p:spPr>
          <a:xfrm>
            <a:off x="1778300" y="1137650"/>
            <a:ext cx="10317600" cy="535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2800">
                <a:solidFill>
                  <a:srgbClr val="3F3F3F"/>
                </a:solidFill>
                <a:latin typeface="Comic Sans MS"/>
                <a:ea typeface="Comic Sans MS"/>
                <a:cs typeface="Comic Sans MS"/>
                <a:sym typeface="Comic Sans MS"/>
              </a:rPr>
              <a:t>Les mages sont venus de très loin pour se prosterner devant l’enfant Jésus qui venait de naître. Ils sont venus l’adorer pour toutes les promesses qui étaient annoncées et qu’il allait accomplir: être un roi pour son peuple. Durant sa vie, Jésus a été un roi bien particulier, sans couronne et sans pouvoir politique. Il a refusé d’exercer le moindre pouvoir politique et a révélé une autre façon de régner: en prenant soin de son peuple et en annonçant le règne de l’Amour.</a:t>
            </a:r>
            <a:endParaRPr sz="2800">
              <a:solidFill>
                <a:srgbClr val="3F3F3F"/>
              </a:solidFill>
              <a:latin typeface="Comic Sans MS"/>
              <a:ea typeface="Comic Sans MS"/>
              <a:cs typeface="Comic Sans MS"/>
              <a:sym typeface="Comic Sans MS"/>
            </a:endParaRPr>
          </a:p>
          <a:p>
            <a:pPr indent="0" lvl="0" marL="0" rtl="0" algn="l">
              <a:spcBef>
                <a:spcPts val="0"/>
              </a:spcBef>
              <a:spcAft>
                <a:spcPts val="0"/>
              </a:spcAft>
              <a:buNone/>
            </a:pPr>
            <a:r>
              <a:rPr lang="fr-CA" sz="2800">
                <a:solidFill>
                  <a:srgbClr val="3F3F3F"/>
                </a:solidFill>
                <a:latin typeface="Comic Sans MS"/>
                <a:ea typeface="Comic Sans MS"/>
                <a:cs typeface="Comic Sans MS"/>
                <a:sym typeface="Comic Sans MS"/>
              </a:rPr>
              <a:t>Si nous devions, comme les mages, nous présenter devant Jésus dans la crèche, quelles raisons aurions-nous de l’adorer ? Les mages attendaient un roi, et nous ? Qu’attendons-nous de Jésus ?  </a:t>
            </a:r>
            <a:endParaRPr sz="2800">
              <a:solidFill>
                <a:srgbClr val="3F3F3F"/>
              </a:solidFill>
              <a:latin typeface="Comic Sans MS"/>
              <a:ea typeface="Comic Sans MS"/>
              <a:cs typeface="Comic Sans MS"/>
              <a:sym typeface="Comic Sans M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5"/>
          <p:cNvSpPr txBox="1"/>
          <p:nvPr/>
        </p:nvSpPr>
        <p:spPr>
          <a:xfrm>
            <a:off x="1661225" y="182875"/>
            <a:ext cx="9890700" cy="70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sz="3380">
                <a:solidFill>
                  <a:schemeClr val="accent1"/>
                </a:solidFill>
                <a:latin typeface="Playfair Display"/>
                <a:ea typeface="Playfair Display"/>
                <a:cs typeface="Playfair Display"/>
                <a:sym typeface="Playfair Display"/>
              </a:rPr>
              <a:t>Réflexion en l’absence de prêtre</a:t>
            </a:r>
            <a:endParaRPr b="1" sz="2880">
              <a:solidFill>
                <a:schemeClr val="accent1"/>
              </a:solidFill>
              <a:latin typeface="Playfair Display"/>
              <a:ea typeface="Playfair Display"/>
              <a:cs typeface="Playfair Display"/>
              <a:sym typeface="Playfair Display"/>
            </a:endParaRPr>
          </a:p>
        </p:txBody>
      </p:sp>
      <p:sp>
        <p:nvSpPr>
          <p:cNvPr id="293" name="Google Shape;293;p35"/>
          <p:cNvSpPr txBox="1"/>
          <p:nvPr/>
        </p:nvSpPr>
        <p:spPr>
          <a:xfrm>
            <a:off x="1778300" y="1137650"/>
            <a:ext cx="10317600" cy="6218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2800">
                <a:solidFill>
                  <a:srgbClr val="3F3F3F"/>
                </a:solidFill>
                <a:latin typeface="Comic Sans MS"/>
                <a:ea typeface="Comic Sans MS"/>
                <a:cs typeface="Comic Sans MS"/>
                <a:sym typeface="Comic Sans MS"/>
              </a:rPr>
              <a:t>Qui voyons-nous quand nous regardons le Messie ? Qui est-il pour nous ? Pour quelles raisons l’admirerions-nous ? </a:t>
            </a:r>
            <a:endParaRPr sz="2800">
              <a:solidFill>
                <a:srgbClr val="3F3F3F"/>
              </a:solidFill>
              <a:latin typeface="Comic Sans MS"/>
              <a:ea typeface="Comic Sans MS"/>
              <a:cs typeface="Comic Sans MS"/>
              <a:sym typeface="Comic Sans MS"/>
            </a:endParaRPr>
          </a:p>
          <a:p>
            <a:pPr indent="0" lvl="0" marL="0" rtl="0" algn="l">
              <a:spcBef>
                <a:spcPts val="0"/>
              </a:spcBef>
              <a:spcAft>
                <a:spcPts val="0"/>
              </a:spcAft>
              <a:buNone/>
            </a:pPr>
            <a:r>
              <a:rPr lang="fr-CA" sz="2800">
                <a:solidFill>
                  <a:srgbClr val="3F3F3F"/>
                </a:solidFill>
                <a:latin typeface="Comic Sans MS"/>
                <a:ea typeface="Comic Sans MS"/>
                <a:cs typeface="Comic Sans MS"/>
                <a:sym typeface="Comic Sans MS"/>
              </a:rPr>
              <a:t>Personne n’admire personne pour ce qu’il/elle est. Nous admirons plutôt une personne pour ce qu’elle fait. </a:t>
            </a:r>
            <a:endParaRPr sz="2800">
              <a:solidFill>
                <a:srgbClr val="3F3F3F"/>
              </a:solidFill>
              <a:latin typeface="Comic Sans MS"/>
              <a:ea typeface="Comic Sans MS"/>
              <a:cs typeface="Comic Sans MS"/>
              <a:sym typeface="Comic Sans MS"/>
            </a:endParaRPr>
          </a:p>
          <a:p>
            <a:pPr indent="0" lvl="0" marL="0" rtl="0" algn="l">
              <a:spcBef>
                <a:spcPts val="0"/>
              </a:spcBef>
              <a:spcAft>
                <a:spcPts val="0"/>
              </a:spcAft>
              <a:buNone/>
            </a:pPr>
            <a:r>
              <a:rPr lang="fr-CA" sz="2800">
                <a:solidFill>
                  <a:srgbClr val="3F3F3F"/>
                </a:solidFill>
                <a:latin typeface="Comic Sans MS"/>
                <a:ea typeface="Comic Sans MS"/>
                <a:cs typeface="Comic Sans MS"/>
                <a:sym typeface="Comic Sans MS"/>
              </a:rPr>
              <a:t>Nous aurions des raisons de l’admirer, de l’adorer si nous nous rendons compte de tout ce qu’il fait pour nous, chaque jour, après chaque prière. Jésus est l’Emmanuel, Dieu avec nous. Il ne nous laisse jamais tomber. </a:t>
            </a:r>
            <a:endParaRPr sz="2800">
              <a:solidFill>
                <a:srgbClr val="3F3F3F"/>
              </a:solidFill>
              <a:latin typeface="Comic Sans MS"/>
              <a:ea typeface="Comic Sans MS"/>
              <a:cs typeface="Comic Sans MS"/>
              <a:sym typeface="Comic Sans MS"/>
            </a:endParaRPr>
          </a:p>
          <a:p>
            <a:pPr indent="0" lvl="0" marL="0" rtl="0" algn="l">
              <a:spcBef>
                <a:spcPts val="0"/>
              </a:spcBef>
              <a:spcAft>
                <a:spcPts val="0"/>
              </a:spcAft>
              <a:buNone/>
            </a:pPr>
            <a:r>
              <a:rPr lang="fr-CA" sz="2800">
                <a:solidFill>
                  <a:srgbClr val="3F3F3F"/>
                </a:solidFill>
                <a:latin typeface="Comic Sans MS"/>
                <a:ea typeface="Comic Sans MS"/>
                <a:cs typeface="Comic Sans MS"/>
                <a:sym typeface="Comic Sans MS"/>
              </a:rPr>
              <a:t>C’est le temps maintenant de prendre le temps de réfléchir à ce que Jésus a fait pour vous dans votre vie. Avez-vous prié pour de l’aide ? A-t-il répondu à vos prières ? Sentez-vous sa présence quand vous avez besoin de son soutien ?</a:t>
            </a:r>
            <a:r>
              <a:rPr lang="fr-CA" sz="2600">
                <a:solidFill>
                  <a:srgbClr val="3F3F3F"/>
                </a:solidFill>
                <a:latin typeface="Comic Sans MS"/>
                <a:ea typeface="Comic Sans MS"/>
                <a:cs typeface="Comic Sans MS"/>
                <a:sym typeface="Comic Sans MS"/>
              </a:rPr>
              <a:t> </a:t>
            </a:r>
            <a:endParaRPr sz="2600">
              <a:solidFill>
                <a:srgbClr val="3F3F3F"/>
              </a:solidFill>
              <a:latin typeface="Comic Sans MS"/>
              <a:ea typeface="Comic Sans MS"/>
              <a:cs typeface="Comic Sans MS"/>
              <a:sym typeface="Comic Sans MS"/>
            </a:endParaRPr>
          </a:p>
          <a:p>
            <a:pPr indent="0" lvl="0" marL="0" rtl="0" algn="l">
              <a:spcBef>
                <a:spcPts val="0"/>
              </a:spcBef>
              <a:spcAft>
                <a:spcPts val="0"/>
              </a:spcAft>
              <a:buNone/>
            </a:pPr>
            <a:r>
              <a:t/>
            </a:r>
            <a:endParaRPr sz="2800">
              <a:solidFill>
                <a:srgbClr val="3F3F3F"/>
              </a:solidFill>
              <a:latin typeface="Comic Sans MS"/>
              <a:ea typeface="Comic Sans MS"/>
              <a:cs typeface="Comic Sans MS"/>
              <a:sym typeface="Comic Sans MS"/>
            </a:endParaRPr>
          </a:p>
          <a:p>
            <a:pPr indent="0" lvl="0" marL="0" rtl="0" algn="l">
              <a:spcBef>
                <a:spcPts val="0"/>
              </a:spcBef>
              <a:spcAft>
                <a:spcPts val="0"/>
              </a:spcAft>
              <a:buNone/>
            </a:pPr>
            <a:r>
              <a:t/>
            </a:r>
            <a:endParaRPr sz="2800">
              <a:solidFill>
                <a:srgbClr val="3F3F3F"/>
              </a:solidFill>
              <a:latin typeface="Comic Sans MS"/>
              <a:ea typeface="Comic Sans MS"/>
              <a:cs typeface="Comic Sans MS"/>
              <a:sym typeface="Comic Sans M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6"/>
          <p:cNvSpPr txBox="1"/>
          <p:nvPr/>
        </p:nvSpPr>
        <p:spPr>
          <a:xfrm>
            <a:off x="1661225" y="182875"/>
            <a:ext cx="9890700" cy="70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sz="3380">
                <a:solidFill>
                  <a:schemeClr val="accent1"/>
                </a:solidFill>
                <a:latin typeface="Playfair Display"/>
                <a:ea typeface="Playfair Display"/>
                <a:cs typeface="Playfair Display"/>
                <a:sym typeface="Playfair Display"/>
              </a:rPr>
              <a:t>Réflexion en l’absence de prêtre</a:t>
            </a:r>
            <a:endParaRPr b="1" sz="2880">
              <a:solidFill>
                <a:schemeClr val="accent1"/>
              </a:solidFill>
              <a:latin typeface="Playfair Display"/>
              <a:ea typeface="Playfair Display"/>
              <a:cs typeface="Playfair Display"/>
              <a:sym typeface="Playfair Display"/>
            </a:endParaRPr>
          </a:p>
        </p:txBody>
      </p:sp>
      <p:sp>
        <p:nvSpPr>
          <p:cNvPr id="300" name="Google Shape;300;p36"/>
          <p:cNvSpPr txBox="1"/>
          <p:nvPr/>
        </p:nvSpPr>
        <p:spPr>
          <a:xfrm>
            <a:off x="1661225" y="1152275"/>
            <a:ext cx="10317600" cy="618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2600">
                <a:solidFill>
                  <a:srgbClr val="3F3F3F"/>
                </a:solidFill>
                <a:latin typeface="Comic Sans MS"/>
                <a:ea typeface="Comic Sans MS"/>
                <a:cs typeface="Comic Sans MS"/>
                <a:sym typeface="Comic Sans MS"/>
              </a:rPr>
              <a:t>Si oui, rendez grâce ! Prenez le temps de lui dire une gros Merci pour sa présence dans votre vie. </a:t>
            </a:r>
            <a:r>
              <a:rPr lang="fr-CA" sz="2800">
                <a:solidFill>
                  <a:srgbClr val="3F3F3F"/>
                </a:solidFill>
                <a:latin typeface="Comic Sans MS"/>
                <a:ea typeface="Comic Sans MS"/>
                <a:cs typeface="Comic Sans MS"/>
                <a:sym typeface="Comic Sans MS"/>
              </a:rPr>
              <a:t>Si non, demandez-lui !</a:t>
            </a:r>
            <a:r>
              <a:rPr lang="fr-CA" sz="2800">
                <a:solidFill>
                  <a:srgbClr val="3F3F3F"/>
                </a:solidFill>
                <a:latin typeface="Comic Sans MS"/>
                <a:ea typeface="Comic Sans MS"/>
                <a:cs typeface="Comic Sans MS"/>
                <a:sym typeface="Comic Sans MS"/>
              </a:rPr>
              <a:t> Priez pour vos besoins ; priez pour sentir sa présence dans votre vie et attendez sa réponse…</a:t>
            </a:r>
            <a:endParaRPr sz="2800">
              <a:solidFill>
                <a:srgbClr val="3F3F3F"/>
              </a:solidFill>
              <a:latin typeface="Comic Sans MS"/>
              <a:ea typeface="Comic Sans MS"/>
              <a:cs typeface="Comic Sans MS"/>
              <a:sym typeface="Comic Sans MS"/>
            </a:endParaRPr>
          </a:p>
          <a:p>
            <a:pPr indent="0" lvl="0" marL="0" rtl="0" algn="l">
              <a:spcBef>
                <a:spcPts val="0"/>
              </a:spcBef>
              <a:spcAft>
                <a:spcPts val="0"/>
              </a:spcAft>
              <a:buNone/>
            </a:pPr>
            <a:r>
              <a:t/>
            </a:r>
            <a:endParaRPr sz="2800">
              <a:solidFill>
                <a:srgbClr val="3F3F3F"/>
              </a:solidFill>
              <a:latin typeface="Comic Sans MS"/>
              <a:ea typeface="Comic Sans MS"/>
              <a:cs typeface="Comic Sans MS"/>
              <a:sym typeface="Comic Sans MS"/>
            </a:endParaRPr>
          </a:p>
          <a:p>
            <a:pPr indent="0" lvl="0" marL="0" rtl="0" algn="l">
              <a:spcBef>
                <a:spcPts val="0"/>
              </a:spcBef>
              <a:spcAft>
                <a:spcPts val="0"/>
              </a:spcAft>
              <a:buNone/>
            </a:pPr>
            <a:r>
              <a:rPr lang="fr-CA" sz="2800">
                <a:solidFill>
                  <a:srgbClr val="3F3F3F"/>
                </a:solidFill>
                <a:latin typeface="Comic Sans MS"/>
                <a:ea typeface="Comic Sans MS"/>
                <a:cs typeface="Comic Sans MS"/>
                <a:sym typeface="Comic Sans MS"/>
              </a:rPr>
              <a:t>Jésus est présence, la promesse que nous ne sommes pas seuls et que Dieu nous aime.</a:t>
            </a:r>
            <a:endParaRPr sz="2800">
              <a:solidFill>
                <a:srgbClr val="3F3F3F"/>
              </a:solidFill>
              <a:latin typeface="Comic Sans MS"/>
              <a:ea typeface="Comic Sans MS"/>
              <a:cs typeface="Comic Sans MS"/>
              <a:sym typeface="Comic Sans MS"/>
            </a:endParaRPr>
          </a:p>
          <a:p>
            <a:pPr indent="0" lvl="0" marL="0" rtl="0" algn="l">
              <a:spcBef>
                <a:spcPts val="0"/>
              </a:spcBef>
              <a:spcAft>
                <a:spcPts val="0"/>
              </a:spcAft>
              <a:buNone/>
            </a:pPr>
            <a:r>
              <a:rPr lang="fr-CA" sz="2800">
                <a:solidFill>
                  <a:srgbClr val="3F3F3F"/>
                </a:solidFill>
                <a:latin typeface="Comic Sans MS"/>
                <a:ea typeface="Comic Sans MS"/>
                <a:cs typeface="Comic Sans MS"/>
                <a:sym typeface="Comic Sans MS"/>
              </a:rPr>
              <a:t>Alors prenons un moment pour être en sa présence et ouvrons-lui notre coeur. Partageons-lui ce que nous sommes vraiment tout au fond de nous.</a:t>
            </a:r>
            <a:endParaRPr sz="2800">
              <a:solidFill>
                <a:srgbClr val="3F3F3F"/>
              </a:solidFill>
              <a:latin typeface="Comic Sans MS"/>
              <a:ea typeface="Comic Sans MS"/>
              <a:cs typeface="Comic Sans MS"/>
              <a:sym typeface="Comic Sans MS"/>
            </a:endParaRPr>
          </a:p>
          <a:p>
            <a:pPr indent="0" lvl="0" marL="0" rtl="0" algn="l">
              <a:spcBef>
                <a:spcPts val="0"/>
              </a:spcBef>
              <a:spcAft>
                <a:spcPts val="0"/>
              </a:spcAft>
              <a:buNone/>
            </a:pPr>
            <a:r>
              <a:t/>
            </a:r>
            <a:endParaRPr sz="2800">
              <a:solidFill>
                <a:srgbClr val="3F3F3F"/>
              </a:solidFill>
              <a:latin typeface="Comic Sans MS"/>
              <a:ea typeface="Comic Sans MS"/>
              <a:cs typeface="Comic Sans MS"/>
              <a:sym typeface="Comic Sans MS"/>
            </a:endParaRPr>
          </a:p>
          <a:p>
            <a:pPr indent="0" lvl="0" marL="0" rtl="0" algn="l">
              <a:spcBef>
                <a:spcPts val="0"/>
              </a:spcBef>
              <a:spcAft>
                <a:spcPts val="0"/>
              </a:spcAft>
              <a:buNone/>
            </a:pPr>
            <a:r>
              <a:rPr lang="fr-CA" sz="2800">
                <a:solidFill>
                  <a:srgbClr val="3F3F3F"/>
                </a:solidFill>
                <a:latin typeface="Comic Sans MS"/>
                <a:ea typeface="Comic Sans MS"/>
                <a:cs typeface="Comic Sans MS"/>
                <a:sym typeface="Comic Sans MS"/>
              </a:rPr>
              <a:t>Temps de silence, sur fond musical: </a:t>
            </a:r>
            <a:r>
              <a:rPr lang="fr-CA" sz="2800" u="sng">
                <a:solidFill>
                  <a:schemeClr val="hlink"/>
                </a:solidFill>
                <a:latin typeface="Comic Sans MS"/>
                <a:ea typeface="Comic Sans MS"/>
                <a:cs typeface="Comic Sans MS"/>
                <a:sym typeface="Comic Sans MS"/>
                <a:hlinkClick r:id="rId3"/>
              </a:rPr>
              <a:t>Temps seul avec Dieu - Instrumental - Atmosphère de prière - Gordon Zamor</a:t>
            </a:r>
            <a:r>
              <a:rPr lang="fr-CA" sz="2800">
                <a:solidFill>
                  <a:srgbClr val="3F3F3F"/>
                </a:solidFill>
                <a:latin typeface="Comic Sans MS"/>
                <a:ea typeface="Comic Sans MS"/>
                <a:cs typeface="Comic Sans MS"/>
                <a:sym typeface="Comic Sans MS"/>
              </a:rPr>
              <a:t> .  </a:t>
            </a:r>
            <a:endParaRPr sz="2800">
              <a:solidFill>
                <a:srgbClr val="3F3F3F"/>
              </a:solidFill>
              <a:latin typeface="Comic Sans MS"/>
              <a:ea typeface="Comic Sans MS"/>
              <a:cs typeface="Comic Sans MS"/>
              <a:sym typeface="Comic Sans MS"/>
            </a:endParaRPr>
          </a:p>
          <a:p>
            <a:pPr indent="0" lvl="0" marL="0" rtl="0" algn="l">
              <a:spcBef>
                <a:spcPts val="0"/>
              </a:spcBef>
              <a:spcAft>
                <a:spcPts val="0"/>
              </a:spcAft>
              <a:buNone/>
            </a:pPr>
            <a:r>
              <a:t/>
            </a:r>
            <a:endParaRPr sz="2800">
              <a:solidFill>
                <a:srgbClr val="3F3F3F"/>
              </a:solidFill>
              <a:latin typeface="Comic Sans MS"/>
              <a:ea typeface="Comic Sans MS"/>
              <a:cs typeface="Comic Sans MS"/>
              <a:sym typeface="Comic Sans M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9"/>
          <p:cNvSpPr txBox="1"/>
          <p:nvPr>
            <p:ph type="title"/>
          </p:nvPr>
        </p:nvSpPr>
        <p:spPr>
          <a:xfrm>
            <a:off x="2333850" y="273610"/>
            <a:ext cx="8911800" cy="1281000"/>
          </a:xfrm>
          <a:prstGeom prst="rect">
            <a:avLst/>
          </a:prstGeom>
        </p:spPr>
        <p:txBody>
          <a:bodyPr anchorCtr="0" anchor="t" bIns="45700" lIns="91425" spcFirstLastPara="1" rIns="91425" wrap="square" tIns="45700">
            <a:normAutofit/>
          </a:bodyPr>
          <a:lstStyle/>
          <a:p>
            <a:pPr indent="0" lvl="0" marL="0" rtl="0" algn="ctr">
              <a:spcBef>
                <a:spcPts val="0"/>
              </a:spcBef>
              <a:spcAft>
                <a:spcPts val="0"/>
              </a:spcAft>
              <a:buClr>
                <a:schemeClr val="accent1"/>
              </a:buClr>
              <a:buSzPts val="3200"/>
              <a:buFont typeface="Arial Rounded"/>
              <a:buNone/>
            </a:pPr>
            <a:r>
              <a:rPr b="1" lang="fr-CA" sz="4600">
                <a:solidFill>
                  <a:schemeClr val="accent1"/>
                </a:solidFill>
                <a:latin typeface="Arial Rounded"/>
                <a:ea typeface="Arial Rounded"/>
                <a:cs typeface="Arial Rounded"/>
                <a:sym typeface="Arial Rounded"/>
              </a:rPr>
              <a:t>C’est Noël ce soir</a:t>
            </a:r>
            <a:r>
              <a:rPr b="1" lang="fr-CA" sz="4600">
                <a:solidFill>
                  <a:schemeClr val="accent1"/>
                </a:solidFill>
                <a:latin typeface="Arial Rounded"/>
                <a:ea typeface="Arial Rounded"/>
                <a:cs typeface="Arial Rounded"/>
                <a:sym typeface="Arial Rounded"/>
              </a:rPr>
              <a:t> </a:t>
            </a:r>
            <a:r>
              <a:rPr b="1" lang="fr-CA" sz="3200">
                <a:solidFill>
                  <a:schemeClr val="accent1"/>
                </a:solidFill>
                <a:latin typeface="Arial Rounded"/>
                <a:ea typeface="Arial Rounded"/>
                <a:cs typeface="Arial Rounded"/>
                <a:sym typeface="Arial Rounded"/>
              </a:rPr>
              <a:t>(Glorious)</a:t>
            </a:r>
            <a:endParaRPr b="1" sz="3200">
              <a:solidFill>
                <a:schemeClr val="accent1"/>
              </a:solidFill>
              <a:latin typeface="Arial Rounded"/>
              <a:ea typeface="Arial Rounded"/>
              <a:cs typeface="Arial Rounded"/>
              <a:sym typeface="Arial Rounded"/>
            </a:endParaRPr>
          </a:p>
          <a:p>
            <a:pPr indent="0" lvl="0" marL="0" rtl="0" algn="ctr">
              <a:spcBef>
                <a:spcPts val="0"/>
              </a:spcBef>
              <a:spcAft>
                <a:spcPts val="0"/>
              </a:spcAft>
              <a:buClr>
                <a:schemeClr val="accent1"/>
              </a:buClr>
              <a:buSzPts val="3200"/>
              <a:buFont typeface="Arial Rounded"/>
              <a:buNone/>
            </a:pPr>
            <a:r>
              <a:rPr b="1" lang="fr-CA" sz="1655" u="sng">
                <a:solidFill>
                  <a:schemeClr val="hlink"/>
                </a:solidFill>
                <a:latin typeface="Arial Rounded"/>
                <a:ea typeface="Arial Rounded"/>
                <a:cs typeface="Arial Rounded"/>
                <a:sym typeface="Arial Rounded"/>
                <a:hlinkClick r:id="rId3"/>
              </a:rPr>
              <a:t>Glorious - C'est Noël ce soir</a:t>
            </a:r>
            <a:endParaRPr b="1" sz="1100">
              <a:solidFill>
                <a:schemeClr val="accent1"/>
              </a:solidFill>
              <a:latin typeface="Arial Rounded"/>
              <a:ea typeface="Arial Rounded"/>
              <a:cs typeface="Arial Rounded"/>
              <a:sym typeface="Arial Rounded"/>
            </a:endParaRPr>
          </a:p>
        </p:txBody>
      </p:sp>
      <p:pic>
        <p:nvPicPr>
          <p:cNvPr descr="Offrez le Pack de Noël Album+ livre de Noël  : https://glorious.fr/accueil/93-pack-de-noel.html&#10;L'histoire de Noël racontée par des enfants - clip réalisé par Thomas Vannieu&#10;&#10;C'est Noël ce soir&#10;&#10;Paroles et musique : Thomas et Benjamin Pouzin&#10;&#10;C'est Noël, c'est fête sur la terre&#10;Car c'est Dieu qui naît dans nos misères&#10;Un enfant apporte la lumière&#10;Fils de Dieu, prince de l'univers&#10;(Hé, hé, hé)&#10;&#10;C'est Noël ce soir, Dieu vient dans notre histoire&#10;C'est Noël ce soir, Jésus notre espoir&#10;C'est Noël ce soir, Dieu vient dans notre histoire&#10;C'est Noël ce soir, Jésus notre espoir (hé)&#10;&#10;C'est Noël, entends les milliers d'anges&#10;Entonner leurs hymnes de louange&#10;Un enfant, un Sauveur nous est né&#10;Car un fils nous a été donné&#10;(Hé, hé, hé)&#10;&#10;C'est Noël ce soir, Dieu vient dans notre histoire&#10;C'est Noël ce soir, Jésus notre espoir&#10;C'est Noël ce soir, Dieu vient dans notre histoire&#10;C'est Noël ce soir, Jésus notre espoir" id="178" name="Google Shape;178;p19" title="Glorious - C'est Noël ce soir">
            <a:hlinkClick r:id="rId4"/>
          </p:cNvPr>
          <p:cNvPicPr preferRelativeResize="0"/>
          <p:nvPr/>
        </p:nvPicPr>
        <p:blipFill>
          <a:blip r:embed="rId5">
            <a:alphaModFix/>
          </a:blip>
          <a:stretch>
            <a:fillRect/>
          </a:stretch>
        </p:blipFill>
        <p:spPr>
          <a:xfrm>
            <a:off x="2333850" y="1711500"/>
            <a:ext cx="8184775" cy="4603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7"/>
          <p:cNvSpPr/>
          <p:nvPr/>
        </p:nvSpPr>
        <p:spPr>
          <a:xfrm>
            <a:off x="1429600" y="1663312"/>
            <a:ext cx="10259400" cy="1897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fr-CA" sz="2700">
                <a:solidFill>
                  <a:schemeClr val="accent1"/>
                </a:solidFill>
                <a:latin typeface="Playfair Display"/>
                <a:ea typeface="Playfair Display"/>
                <a:cs typeface="Playfair Display"/>
                <a:sym typeface="Playfair Display"/>
              </a:rPr>
              <a:t>Afin de manifester notre volonté de servir Dieu et les autres, nous vous invitons maintenant à…</a:t>
            </a:r>
            <a:endParaRPr b="1" sz="2700">
              <a:solidFill>
                <a:schemeClr val="accent1"/>
              </a:solidFill>
              <a:latin typeface="Playfair Display"/>
              <a:ea typeface="Playfair Display"/>
              <a:cs typeface="Playfair Display"/>
              <a:sym typeface="Playfair Display"/>
            </a:endParaRPr>
          </a:p>
          <a:p>
            <a:pPr indent="0" lvl="0" marL="0" rtl="0" algn="l">
              <a:spcBef>
                <a:spcPts val="1000"/>
              </a:spcBef>
              <a:spcAft>
                <a:spcPts val="0"/>
              </a:spcAft>
              <a:buClr>
                <a:schemeClr val="dk1"/>
              </a:buClr>
              <a:buSzPts val="1100"/>
              <a:buFont typeface="Arial"/>
              <a:buNone/>
            </a:pPr>
            <a:r>
              <a:rPr b="1" lang="fr-CA" sz="2700">
                <a:solidFill>
                  <a:srgbClr val="AF4345"/>
                </a:solidFill>
                <a:latin typeface="Playfair Display"/>
                <a:ea typeface="Playfair Display"/>
                <a:cs typeface="Playfair Display"/>
                <a:sym typeface="Playfair Display"/>
              </a:rPr>
              <a:t>Chaque école est invitée à choisir un geste symbolique signifiant: </a:t>
            </a:r>
            <a:endParaRPr b="1" sz="2700">
              <a:solidFill>
                <a:srgbClr val="AF4345"/>
              </a:solidFill>
              <a:latin typeface="Playfair Display"/>
              <a:ea typeface="Playfair Display"/>
              <a:cs typeface="Playfair Display"/>
              <a:sym typeface="Playfair Display"/>
            </a:endParaRPr>
          </a:p>
          <a:p>
            <a:pPr indent="0" lvl="0" marL="914400" rtl="0" algn="l">
              <a:spcBef>
                <a:spcPts val="1000"/>
              </a:spcBef>
              <a:spcAft>
                <a:spcPts val="0"/>
              </a:spcAft>
              <a:buClr>
                <a:schemeClr val="dk1"/>
              </a:buClr>
              <a:buSzPts val="1100"/>
              <a:buFont typeface="Arial"/>
              <a:buNone/>
            </a:pPr>
            <a:r>
              <a:t/>
            </a:r>
            <a:endParaRPr b="1" sz="2464">
              <a:solidFill>
                <a:srgbClr val="AF4345"/>
              </a:solidFill>
              <a:latin typeface="Playfair Display"/>
              <a:ea typeface="Playfair Display"/>
              <a:cs typeface="Playfair Display"/>
              <a:sym typeface="Playfair Display"/>
            </a:endParaRPr>
          </a:p>
          <a:p>
            <a:pPr indent="0" lvl="0" marL="0" rtl="0" algn="l">
              <a:spcBef>
                <a:spcPts val="0"/>
              </a:spcBef>
              <a:spcAft>
                <a:spcPts val="0"/>
              </a:spcAft>
              <a:buClr>
                <a:schemeClr val="dk1"/>
              </a:buClr>
              <a:buSzPts val="1100"/>
              <a:buFont typeface="Arial"/>
              <a:buNone/>
            </a:pPr>
            <a:r>
              <a:rPr b="1" lang="fr-CA" sz="2700">
                <a:solidFill>
                  <a:schemeClr val="accent1"/>
                </a:solidFill>
                <a:latin typeface="Playfair Display"/>
                <a:ea typeface="Playfair Display"/>
                <a:cs typeface="Playfair Display"/>
                <a:sym typeface="Playfair Display"/>
              </a:rPr>
              <a:t>Durant la démarche, vous pouvez jouer un chant comme l’un des deux nouveaux chants de Glorious:</a:t>
            </a:r>
            <a:endParaRPr b="1" sz="2700">
              <a:solidFill>
                <a:schemeClr val="accent1"/>
              </a:solidFill>
              <a:latin typeface="Playfair Display"/>
              <a:ea typeface="Playfair Display"/>
              <a:cs typeface="Playfair Display"/>
              <a:sym typeface="Playfair Display"/>
            </a:endParaRPr>
          </a:p>
          <a:p>
            <a:pPr indent="-400050" lvl="0" marL="457200" rtl="0" algn="l">
              <a:spcBef>
                <a:spcPts val="1000"/>
              </a:spcBef>
              <a:spcAft>
                <a:spcPts val="0"/>
              </a:spcAft>
              <a:buClr>
                <a:schemeClr val="accent1"/>
              </a:buClr>
              <a:buSzPts val="2700"/>
              <a:buFont typeface="Playfair Display"/>
              <a:buChar char="-"/>
            </a:pPr>
            <a:r>
              <a:rPr b="1" lang="fr-CA" sz="2700">
                <a:solidFill>
                  <a:schemeClr val="accent1"/>
                </a:solidFill>
                <a:latin typeface="Playfair Display"/>
                <a:ea typeface="Playfair Display"/>
                <a:cs typeface="Playfair Display"/>
                <a:sym typeface="Playfair Display"/>
              </a:rPr>
              <a:t>Dis seulement un mot: </a:t>
            </a:r>
            <a:r>
              <a:rPr b="1" lang="fr-CA" sz="2183" u="sng">
                <a:solidFill>
                  <a:schemeClr val="accent1"/>
                </a:solidFill>
                <a:latin typeface="Playfair Display"/>
                <a:ea typeface="Playfair Display"/>
                <a:cs typeface="Playfair Display"/>
                <a:sym typeface="Playfair Display"/>
                <a:hlinkClick r:id="rId3">
                  <a:extLst>
                    <a:ext uri="{A12FA001-AC4F-418D-AE19-62706E023703}">
                      <ahyp:hlinkClr val="tx"/>
                    </a:ext>
                  </a:extLst>
                </a:hlinkClick>
              </a:rPr>
              <a:t>https://www.youtube.com/watch?v=S3tgmV-YmA8</a:t>
            </a:r>
            <a:endParaRPr b="1" sz="2183">
              <a:solidFill>
                <a:schemeClr val="accent1"/>
              </a:solidFill>
              <a:latin typeface="Playfair Display"/>
              <a:ea typeface="Playfair Display"/>
              <a:cs typeface="Playfair Display"/>
              <a:sym typeface="Playfair Display"/>
            </a:endParaRPr>
          </a:p>
          <a:p>
            <a:pPr indent="-400050" lvl="0" marL="457200" rtl="0" algn="l">
              <a:spcBef>
                <a:spcPts val="0"/>
              </a:spcBef>
              <a:spcAft>
                <a:spcPts val="0"/>
              </a:spcAft>
              <a:buClr>
                <a:schemeClr val="accent1"/>
              </a:buClr>
              <a:buSzPts val="2700"/>
              <a:buFont typeface="Playfair Display"/>
              <a:buChar char="-"/>
            </a:pPr>
            <a:r>
              <a:rPr b="1" lang="fr-CA" sz="2700">
                <a:solidFill>
                  <a:schemeClr val="accent1"/>
                </a:solidFill>
                <a:latin typeface="Playfair Display"/>
                <a:ea typeface="Playfair Display"/>
                <a:cs typeface="Playfair Display"/>
                <a:sym typeface="Playfair Display"/>
              </a:rPr>
              <a:t>Je n’ai que ma prière: </a:t>
            </a:r>
            <a:r>
              <a:rPr b="1" lang="fr-CA" sz="2312" u="sng">
                <a:solidFill>
                  <a:schemeClr val="accent1"/>
                </a:solidFill>
                <a:latin typeface="Playfair Display"/>
                <a:ea typeface="Playfair Display"/>
                <a:cs typeface="Playfair Display"/>
                <a:sym typeface="Playfair Display"/>
                <a:hlinkClick r:id="rId4">
                  <a:extLst>
                    <a:ext uri="{A12FA001-AC4F-418D-AE19-62706E023703}">
                      <ahyp:hlinkClr val="tx"/>
                    </a:ext>
                  </a:extLst>
                </a:hlinkClick>
              </a:rPr>
              <a:t>https://www.youtube.com/watch?v=mZl3H5KyjUo</a:t>
            </a:r>
            <a:r>
              <a:rPr b="1" lang="fr-CA" sz="2312">
                <a:solidFill>
                  <a:schemeClr val="accent1"/>
                </a:solidFill>
                <a:latin typeface="Playfair Display"/>
                <a:ea typeface="Playfair Display"/>
                <a:cs typeface="Playfair Display"/>
                <a:sym typeface="Playfair Display"/>
              </a:rPr>
              <a:t> </a:t>
            </a:r>
            <a:endParaRPr sz="1412">
              <a:solidFill>
                <a:schemeClr val="accent1"/>
              </a:solidFill>
              <a:latin typeface="Lato"/>
              <a:ea typeface="Lato"/>
              <a:cs typeface="Lato"/>
              <a:sym typeface="Lato"/>
            </a:endParaRPr>
          </a:p>
          <a:p>
            <a:pPr indent="0" lvl="0" marL="0" marR="0" rtl="0" algn="ctr">
              <a:lnSpc>
                <a:spcPct val="150000"/>
              </a:lnSpc>
              <a:spcBef>
                <a:spcPts val="1000"/>
              </a:spcBef>
              <a:spcAft>
                <a:spcPts val="0"/>
              </a:spcAft>
              <a:buClr>
                <a:srgbClr val="000000"/>
              </a:buClr>
              <a:buSzPts val="4000"/>
              <a:buFont typeface="Arial"/>
              <a:buNone/>
            </a:pPr>
            <a:r>
              <a:t/>
            </a:r>
            <a:endParaRPr sz="4000">
              <a:solidFill>
                <a:schemeClr val="dk1"/>
              </a:solidFill>
              <a:latin typeface="Arial Rounded"/>
              <a:ea typeface="Arial Rounded"/>
              <a:cs typeface="Arial Rounded"/>
              <a:sym typeface="Arial Rounded"/>
            </a:endParaRPr>
          </a:p>
        </p:txBody>
      </p:sp>
      <p:sp>
        <p:nvSpPr>
          <p:cNvPr id="307" name="Google Shape;307;p37"/>
          <p:cNvSpPr txBox="1"/>
          <p:nvPr>
            <p:ph type="title"/>
          </p:nvPr>
        </p:nvSpPr>
        <p:spPr>
          <a:xfrm>
            <a:off x="1827908" y="488814"/>
            <a:ext cx="8912100" cy="646500"/>
          </a:xfrm>
          <a:prstGeom prst="rect">
            <a:avLst/>
          </a:prstGeom>
          <a:noFill/>
          <a:ln>
            <a:noFill/>
          </a:ln>
        </p:spPr>
        <p:txBody>
          <a:bodyPr anchorCtr="0" anchor="t" bIns="45700" lIns="91425" spcFirstLastPara="1" rIns="91425" wrap="square" tIns="45700">
            <a:spAutoFit/>
          </a:bodyPr>
          <a:lstStyle/>
          <a:p>
            <a:pPr indent="0" lvl="0" marL="0" rtl="0" algn="ctr">
              <a:lnSpc>
                <a:spcPct val="100000"/>
              </a:lnSpc>
              <a:spcBef>
                <a:spcPts val="0"/>
              </a:spcBef>
              <a:spcAft>
                <a:spcPts val="0"/>
              </a:spcAft>
              <a:buClr>
                <a:schemeClr val="accent1"/>
              </a:buClr>
              <a:buSzPts val="3600"/>
              <a:buFont typeface="Arial Rounded"/>
              <a:buNone/>
            </a:pPr>
            <a:r>
              <a:rPr b="1" i="0" lang="fr-CA" sz="3600" u="none" cap="none" strike="noStrike">
                <a:solidFill>
                  <a:schemeClr val="accent1"/>
                </a:solidFill>
                <a:latin typeface="Arial Rounded"/>
                <a:ea typeface="Arial Rounded"/>
                <a:cs typeface="Arial Rounded"/>
                <a:sym typeface="Arial Rounded"/>
              </a:rPr>
              <a:t>Geste symbolique signifiant</a:t>
            </a:r>
            <a:endParaRPr b="1" i="0" sz="1600" u="none" cap="none" strike="noStrike">
              <a:solidFill>
                <a:schemeClr val="accent1"/>
              </a:solidFill>
              <a:latin typeface="Arial Rounded"/>
              <a:ea typeface="Arial Rounded"/>
              <a:cs typeface="Arial Rounded"/>
              <a:sym typeface="Arial Rounde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38"/>
          <p:cNvSpPr txBox="1"/>
          <p:nvPr>
            <p:ph idx="1" type="body"/>
          </p:nvPr>
        </p:nvSpPr>
        <p:spPr>
          <a:xfrm>
            <a:off x="1725175" y="309375"/>
            <a:ext cx="3993000" cy="6372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852"/>
              <a:buFont typeface="Arial"/>
              <a:buNone/>
            </a:pPr>
            <a:r>
              <a:rPr b="1" lang="fr-CA" sz="2925">
                <a:solidFill>
                  <a:srgbClr val="31479F"/>
                </a:solidFill>
                <a:latin typeface="Comic Sans MS"/>
                <a:ea typeface="Comic Sans MS"/>
                <a:cs typeface="Comic Sans MS"/>
                <a:sym typeface="Comic Sans MS"/>
              </a:rPr>
              <a:t>Unis dans le même esprit, nous pouvons dire avec confiance, la prière que nous avons reçue du Sauveur:</a:t>
            </a:r>
            <a:endParaRPr b="1" sz="2925">
              <a:solidFill>
                <a:srgbClr val="31479F"/>
              </a:solidFill>
              <a:latin typeface="Comic Sans MS"/>
              <a:ea typeface="Comic Sans MS"/>
              <a:cs typeface="Comic Sans MS"/>
              <a:sym typeface="Comic Sans MS"/>
            </a:endParaRPr>
          </a:p>
          <a:p>
            <a:pPr indent="0" lvl="0" marL="0" rtl="0" algn="l">
              <a:lnSpc>
                <a:spcPct val="115000"/>
              </a:lnSpc>
              <a:spcBef>
                <a:spcPts val="0"/>
              </a:spcBef>
              <a:spcAft>
                <a:spcPts val="0"/>
              </a:spcAft>
              <a:buClr>
                <a:schemeClr val="dk1"/>
              </a:buClr>
              <a:buSzPts val="852"/>
              <a:buFont typeface="Arial"/>
              <a:buNone/>
            </a:pPr>
            <a:r>
              <a:t/>
            </a:r>
            <a:endParaRPr b="1" sz="2816">
              <a:solidFill>
                <a:srgbClr val="31479F"/>
              </a:solidFill>
              <a:latin typeface="Comic Sans MS"/>
              <a:ea typeface="Comic Sans MS"/>
              <a:cs typeface="Comic Sans MS"/>
              <a:sym typeface="Comic Sans MS"/>
            </a:endParaRPr>
          </a:p>
          <a:p>
            <a:pPr indent="0" lvl="0" marL="0" rtl="0" algn="l">
              <a:lnSpc>
                <a:spcPct val="115000"/>
              </a:lnSpc>
              <a:spcBef>
                <a:spcPts val="0"/>
              </a:spcBef>
              <a:spcAft>
                <a:spcPts val="0"/>
              </a:spcAft>
              <a:buClr>
                <a:schemeClr val="dk1"/>
              </a:buClr>
              <a:buSzPts val="852"/>
              <a:buFont typeface="Arial"/>
              <a:buNone/>
            </a:pPr>
            <a:r>
              <a:rPr b="1" lang="fr-CA" sz="2925">
                <a:solidFill>
                  <a:srgbClr val="31479F"/>
                </a:solidFill>
                <a:latin typeface="Comic Sans MS"/>
                <a:ea typeface="Comic Sans MS"/>
                <a:cs typeface="Comic Sans MS"/>
                <a:sym typeface="Comic Sans MS"/>
              </a:rPr>
              <a:t>Nous pouvons aussi chanter le Notre Père avec Glorious:</a:t>
            </a:r>
            <a:endParaRPr b="1" sz="2925">
              <a:solidFill>
                <a:srgbClr val="31479F"/>
              </a:solidFill>
              <a:latin typeface="Comic Sans MS"/>
              <a:ea typeface="Comic Sans MS"/>
              <a:cs typeface="Comic Sans MS"/>
              <a:sym typeface="Comic Sans MS"/>
            </a:endParaRPr>
          </a:p>
          <a:p>
            <a:pPr indent="0" lvl="0" marL="0" rtl="0" algn="l">
              <a:lnSpc>
                <a:spcPct val="115000"/>
              </a:lnSpc>
              <a:spcBef>
                <a:spcPts val="0"/>
              </a:spcBef>
              <a:spcAft>
                <a:spcPts val="0"/>
              </a:spcAft>
              <a:buClr>
                <a:schemeClr val="dk1"/>
              </a:buClr>
              <a:buSzPts val="852"/>
              <a:buFont typeface="Arial"/>
              <a:buNone/>
            </a:pPr>
            <a:r>
              <a:rPr b="1" lang="fr-CA" sz="2925" u="sng">
                <a:solidFill>
                  <a:srgbClr val="31479F"/>
                </a:solidFill>
                <a:latin typeface="Comic Sans MS"/>
                <a:ea typeface="Comic Sans MS"/>
                <a:cs typeface="Comic Sans MS"/>
                <a:sym typeface="Comic Sans MS"/>
                <a:hlinkClick r:id="rId3">
                  <a:extLst>
                    <a:ext uri="{A12FA001-AC4F-418D-AE19-62706E023703}">
                      <ahyp:hlinkClr val="tx"/>
                    </a:ext>
                  </a:extLst>
                </a:hlinkClick>
              </a:rPr>
              <a:t>Glorious - Notre Père</a:t>
            </a:r>
            <a:endParaRPr b="1" sz="2925">
              <a:solidFill>
                <a:srgbClr val="31479F"/>
              </a:solidFill>
              <a:latin typeface="Comic Sans MS"/>
              <a:ea typeface="Comic Sans MS"/>
              <a:cs typeface="Comic Sans MS"/>
              <a:sym typeface="Comic Sans MS"/>
            </a:endParaRPr>
          </a:p>
          <a:p>
            <a:pPr indent="0" lvl="0" marL="0" rtl="0" algn="l">
              <a:lnSpc>
                <a:spcPct val="80000"/>
              </a:lnSpc>
              <a:spcBef>
                <a:spcPts val="1000"/>
              </a:spcBef>
              <a:spcAft>
                <a:spcPts val="0"/>
              </a:spcAft>
              <a:buClr>
                <a:schemeClr val="dk1"/>
              </a:buClr>
              <a:buSzPts val="3600"/>
              <a:buFont typeface="Arial"/>
              <a:buNone/>
            </a:pPr>
            <a:r>
              <a:t/>
            </a:r>
            <a:endParaRPr sz="3600">
              <a:latin typeface="Arial Rounded"/>
              <a:ea typeface="Arial Rounded"/>
              <a:cs typeface="Arial Rounded"/>
              <a:sym typeface="Arial Rounded"/>
            </a:endParaRPr>
          </a:p>
        </p:txBody>
      </p:sp>
      <p:pic>
        <p:nvPicPr>
          <p:cNvPr id="313" name="Google Shape;313;p38"/>
          <p:cNvPicPr preferRelativeResize="0"/>
          <p:nvPr/>
        </p:nvPicPr>
        <p:blipFill rotWithShape="1">
          <a:blip r:embed="rId4">
            <a:alphaModFix/>
          </a:blip>
          <a:srcRect b="0" l="0" r="0" t="0"/>
          <a:stretch/>
        </p:blipFill>
        <p:spPr>
          <a:xfrm>
            <a:off x="2" y="3"/>
            <a:ext cx="1517399" cy="686897"/>
          </a:xfrm>
          <a:prstGeom prst="rect">
            <a:avLst/>
          </a:prstGeom>
          <a:noFill/>
          <a:ln>
            <a:noFill/>
          </a:ln>
        </p:spPr>
      </p:pic>
      <p:pic>
        <p:nvPicPr>
          <p:cNvPr id="314" name="Google Shape;314;p38"/>
          <p:cNvPicPr preferRelativeResize="0"/>
          <p:nvPr/>
        </p:nvPicPr>
        <p:blipFill>
          <a:blip r:embed="rId5">
            <a:alphaModFix/>
          </a:blip>
          <a:stretch>
            <a:fillRect/>
          </a:stretch>
        </p:blipFill>
        <p:spPr>
          <a:xfrm>
            <a:off x="6263525" y="0"/>
            <a:ext cx="5672754" cy="68579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39"/>
          <p:cNvSpPr txBox="1"/>
          <p:nvPr>
            <p:ph type="title"/>
          </p:nvPr>
        </p:nvSpPr>
        <p:spPr>
          <a:xfrm>
            <a:off x="1998826" y="403309"/>
            <a:ext cx="8911800" cy="677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1"/>
              </a:buClr>
              <a:buSzPts val="4400"/>
              <a:buFont typeface="Arial Rounded"/>
              <a:buNone/>
            </a:pPr>
            <a:r>
              <a:rPr b="1" lang="fr-CA" sz="4400">
                <a:solidFill>
                  <a:schemeClr val="accent1"/>
                </a:solidFill>
                <a:latin typeface="Arial Rounded"/>
                <a:ea typeface="Arial Rounded"/>
                <a:cs typeface="Arial Rounded"/>
                <a:sym typeface="Arial Rounded"/>
              </a:rPr>
              <a:t>Bénédiction finale et Envoi</a:t>
            </a:r>
            <a:endParaRPr b="1" sz="4400">
              <a:solidFill>
                <a:schemeClr val="accent1"/>
              </a:solidFill>
              <a:latin typeface="Arial Rounded"/>
              <a:ea typeface="Arial Rounded"/>
              <a:cs typeface="Arial Rounded"/>
              <a:sym typeface="Arial Rounded"/>
            </a:endParaRPr>
          </a:p>
          <a:p>
            <a:pPr indent="0" lvl="0" marL="0" rtl="0" algn="ctr">
              <a:lnSpc>
                <a:spcPct val="100000"/>
              </a:lnSpc>
              <a:spcBef>
                <a:spcPts val="0"/>
              </a:spcBef>
              <a:spcAft>
                <a:spcPts val="0"/>
              </a:spcAft>
              <a:buClr>
                <a:schemeClr val="accent1"/>
              </a:buClr>
              <a:buSzPts val="4400"/>
              <a:buFont typeface="Arial Rounded"/>
              <a:buNone/>
            </a:pPr>
            <a:r>
              <a:t/>
            </a:r>
            <a:endParaRPr b="1" sz="4400">
              <a:solidFill>
                <a:schemeClr val="accent1"/>
              </a:solidFill>
              <a:latin typeface="Arial Rounded"/>
              <a:ea typeface="Arial Rounded"/>
              <a:cs typeface="Arial Rounded"/>
              <a:sym typeface="Arial Rounded"/>
            </a:endParaRPr>
          </a:p>
        </p:txBody>
      </p:sp>
      <p:sp>
        <p:nvSpPr>
          <p:cNvPr id="320" name="Google Shape;320;p39"/>
          <p:cNvSpPr txBox="1"/>
          <p:nvPr>
            <p:ph idx="1" type="body"/>
          </p:nvPr>
        </p:nvSpPr>
        <p:spPr>
          <a:xfrm>
            <a:off x="1550150" y="1452375"/>
            <a:ext cx="10431600" cy="5051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Clr>
                <a:schemeClr val="dk1"/>
              </a:buClr>
              <a:buSzPts val="770"/>
              <a:buFont typeface="Arial"/>
              <a:buNone/>
            </a:pPr>
            <a:r>
              <a:rPr b="1" lang="fr-CA" sz="3020">
                <a:solidFill>
                  <a:srgbClr val="31479F"/>
                </a:solidFill>
                <a:latin typeface="Comic Sans MS"/>
                <a:ea typeface="Comic Sans MS"/>
                <a:cs typeface="Comic Sans MS"/>
                <a:sym typeface="Comic Sans MS"/>
              </a:rPr>
              <a:t>Que le Seigneur vous bénisse et vous garde. </a:t>
            </a:r>
            <a:endParaRPr b="1" sz="3020">
              <a:solidFill>
                <a:srgbClr val="31479F"/>
              </a:solidFill>
              <a:latin typeface="Comic Sans MS"/>
              <a:ea typeface="Comic Sans MS"/>
              <a:cs typeface="Comic Sans MS"/>
              <a:sym typeface="Comic Sans MS"/>
            </a:endParaRPr>
          </a:p>
          <a:p>
            <a:pPr indent="0" lvl="0" marL="0" rtl="0" algn="l">
              <a:lnSpc>
                <a:spcPct val="100000"/>
              </a:lnSpc>
              <a:spcBef>
                <a:spcPts val="1000"/>
              </a:spcBef>
              <a:spcAft>
                <a:spcPts val="0"/>
              </a:spcAft>
              <a:buClr>
                <a:schemeClr val="dk1"/>
              </a:buClr>
              <a:buSzPts val="770"/>
              <a:buFont typeface="Arial"/>
              <a:buNone/>
            </a:pPr>
            <a:r>
              <a:rPr b="1" lang="fr-CA" sz="3020">
                <a:solidFill>
                  <a:schemeClr val="accent1"/>
                </a:solidFill>
                <a:latin typeface="Comic Sans MS"/>
                <a:ea typeface="Comic Sans MS"/>
                <a:cs typeface="Comic Sans MS"/>
                <a:sym typeface="Comic Sans MS"/>
              </a:rPr>
              <a:t>Tous : AMEN</a:t>
            </a:r>
            <a:endParaRPr b="1" sz="3020">
              <a:solidFill>
                <a:schemeClr val="accent1"/>
              </a:solidFill>
              <a:latin typeface="Comic Sans MS"/>
              <a:ea typeface="Comic Sans MS"/>
              <a:cs typeface="Comic Sans MS"/>
              <a:sym typeface="Comic Sans MS"/>
            </a:endParaRPr>
          </a:p>
          <a:p>
            <a:pPr indent="0" lvl="0" marL="0" rtl="0" algn="l">
              <a:lnSpc>
                <a:spcPct val="100000"/>
              </a:lnSpc>
              <a:spcBef>
                <a:spcPts val="1000"/>
              </a:spcBef>
              <a:spcAft>
                <a:spcPts val="0"/>
              </a:spcAft>
              <a:buClr>
                <a:schemeClr val="dk1"/>
              </a:buClr>
              <a:buSzPts val="770"/>
              <a:buFont typeface="Arial"/>
              <a:buNone/>
            </a:pPr>
            <a:r>
              <a:rPr b="1" lang="fr-CA" sz="3020">
                <a:solidFill>
                  <a:srgbClr val="31479F"/>
                </a:solidFill>
                <a:latin typeface="Comic Sans MS"/>
                <a:ea typeface="Comic Sans MS"/>
                <a:cs typeface="Comic Sans MS"/>
                <a:sym typeface="Comic Sans MS"/>
              </a:rPr>
              <a:t>Que le Seigneur fasse resplendir sur vous son visage.</a:t>
            </a:r>
            <a:endParaRPr b="1" sz="3020">
              <a:solidFill>
                <a:srgbClr val="31479F"/>
              </a:solidFill>
              <a:latin typeface="Comic Sans MS"/>
              <a:ea typeface="Comic Sans MS"/>
              <a:cs typeface="Comic Sans MS"/>
              <a:sym typeface="Comic Sans MS"/>
            </a:endParaRPr>
          </a:p>
          <a:p>
            <a:pPr indent="0" lvl="0" marL="0" rtl="0" algn="l">
              <a:lnSpc>
                <a:spcPct val="100000"/>
              </a:lnSpc>
              <a:spcBef>
                <a:spcPts val="1000"/>
              </a:spcBef>
              <a:spcAft>
                <a:spcPts val="0"/>
              </a:spcAft>
              <a:buClr>
                <a:schemeClr val="dk1"/>
              </a:buClr>
              <a:buSzPts val="770"/>
              <a:buFont typeface="Arial"/>
              <a:buNone/>
            </a:pPr>
            <a:r>
              <a:rPr b="1" lang="fr-CA" sz="3020">
                <a:solidFill>
                  <a:schemeClr val="accent1"/>
                </a:solidFill>
                <a:latin typeface="Comic Sans MS"/>
                <a:ea typeface="Comic Sans MS"/>
                <a:cs typeface="Comic Sans MS"/>
                <a:sym typeface="Comic Sans MS"/>
              </a:rPr>
              <a:t>Tous : AMEN</a:t>
            </a:r>
            <a:endParaRPr b="1" sz="3020">
              <a:solidFill>
                <a:schemeClr val="accent1"/>
              </a:solidFill>
              <a:latin typeface="Comic Sans MS"/>
              <a:ea typeface="Comic Sans MS"/>
              <a:cs typeface="Comic Sans MS"/>
              <a:sym typeface="Comic Sans MS"/>
            </a:endParaRPr>
          </a:p>
          <a:p>
            <a:pPr indent="0" lvl="0" marL="0" rtl="0" algn="l">
              <a:lnSpc>
                <a:spcPct val="100000"/>
              </a:lnSpc>
              <a:spcBef>
                <a:spcPts val="1000"/>
              </a:spcBef>
              <a:spcAft>
                <a:spcPts val="0"/>
              </a:spcAft>
              <a:buClr>
                <a:schemeClr val="dk1"/>
              </a:buClr>
              <a:buSzPts val="770"/>
              <a:buFont typeface="Arial"/>
              <a:buNone/>
            </a:pPr>
            <a:r>
              <a:rPr b="1" lang="fr-CA" sz="3020">
                <a:solidFill>
                  <a:srgbClr val="31479F"/>
                </a:solidFill>
                <a:latin typeface="Comic Sans MS"/>
                <a:ea typeface="Comic Sans MS"/>
                <a:cs typeface="Comic Sans MS"/>
                <a:sym typeface="Comic Sans MS"/>
              </a:rPr>
              <a:t>Que le Seigneur vous accorde la paix. </a:t>
            </a:r>
            <a:endParaRPr b="1" sz="3020">
              <a:solidFill>
                <a:srgbClr val="31479F"/>
              </a:solidFill>
              <a:latin typeface="Comic Sans MS"/>
              <a:ea typeface="Comic Sans MS"/>
              <a:cs typeface="Comic Sans MS"/>
              <a:sym typeface="Comic Sans MS"/>
            </a:endParaRPr>
          </a:p>
          <a:p>
            <a:pPr indent="0" lvl="0" marL="0" rtl="0" algn="l">
              <a:lnSpc>
                <a:spcPct val="100000"/>
              </a:lnSpc>
              <a:spcBef>
                <a:spcPts val="1000"/>
              </a:spcBef>
              <a:spcAft>
                <a:spcPts val="0"/>
              </a:spcAft>
              <a:buClr>
                <a:schemeClr val="dk1"/>
              </a:buClr>
              <a:buSzPts val="770"/>
              <a:buFont typeface="Arial"/>
              <a:buNone/>
            </a:pPr>
            <a:r>
              <a:rPr b="1" lang="fr-CA" sz="3020">
                <a:solidFill>
                  <a:schemeClr val="accent1"/>
                </a:solidFill>
                <a:latin typeface="Comic Sans MS"/>
                <a:ea typeface="Comic Sans MS"/>
                <a:cs typeface="Comic Sans MS"/>
                <a:sym typeface="Comic Sans MS"/>
              </a:rPr>
              <a:t>Tous : AMEN</a:t>
            </a:r>
            <a:endParaRPr b="1" sz="3020">
              <a:solidFill>
                <a:schemeClr val="accent1"/>
              </a:solidFill>
              <a:latin typeface="Comic Sans MS"/>
              <a:ea typeface="Comic Sans MS"/>
              <a:cs typeface="Comic Sans MS"/>
              <a:sym typeface="Comic Sans MS"/>
            </a:endParaRPr>
          </a:p>
          <a:p>
            <a:pPr indent="0" lvl="0" marL="0" rtl="0" algn="l">
              <a:lnSpc>
                <a:spcPct val="100000"/>
              </a:lnSpc>
              <a:spcBef>
                <a:spcPts val="1000"/>
              </a:spcBef>
              <a:spcAft>
                <a:spcPts val="0"/>
              </a:spcAft>
              <a:buClr>
                <a:schemeClr val="dk1"/>
              </a:buClr>
              <a:buSzPts val="770"/>
              <a:buFont typeface="Arial"/>
              <a:buNone/>
            </a:pPr>
            <a:r>
              <a:rPr b="1" lang="fr-CA" sz="3020">
                <a:solidFill>
                  <a:srgbClr val="31479F"/>
                </a:solidFill>
                <a:latin typeface="Comic Sans MS"/>
                <a:ea typeface="Comic Sans MS"/>
                <a:cs typeface="Comic Sans MS"/>
                <a:sym typeface="Comic Sans MS"/>
              </a:rPr>
              <a:t>Et que Dieu tout-puissant nous bénisse, le Père, le Fils et le saint-Esprit (faire le signe de croix)</a:t>
            </a:r>
            <a:endParaRPr b="1" sz="3020">
              <a:solidFill>
                <a:srgbClr val="31479F"/>
              </a:solidFill>
              <a:latin typeface="Comic Sans MS"/>
              <a:ea typeface="Comic Sans MS"/>
              <a:cs typeface="Comic Sans MS"/>
              <a:sym typeface="Comic Sans MS"/>
            </a:endParaRPr>
          </a:p>
          <a:p>
            <a:pPr indent="0" lvl="0" marL="0" rtl="0" algn="l">
              <a:lnSpc>
                <a:spcPct val="100000"/>
              </a:lnSpc>
              <a:spcBef>
                <a:spcPts val="1000"/>
              </a:spcBef>
              <a:spcAft>
                <a:spcPts val="0"/>
              </a:spcAft>
              <a:buClr>
                <a:schemeClr val="dk1"/>
              </a:buClr>
              <a:buSzPts val="770"/>
              <a:buFont typeface="Arial"/>
              <a:buNone/>
            </a:pPr>
            <a:r>
              <a:rPr b="1" lang="fr-CA" sz="3020">
                <a:solidFill>
                  <a:schemeClr val="accent1"/>
                </a:solidFill>
                <a:latin typeface="Comic Sans MS"/>
                <a:ea typeface="Comic Sans MS"/>
                <a:cs typeface="Comic Sans MS"/>
                <a:sym typeface="Comic Sans MS"/>
              </a:rPr>
              <a:t>Tous: AMEN</a:t>
            </a:r>
            <a:endParaRPr b="1" sz="3020">
              <a:solidFill>
                <a:schemeClr val="accent1"/>
              </a:solidFill>
              <a:latin typeface="Comic Sans MS"/>
              <a:ea typeface="Comic Sans MS"/>
              <a:cs typeface="Comic Sans MS"/>
              <a:sym typeface="Comic Sans MS"/>
            </a:endParaRPr>
          </a:p>
          <a:p>
            <a:pPr indent="0" lvl="0" marL="0" rtl="0" algn="l">
              <a:lnSpc>
                <a:spcPct val="80000"/>
              </a:lnSpc>
              <a:spcBef>
                <a:spcPts val="1000"/>
              </a:spcBef>
              <a:spcAft>
                <a:spcPts val="0"/>
              </a:spcAft>
              <a:buSzPts val="3600"/>
              <a:buNone/>
            </a:pPr>
            <a:r>
              <a:t/>
            </a:r>
            <a:endParaRPr sz="3600">
              <a:latin typeface="Arial Rounded"/>
              <a:ea typeface="Arial Rounded"/>
              <a:cs typeface="Arial Rounded"/>
              <a:sym typeface="Arial Rounded"/>
            </a:endParaRPr>
          </a:p>
        </p:txBody>
      </p:sp>
      <p:pic>
        <p:nvPicPr>
          <p:cNvPr id="321" name="Google Shape;321;p39"/>
          <p:cNvPicPr preferRelativeResize="0"/>
          <p:nvPr/>
        </p:nvPicPr>
        <p:blipFill rotWithShape="1">
          <a:blip r:embed="rId3">
            <a:alphaModFix/>
          </a:blip>
          <a:srcRect b="0" l="0" r="0" t="0"/>
          <a:stretch/>
        </p:blipFill>
        <p:spPr>
          <a:xfrm>
            <a:off x="10674602" y="6161103"/>
            <a:ext cx="1517399" cy="68689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40"/>
          <p:cNvSpPr txBox="1"/>
          <p:nvPr>
            <p:ph type="title"/>
          </p:nvPr>
        </p:nvSpPr>
        <p:spPr>
          <a:xfrm>
            <a:off x="1595400" y="122525"/>
            <a:ext cx="10596600" cy="15084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fr-CA">
                <a:solidFill>
                  <a:schemeClr val="accent1"/>
                </a:solidFill>
                <a:latin typeface="Comic Sans MS"/>
                <a:ea typeface="Comic Sans MS"/>
                <a:cs typeface="Comic Sans MS"/>
                <a:sym typeface="Comic Sans MS"/>
              </a:rPr>
              <a:t>En Jésus grâce éternelle</a:t>
            </a:r>
            <a:r>
              <a:rPr lang="fr-CA">
                <a:solidFill>
                  <a:schemeClr val="accent1"/>
                </a:solidFill>
                <a:latin typeface="Comic Sans MS"/>
                <a:ea typeface="Comic Sans MS"/>
                <a:cs typeface="Comic Sans MS"/>
                <a:sym typeface="Comic Sans MS"/>
              </a:rPr>
              <a:t> </a:t>
            </a:r>
            <a:r>
              <a:rPr lang="fr-CA" sz="2000">
                <a:solidFill>
                  <a:schemeClr val="accent1"/>
                </a:solidFill>
                <a:latin typeface="Comic Sans MS"/>
                <a:ea typeface="Comic Sans MS"/>
                <a:cs typeface="Comic Sans MS"/>
                <a:sym typeface="Comic Sans MS"/>
              </a:rPr>
              <a:t>(Glorious)</a:t>
            </a:r>
            <a:endParaRPr sz="2000">
              <a:solidFill>
                <a:schemeClr val="accent1"/>
              </a:solidFill>
              <a:latin typeface="Comic Sans MS"/>
              <a:ea typeface="Comic Sans MS"/>
              <a:cs typeface="Comic Sans MS"/>
              <a:sym typeface="Comic Sans MS"/>
            </a:endParaRPr>
          </a:p>
          <a:p>
            <a:pPr indent="0" lvl="0" marL="0" rtl="0" algn="ctr">
              <a:lnSpc>
                <a:spcPct val="100000"/>
              </a:lnSpc>
              <a:spcBef>
                <a:spcPts val="0"/>
              </a:spcBef>
              <a:spcAft>
                <a:spcPts val="0"/>
              </a:spcAft>
              <a:buClr>
                <a:schemeClr val="accent1"/>
              </a:buClr>
              <a:buSzPts val="3600"/>
              <a:buFont typeface="Arial Rounded"/>
              <a:buNone/>
            </a:pPr>
            <a:r>
              <a:rPr lang="fr-CA" sz="2000" u="sng">
                <a:solidFill>
                  <a:schemeClr val="hlink"/>
                </a:solidFill>
                <a:latin typeface="Comic Sans MS"/>
                <a:ea typeface="Comic Sans MS"/>
                <a:cs typeface="Comic Sans MS"/>
                <a:sym typeface="Comic Sans MS"/>
                <a:hlinkClick r:id="rId3"/>
              </a:rPr>
              <a:t>En Jésus grâce éternelle</a:t>
            </a:r>
            <a:endParaRPr b="1">
              <a:solidFill>
                <a:schemeClr val="accent1"/>
              </a:solidFill>
              <a:latin typeface="Comic Sans MS"/>
              <a:ea typeface="Comic Sans MS"/>
              <a:cs typeface="Comic Sans MS"/>
              <a:sym typeface="Comic Sans MS"/>
            </a:endParaRPr>
          </a:p>
          <a:p>
            <a:pPr indent="0" lvl="0" marL="0" rtl="0" algn="ctr">
              <a:lnSpc>
                <a:spcPct val="100000"/>
              </a:lnSpc>
              <a:spcBef>
                <a:spcPts val="0"/>
              </a:spcBef>
              <a:spcAft>
                <a:spcPts val="0"/>
              </a:spcAft>
              <a:buClr>
                <a:schemeClr val="accent1"/>
              </a:buClr>
              <a:buSzPts val="3600"/>
              <a:buFont typeface="Arial Rounded"/>
              <a:buNone/>
            </a:pPr>
            <a:r>
              <a:t/>
            </a:r>
            <a:endParaRPr b="1" sz="1800">
              <a:solidFill>
                <a:schemeClr val="accent1"/>
              </a:solidFill>
              <a:latin typeface="Comic Sans MS"/>
              <a:ea typeface="Comic Sans MS"/>
              <a:cs typeface="Comic Sans MS"/>
              <a:sym typeface="Comic Sans MS"/>
            </a:endParaRPr>
          </a:p>
          <a:p>
            <a:pPr indent="0" lvl="0" marL="0" rtl="0" algn="ctr">
              <a:lnSpc>
                <a:spcPct val="100000"/>
              </a:lnSpc>
              <a:spcBef>
                <a:spcPts val="0"/>
              </a:spcBef>
              <a:spcAft>
                <a:spcPts val="0"/>
              </a:spcAft>
              <a:buClr>
                <a:schemeClr val="accent1"/>
              </a:buClr>
              <a:buSzPts val="3600"/>
              <a:buFont typeface="Arial Rounded"/>
              <a:buNone/>
            </a:pPr>
            <a:r>
              <a:t/>
            </a:r>
            <a:endParaRPr b="1" sz="1800">
              <a:solidFill>
                <a:schemeClr val="accent1"/>
              </a:solidFill>
              <a:latin typeface="Arial Rounded"/>
              <a:ea typeface="Arial Rounded"/>
              <a:cs typeface="Arial Rounded"/>
              <a:sym typeface="Arial Rounded"/>
            </a:endParaRPr>
          </a:p>
        </p:txBody>
      </p:sp>
      <p:pic>
        <p:nvPicPr>
          <p:cNvPr id="328" name="Google Shape;328;p40"/>
          <p:cNvPicPr preferRelativeResize="0"/>
          <p:nvPr/>
        </p:nvPicPr>
        <p:blipFill rotWithShape="1">
          <a:blip r:embed="rId4">
            <a:alphaModFix/>
          </a:blip>
          <a:srcRect b="0" l="0" r="0" t="0"/>
          <a:stretch/>
        </p:blipFill>
        <p:spPr>
          <a:xfrm>
            <a:off x="10674602" y="6161103"/>
            <a:ext cx="1517398" cy="686896"/>
          </a:xfrm>
          <a:prstGeom prst="rect">
            <a:avLst/>
          </a:prstGeom>
          <a:noFill/>
          <a:ln>
            <a:noFill/>
          </a:ln>
        </p:spPr>
      </p:pic>
      <p:pic>
        <p:nvPicPr>
          <p:cNvPr descr="Provided to YouTube by TuneCore&#10;&#10;En Jésus grâce éternelle · Glorious&#10;&#10;Royaume (Vol.2)&#10;&#10;℗ 2021 ABT PROD&#10;&#10;Released on: 2021-10-01&#10;&#10;Auto-generated by YouTube." id="329" name="Google Shape;329;p40" title="En Jésus grâce éternelle">
            <a:hlinkClick r:id="rId5"/>
          </p:cNvPr>
          <p:cNvPicPr preferRelativeResize="0"/>
          <p:nvPr/>
        </p:nvPicPr>
        <p:blipFill>
          <a:blip r:embed="rId6">
            <a:alphaModFix/>
          </a:blip>
          <a:stretch>
            <a:fillRect/>
          </a:stretch>
        </p:blipFill>
        <p:spPr>
          <a:xfrm>
            <a:off x="2499350" y="1463275"/>
            <a:ext cx="8175250" cy="459857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1000"/>
                                        <p:tgtEl>
                                          <p:spTgt spid="3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41"/>
          <p:cNvSpPr txBox="1"/>
          <p:nvPr>
            <p:ph type="title"/>
          </p:nvPr>
        </p:nvSpPr>
        <p:spPr>
          <a:xfrm>
            <a:off x="1763025" y="427100"/>
            <a:ext cx="9441300" cy="17547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fr-CA">
                <a:solidFill>
                  <a:schemeClr val="accent1"/>
                </a:solidFill>
                <a:latin typeface="Comic Sans MS"/>
                <a:ea typeface="Comic Sans MS"/>
                <a:cs typeface="Comic Sans MS"/>
                <a:sym typeface="Comic Sans MS"/>
              </a:rPr>
              <a:t>En Jésus grâce éternelle</a:t>
            </a:r>
            <a:r>
              <a:rPr lang="fr-CA">
                <a:solidFill>
                  <a:schemeClr val="accent1"/>
                </a:solidFill>
                <a:latin typeface="Comic Sans MS"/>
                <a:ea typeface="Comic Sans MS"/>
                <a:cs typeface="Comic Sans MS"/>
                <a:sym typeface="Comic Sans MS"/>
              </a:rPr>
              <a:t> </a:t>
            </a:r>
            <a:r>
              <a:rPr lang="fr-CA" sz="2000">
                <a:solidFill>
                  <a:schemeClr val="accent1"/>
                </a:solidFill>
                <a:latin typeface="Comic Sans MS"/>
                <a:ea typeface="Comic Sans MS"/>
                <a:cs typeface="Comic Sans MS"/>
                <a:sym typeface="Comic Sans MS"/>
              </a:rPr>
              <a:t>(Glorious)</a:t>
            </a:r>
            <a:endParaRPr sz="2000">
              <a:solidFill>
                <a:schemeClr val="accent1"/>
              </a:solidFill>
              <a:latin typeface="Comic Sans MS"/>
              <a:ea typeface="Comic Sans MS"/>
              <a:cs typeface="Comic Sans MS"/>
              <a:sym typeface="Comic Sans MS"/>
            </a:endParaRPr>
          </a:p>
          <a:p>
            <a:pPr indent="0" lvl="0" marL="0" rtl="0" algn="l">
              <a:lnSpc>
                <a:spcPct val="100000"/>
              </a:lnSpc>
              <a:spcBef>
                <a:spcPts val="0"/>
              </a:spcBef>
              <a:spcAft>
                <a:spcPts val="0"/>
              </a:spcAft>
              <a:buClr>
                <a:schemeClr val="accent1"/>
              </a:buClr>
              <a:buSzPts val="3600"/>
              <a:buFont typeface="Arial Rounded"/>
              <a:buNone/>
            </a:pPr>
            <a:r>
              <a:t/>
            </a:r>
            <a:endParaRPr b="1">
              <a:solidFill>
                <a:schemeClr val="accent1"/>
              </a:solidFill>
              <a:latin typeface="Comic Sans MS"/>
              <a:ea typeface="Comic Sans MS"/>
              <a:cs typeface="Comic Sans MS"/>
              <a:sym typeface="Comic Sans MS"/>
            </a:endParaRPr>
          </a:p>
          <a:p>
            <a:pPr indent="0" lvl="0" marL="0" rtl="0" algn="ctr">
              <a:lnSpc>
                <a:spcPct val="100000"/>
              </a:lnSpc>
              <a:spcBef>
                <a:spcPts val="0"/>
              </a:spcBef>
              <a:spcAft>
                <a:spcPts val="0"/>
              </a:spcAft>
              <a:buClr>
                <a:schemeClr val="accent1"/>
              </a:buClr>
              <a:buSzPts val="3600"/>
              <a:buFont typeface="Arial Rounded"/>
              <a:buNone/>
            </a:pPr>
            <a:r>
              <a:t/>
            </a:r>
            <a:endParaRPr b="1" sz="1800">
              <a:solidFill>
                <a:schemeClr val="accent1"/>
              </a:solidFill>
              <a:latin typeface="Comic Sans MS"/>
              <a:ea typeface="Comic Sans MS"/>
              <a:cs typeface="Comic Sans MS"/>
              <a:sym typeface="Comic Sans MS"/>
            </a:endParaRPr>
          </a:p>
          <a:p>
            <a:pPr indent="0" lvl="0" marL="0" rtl="0" algn="ctr">
              <a:lnSpc>
                <a:spcPct val="100000"/>
              </a:lnSpc>
              <a:spcBef>
                <a:spcPts val="0"/>
              </a:spcBef>
              <a:spcAft>
                <a:spcPts val="0"/>
              </a:spcAft>
              <a:buClr>
                <a:schemeClr val="accent1"/>
              </a:buClr>
              <a:buSzPts val="3600"/>
              <a:buFont typeface="Arial Rounded"/>
              <a:buNone/>
            </a:pPr>
            <a:r>
              <a:t/>
            </a:r>
            <a:endParaRPr b="1" sz="1800">
              <a:solidFill>
                <a:schemeClr val="accent1"/>
              </a:solidFill>
              <a:latin typeface="Arial Rounded"/>
              <a:ea typeface="Arial Rounded"/>
              <a:cs typeface="Arial Rounded"/>
              <a:sym typeface="Arial Rounded"/>
            </a:endParaRPr>
          </a:p>
        </p:txBody>
      </p:sp>
      <p:pic>
        <p:nvPicPr>
          <p:cNvPr id="336" name="Google Shape;336;p41"/>
          <p:cNvPicPr preferRelativeResize="0"/>
          <p:nvPr/>
        </p:nvPicPr>
        <p:blipFill rotWithShape="1">
          <a:blip r:embed="rId3">
            <a:alphaModFix/>
          </a:blip>
          <a:srcRect b="0" l="0" r="0" t="0"/>
          <a:stretch/>
        </p:blipFill>
        <p:spPr>
          <a:xfrm>
            <a:off x="10674602" y="6161103"/>
            <a:ext cx="1517399" cy="686897"/>
          </a:xfrm>
          <a:prstGeom prst="rect">
            <a:avLst/>
          </a:prstGeom>
          <a:noFill/>
          <a:ln>
            <a:noFill/>
          </a:ln>
        </p:spPr>
      </p:pic>
      <p:sp>
        <p:nvSpPr>
          <p:cNvPr id="337" name="Google Shape;337;p41"/>
          <p:cNvSpPr txBox="1"/>
          <p:nvPr/>
        </p:nvSpPr>
        <p:spPr>
          <a:xfrm>
            <a:off x="2822450" y="1935500"/>
            <a:ext cx="9264300" cy="32325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fr-CA" sz="3600">
                <a:solidFill>
                  <a:schemeClr val="dk1"/>
                </a:solidFill>
              </a:rPr>
              <a:t>Il s’est incarné pour manifester</a:t>
            </a:r>
            <a:endParaRPr sz="3600">
              <a:solidFill>
                <a:schemeClr val="dk1"/>
              </a:solidFill>
            </a:endParaRPr>
          </a:p>
          <a:p>
            <a:pPr indent="0" lvl="0" marL="0" rtl="0" algn="l">
              <a:lnSpc>
                <a:spcPct val="150000"/>
              </a:lnSpc>
              <a:spcBef>
                <a:spcPts val="0"/>
              </a:spcBef>
              <a:spcAft>
                <a:spcPts val="0"/>
              </a:spcAft>
              <a:buNone/>
            </a:pPr>
            <a:r>
              <a:rPr lang="fr-CA" sz="3600">
                <a:solidFill>
                  <a:schemeClr val="dk1"/>
                </a:solidFill>
              </a:rPr>
              <a:t>Le plan de son père</a:t>
            </a:r>
            <a:endParaRPr sz="3600">
              <a:solidFill>
                <a:schemeClr val="dk1"/>
              </a:solidFill>
            </a:endParaRPr>
          </a:p>
          <a:p>
            <a:pPr indent="0" lvl="0" marL="0" rtl="0" algn="l">
              <a:lnSpc>
                <a:spcPct val="150000"/>
              </a:lnSpc>
              <a:spcBef>
                <a:spcPts val="0"/>
              </a:spcBef>
              <a:spcAft>
                <a:spcPts val="0"/>
              </a:spcAft>
              <a:buNone/>
            </a:pPr>
            <a:r>
              <a:rPr lang="fr-CA" sz="3600">
                <a:solidFill>
                  <a:schemeClr val="dk1"/>
                </a:solidFill>
              </a:rPr>
              <a:t>Pour révéler sa lumière</a:t>
            </a:r>
            <a:endParaRPr sz="3600">
              <a:solidFill>
                <a:schemeClr val="dk1"/>
              </a:solidFill>
            </a:endParaRPr>
          </a:p>
          <a:p>
            <a:pPr indent="0" lvl="0" marL="0" rtl="0" algn="l">
              <a:lnSpc>
                <a:spcPct val="150000"/>
              </a:lnSpc>
              <a:spcBef>
                <a:spcPts val="0"/>
              </a:spcBef>
              <a:spcAft>
                <a:spcPts val="0"/>
              </a:spcAft>
              <a:buNone/>
            </a:pPr>
            <a:r>
              <a:rPr lang="fr-CA" sz="3600">
                <a:solidFill>
                  <a:schemeClr val="dk1"/>
                </a:solidFill>
              </a:rPr>
              <a:t>Et le verbe s’est fait chair</a:t>
            </a:r>
            <a:endParaRPr sz="36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42"/>
          <p:cNvSpPr txBox="1"/>
          <p:nvPr>
            <p:ph type="title"/>
          </p:nvPr>
        </p:nvSpPr>
        <p:spPr>
          <a:xfrm>
            <a:off x="1656350" y="76800"/>
            <a:ext cx="9441300" cy="17547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t/>
            </a:r>
            <a:endParaRPr b="1">
              <a:solidFill>
                <a:schemeClr val="accent1"/>
              </a:solidFill>
              <a:latin typeface="Comic Sans MS"/>
              <a:ea typeface="Comic Sans MS"/>
              <a:cs typeface="Comic Sans MS"/>
              <a:sym typeface="Comic Sans MS"/>
            </a:endParaRPr>
          </a:p>
          <a:p>
            <a:pPr indent="0" lvl="0" marL="0" rtl="0" algn="ctr">
              <a:spcBef>
                <a:spcPts val="0"/>
              </a:spcBef>
              <a:spcAft>
                <a:spcPts val="0"/>
              </a:spcAft>
              <a:buClr>
                <a:schemeClr val="dk1"/>
              </a:buClr>
              <a:buSzPts val="1100"/>
              <a:buFont typeface="Arial"/>
              <a:buNone/>
            </a:pPr>
            <a:r>
              <a:rPr b="1" lang="fr-CA">
                <a:solidFill>
                  <a:schemeClr val="accent1"/>
                </a:solidFill>
                <a:latin typeface="Comic Sans MS"/>
                <a:ea typeface="Comic Sans MS"/>
                <a:cs typeface="Comic Sans MS"/>
                <a:sym typeface="Comic Sans MS"/>
              </a:rPr>
              <a:t>En Jésus grâce éternelle</a:t>
            </a:r>
            <a:r>
              <a:rPr lang="fr-CA">
                <a:solidFill>
                  <a:schemeClr val="accent1"/>
                </a:solidFill>
                <a:latin typeface="Comic Sans MS"/>
                <a:ea typeface="Comic Sans MS"/>
                <a:cs typeface="Comic Sans MS"/>
                <a:sym typeface="Comic Sans MS"/>
              </a:rPr>
              <a:t> </a:t>
            </a:r>
            <a:r>
              <a:rPr lang="fr-CA" sz="2000">
                <a:solidFill>
                  <a:schemeClr val="accent1"/>
                </a:solidFill>
                <a:latin typeface="Comic Sans MS"/>
                <a:ea typeface="Comic Sans MS"/>
                <a:cs typeface="Comic Sans MS"/>
                <a:sym typeface="Comic Sans MS"/>
              </a:rPr>
              <a:t>(Glorious)</a:t>
            </a:r>
            <a:endParaRPr sz="2000">
              <a:solidFill>
                <a:schemeClr val="accent1"/>
              </a:solidFill>
              <a:latin typeface="Comic Sans MS"/>
              <a:ea typeface="Comic Sans MS"/>
              <a:cs typeface="Comic Sans MS"/>
              <a:sym typeface="Comic Sans MS"/>
            </a:endParaRPr>
          </a:p>
          <a:p>
            <a:pPr indent="0" lvl="0" marL="0" rtl="0" algn="ctr">
              <a:lnSpc>
                <a:spcPct val="100000"/>
              </a:lnSpc>
              <a:spcBef>
                <a:spcPts val="0"/>
              </a:spcBef>
              <a:spcAft>
                <a:spcPts val="0"/>
              </a:spcAft>
              <a:buClr>
                <a:schemeClr val="accent1"/>
              </a:buClr>
              <a:buSzPts val="3600"/>
              <a:buFont typeface="Arial Rounded"/>
              <a:buNone/>
            </a:pPr>
            <a:r>
              <a:t/>
            </a:r>
            <a:endParaRPr b="1" sz="1800">
              <a:solidFill>
                <a:schemeClr val="accent1"/>
              </a:solidFill>
              <a:latin typeface="Comic Sans MS"/>
              <a:ea typeface="Comic Sans MS"/>
              <a:cs typeface="Comic Sans MS"/>
              <a:sym typeface="Comic Sans MS"/>
            </a:endParaRPr>
          </a:p>
          <a:p>
            <a:pPr indent="0" lvl="0" marL="0" rtl="0" algn="ctr">
              <a:lnSpc>
                <a:spcPct val="100000"/>
              </a:lnSpc>
              <a:spcBef>
                <a:spcPts val="0"/>
              </a:spcBef>
              <a:spcAft>
                <a:spcPts val="0"/>
              </a:spcAft>
              <a:buClr>
                <a:schemeClr val="accent1"/>
              </a:buClr>
              <a:buSzPts val="3600"/>
              <a:buFont typeface="Arial Rounded"/>
              <a:buNone/>
            </a:pPr>
            <a:r>
              <a:t/>
            </a:r>
            <a:endParaRPr b="1" sz="1800">
              <a:solidFill>
                <a:schemeClr val="accent1"/>
              </a:solidFill>
              <a:latin typeface="Arial Rounded"/>
              <a:ea typeface="Arial Rounded"/>
              <a:cs typeface="Arial Rounded"/>
              <a:sym typeface="Arial Rounded"/>
            </a:endParaRPr>
          </a:p>
        </p:txBody>
      </p:sp>
      <p:pic>
        <p:nvPicPr>
          <p:cNvPr id="344" name="Google Shape;344;p42"/>
          <p:cNvPicPr preferRelativeResize="0"/>
          <p:nvPr/>
        </p:nvPicPr>
        <p:blipFill rotWithShape="1">
          <a:blip r:embed="rId3">
            <a:alphaModFix/>
          </a:blip>
          <a:srcRect b="0" l="0" r="0" t="0"/>
          <a:stretch/>
        </p:blipFill>
        <p:spPr>
          <a:xfrm>
            <a:off x="10674602" y="6161103"/>
            <a:ext cx="1517399" cy="686897"/>
          </a:xfrm>
          <a:prstGeom prst="rect">
            <a:avLst/>
          </a:prstGeom>
          <a:noFill/>
          <a:ln>
            <a:noFill/>
          </a:ln>
        </p:spPr>
      </p:pic>
      <p:sp>
        <p:nvSpPr>
          <p:cNvPr id="345" name="Google Shape;345;p42"/>
          <p:cNvSpPr txBox="1"/>
          <p:nvPr/>
        </p:nvSpPr>
        <p:spPr>
          <a:xfrm>
            <a:off x="2380475" y="2011700"/>
            <a:ext cx="9264300" cy="40635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fr-CA" sz="3600">
                <a:solidFill>
                  <a:schemeClr val="dk1"/>
                </a:solidFill>
              </a:rPr>
              <a:t>R/ En Jésus grâce éternelle</a:t>
            </a:r>
            <a:endParaRPr b="1" sz="3600">
              <a:solidFill>
                <a:schemeClr val="dk1"/>
              </a:solidFill>
            </a:endParaRPr>
          </a:p>
          <a:p>
            <a:pPr indent="457200" lvl="0" marL="0" rtl="0" algn="l">
              <a:lnSpc>
                <a:spcPct val="150000"/>
              </a:lnSpc>
              <a:spcBef>
                <a:spcPts val="0"/>
              </a:spcBef>
              <a:spcAft>
                <a:spcPts val="0"/>
              </a:spcAft>
              <a:buNone/>
            </a:pPr>
            <a:r>
              <a:rPr b="1" lang="fr-CA" sz="3600">
                <a:solidFill>
                  <a:schemeClr val="dk1"/>
                </a:solidFill>
              </a:rPr>
              <a:t>En son cœur s’ouvre les cieux</a:t>
            </a:r>
            <a:endParaRPr b="1" sz="3600">
              <a:solidFill>
                <a:schemeClr val="dk1"/>
              </a:solidFill>
            </a:endParaRPr>
          </a:p>
          <a:p>
            <a:pPr indent="457200" lvl="0" marL="0" rtl="0" algn="l">
              <a:lnSpc>
                <a:spcPct val="150000"/>
              </a:lnSpc>
              <a:spcBef>
                <a:spcPts val="0"/>
              </a:spcBef>
              <a:spcAft>
                <a:spcPts val="0"/>
              </a:spcAft>
              <a:buNone/>
            </a:pPr>
            <a:r>
              <a:rPr b="1" lang="fr-CA" sz="3600">
                <a:solidFill>
                  <a:schemeClr val="dk1"/>
                </a:solidFill>
              </a:rPr>
              <a:t>Mon salut joie éternelle</a:t>
            </a:r>
            <a:endParaRPr b="1" sz="3600">
              <a:solidFill>
                <a:schemeClr val="dk1"/>
              </a:solidFill>
            </a:endParaRPr>
          </a:p>
          <a:p>
            <a:pPr indent="457200" lvl="0" marL="0" rtl="0" algn="l">
              <a:lnSpc>
                <a:spcPct val="150000"/>
              </a:lnSpc>
              <a:spcBef>
                <a:spcPts val="0"/>
              </a:spcBef>
              <a:spcAft>
                <a:spcPts val="0"/>
              </a:spcAft>
              <a:buNone/>
            </a:pPr>
            <a:r>
              <a:rPr b="1" lang="fr-CA" sz="3600">
                <a:solidFill>
                  <a:schemeClr val="dk1"/>
                </a:solidFill>
              </a:rPr>
              <a:t>il est la splendeur de Dieu</a:t>
            </a:r>
            <a:endParaRPr b="1" sz="3600">
              <a:solidFill>
                <a:schemeClr val="dk1"/>
              </a:solidFill>
            </a:endParaRPr>
          </a:p>
          <a:p>
            <a:pPr indent="457200" lvl="0" marL="0" rtl="0" algn="l">
              <a:lnSpc>
                <a:spcPct val="150000"/>
              </a:lnSpc>
              <a:spcBef>
                <a:spcPts val="0"/>
              </a:spcBef>
              <a:spcAft>
                <a:spcPts val="0"/>
              </a:spcAft>
              <a:buNone/>
            </a:pPr>
            <a:r>
              <a:rPr b="1" lang="fr-CA" sz="3600">
                <a:solidFill>
                  <a:schemeClr val="dk1"/>
                </a:solidFill>
              </a:rPr>
              <a:t>Jésus-Christ majesteux</a:t>
            </a:r>
            <a:endParaRPr sz="360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43"/>
          <p:cNvSpPr txBox="1"/>
          <p:nvPr>
            <p:ph type="title"/>
          </p:nvPr>
        </p:nvSpPr>
        <p:spPr>
          <a:xfrm>
            <a:off x="1763025" y="427100"/>
            <a:ext cx="9441300" cy="17547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fr-CA">
                <a:solidFill>
                  <a:schemeClr val="accent1"/>
                </a:solidFill>
                <a:latin typeface="Comic Sans MS"/>
                <a:ea typeface="Comic Sans MS"/>
                <a:cs typeface="Comic Sans MS"/>
                <a:sym typeface="Comic Sans MS"/>
              </a:rPr>
              <a:t>En Jésus grâce éternelle</a:t>
            </a:r>
            <a:r>
              <a:rPr lang="fr-CA">
                <a:solidFill>
                  <a:schemeClr val="accent1"/>
                </a:solidFill>
                <a:latin typeface="Comic Sans MS"/>
                <a:ea typeface="Comic Sans MS"/>
                <a:cs typeface="Comic Sans MS"/>
                <a:sym typeface="Comic Sans MS"/>
              </a:rPr>
              <a:t> </a:t>
            </a:r>
            <a:r>
              <a:rPr lang="fr-CA" sz="2000">
                <a:solidFill>
                  <a:schemeClr val="accent1"/>
                </a:solidFill>
                <a:latin typeface="Comic Sans MS"/>
                <a:ea typeface="Comic Sans MS"/>
                <a:cs typeface="Comic Sans MS"/>
                <a:sym typeface="Comic Sans MS"/>
              </a:rPr>
              <a:t>(Glorious)</a:t>
            </a:r>
            <a:endParaRPr sz="2000">
              <a:solidFill>
                <a:schemeClr val="accent1"/>
              </a:solidFill>
              <a:latin typeface="Comic Sans MS"/>
              <a:ea typeface="Comic Sans MS"/>
              <a:cs typeface="Comic Sans MS"/>
              <a:sym typeface="Comic Sans MS"/>
            </a:endParaRPr>
          </a:p>
          <a:p>
            <a:pPr indent="0" lvl="0" marL="0" rtl="0" algn="l">
              <a:lnSpc>
                <a:spcPct val="100000"/>
              </a:lnSpc>
              <a:spcBef>
                <a:spcPts val="0"/>
              </a:spcBef>
              <a:spcAft>
                <a:spcPts val="0"/>
              </a:spcAft>
              <a:buClr>
                <a:schemeClr val="accent1"/>
              </a:buClr>
              <a:buSzPts val="3600"/>
              <a:buFont typeface="Arial Rounded"/>
              <a:buNone/>
            </a:pPr>
            <a:r>
              <a:t/>
            </a:r>
            <a:endParaRPr b="1">
              <a:solidFill>
                <a:schemeClr val="accent1"/>
              </a:solidFill>
              <a:latin typeface="Comic Sans MS"/>
              <a:ea typeface="Comic Sans MS"/>
              <a:cs typeface="Comic Sans MS"/>
              <a:sym typeface="Comic Sans MS"/>
            </a:endParaRPr>
          </a:p>
          <a:p>
            <a:pPr indent="0" lvl="0" marL="0" rtl="0" algn="ctr">
              <a:lnSpc>
                <a:spcPct val="100000"/>
              </a:lnSpc>
              <a:spcBef>
                <a:spcPts val="0"/>
              </a:spcBef>
              <a:spcAft>
                <a:spcPts val="0"/>
              </a:spcAft>
              <a:buClr>
                <a:schemeClr val="accent1"/>
              </a:buClr>
              <a:buSzPts val="3600"/>
              <a:buFont typeface="Arial Rounded"/>
              <a:buNone/>
            </a:pPr>
            <a:r>
              <a:t/>
            </a:r>
            <a:endParaRPr b="1" sz="1800">
              <a:solidFill>
                <a:schemeClr val="accent1"/>
              </a:solidFill>
              <a:latin typeface="Comic Sans MS"/>
              <a:ea typeface="Comic Sans MS"/>
              <a:cs typeface="Comic Sans MS"/>
              <a:sym typeface="Comic Sans MS"/>
            </a:endParaRPr>
          </a:p>
          <a:p>
            <a:pPr indent="0" lvl="0" marL="0" rtl="0" algn="ctr">
              <a:lnSpc>
                <a:spcPct val="100000"/>
              </a:lnSpc>
              <a:spcBef>
                <a:spcPts val="0"/>
              </a:spcBef>
              <a:spcAft>
                <a:spcPts val="0"/>
              </a:spcAft>
              <a:buClr>
                <a:schemeClr val="accent1"/>
              </a:buClr>
              <a:buSzPts val="3600"/>
              <a:buFont typeface="Arial Rounded"/>
              <a:buNone/>
            </a:pPr>
            <a:r>
              <a:t/>
            </a:r>
            <a:endParaRPr b="1" sz="1800">
              <a:solidFill>
                <a:schemeClr val="accent1"/>
              </a:solidFill>
              <a:latin typeface="Arial Rounded"/>
              <a:ea typeface="Arial Rounded"/>
              <a:cs typeface="Arial Rounded"/>
              <a:sym typeface="Arial Rounded"/>
            </a:endParaRPr>
          </a:p>
        </p:txBody>
      </p:sp>
      <p:pic>
        <p:nvPicPr>
          <p:cNvPr id="352" name="Google Shape;352;p43"/>
          <p:cNvPicPr preferRelativeResize="0"/>
          <p:nvPr/>
        </p:nvPicPr>
        <p:blipFill rotWithShape="1">
          <a:blip r:embed="rId3">
            <a:alphaModFix/>
          </a:blip>
          <a:srcRect b="0" l="0" r="0" t="0"/>
          <a:stretch/>
        </p:blipFill>
        <p:spPr>
          <a:xfrm>
            <a:off x="10674602" y="6161103"/>
            <a:ext cx="1517399" cy="686897"/>
          </a:xfrm>
          <a:prstGeom prst="rect">
            <a:avLst/>
          </a:prstGeom>
          <a:noFill/>
          <a:ln>
            <a:noFill/>
          </a:ln>
        </p:spPr>
      </p:pic>
      <p:sp>
        <p:nvSpPr>
          <p:cNvPr id="353" name="Google Shape;353;p43"/>
          <p:cNvSpPr txBox="1"/>
          <p:nvPr/>
        </p:nvSpPr>
        <p:spPr>
          <a:xfrm>
            <a:off x="2822450" y="1935500"/>
            <a:ext cx="9264300" cy="48948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fr-CA" sz="3600">
                <a:solidFill>
                  <a:schemeClr val="dk1"/>
                </a:solidFill>
              </a:rPr>
              <a:t>Il s’est abaissé</a:t>
            </a:r>
            <a:endParaRPr sz="3600">
              <a:solidFill>
                <a:schemeClr val="dk1"/>
              </a:solidFill>
            </a:endParaRPr>
          </a:p>
          <a:p>
            <a:pPr indent="0" lvl="0" marL="0" rtl="0" algn="l">
              <a:lnSpc>
                <a:spcPct val="150000"/>
              </a:lnSpc>
              <a:spcBef>
                <a:spcPts val="0"/>
              </a:spcBef>
              <a:spcAft>
                <a:spcPts val="0"/>
              </a:spcAft>
              <a:buNone/>
            </a:pPr>
            <a:r>
              <a:rPr lang="fr-CA" sz="3600">
                <a:solidFill>
                  <a:schemeClr val="dk1"/>
                </a:solidFill>
              </a:rPr>
              <a:t>Un Dieu éprouvé</a:t>
            </a:r>
            <a:endParaRPr sz="3600">
              <a:solidFill>
                <a:schemeClr val="dk1"/>
              </a:solidFill>
            </a:endParaRPr>
          </a:p>
          <a:p>
            <a:pPr indent="0" lvl="0" marL="0" rtl="0" algn="l">
              <a:lnSpc>
                <a:spcPct val="150000"/>
              </a:lnSpc>
              <a:spcBef>
                <a:spcPts val="0"/>
              </a:spcBef>
              <a:spcAft>
                <a:spcPts val="0"/>
              </a:spcAft>
              <a:buNone/>
            </a:pPr>
            <a:r>
              <a:rPr lang="fr-CA" sz="3600">
                <a:solidFill>
                  <a:schemeClr val="dk1"/>
                </a:solidFill>
              </a:rPr>
              <a:t>Sur la terre des hommes</a:t>
            </a:r>
            <a:endParaRPr sz="3600">
              <a:solidFill>
                <a:schemeClr val="dk1"/>
              </a:solidFill>
            </a:endParaRPr>
          </a:p>
          <a:p>
            <a:pPr indent="0" lvl="0" marL="0" rtl="0" algn="l">
              <a:lnSpc>
                <a:spcPct val="150000"/>
              </a:lnSpc>
              <a:spcBef>
                <a:spcPts val="0"/>
              </a:spcBef>
              <a:spcAft>
                <a:spcPts val="0"/>
              </a:spcAft>
              <a:buNone/>
            </a:pPr>
            <a:r>
              <a:rPr lang="fr-CA" sz="3600">
                <a:solidFill>
                  <a:schemeClr val="dk1"/>
                </a:solidFill>
              </a:rPr>
              <a:t>Loins très loin de son Royaume</a:t>
            </a:r>
            <a:endParaRPr sz="3600">
              <a:solidFill>
                <a:schemeClr val="dk1"/>
              </a:solidFill>
            </a:endParaRPr>
          </a:p>
          <a:p>
            <a:pPr indent="0" lvl="0" marL="0" rtl="0" algn="l">
              <a:lnSpc>
                <a:spcPct val="150000"/>
              </a:lnSpc>
              <a:spcBef>
                <a:spcPts val="0"/>
              </a:spcBef>
              <a:spcAft>
                <a:spcPts val="0"/>
              </a:spcAft>
              <a:buNone/>
            </a:pPr>
            <a:r>
              <a:rPr lang="fr-CA" sz="3600">
                <a:solidFill>
                  <a:schemeClr val="dk1"/>
                </a:solidFill>
              </a:rPr>
              <a:t>Pour porter ce que nous sommes</a:t>
            </a:r>
            <a:endParaRPr sz="3600">
              <a:solidFill>
                <a:schemeClr val="dk1"/>
              </a:solidFill>
            </a:endParaRPr>
          </a:p>
          <a:p>
            <a:pPr indent="0" lvl="0" marL="0" rtl="0" algn="l">
              <a:lnSpc>
                <a:spcPct val="150000"/>
              </a:lnSpc>
              <a:spcBef>
                <a:spcPts val="0"/>
              </a:spcBef>
              <a:spcAft>
                <a:spcPts val="0"/>
              </a:spcAft>
              <a:buNone/>
            </a:pPr>
            <a:r>
              <a:t/>
            </a:r>
            <a:endParaRPr sz="3600">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44"/>
          <p:cNvSpPr txBox="1"/>
          <p:nvPr>
            <p:ph type="title"/>
          </p:nvPr>
        </p:nvSpPr>
        <p:spPr>
          <a:xfrm>
            <a:off x="1656350" y="76800"/>
            <a:ext cx="9441300" cy="17547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t/>
            </a:r>
            <a:endParaRPr b="1">
              <a:solidFill>
                <a:schemeClr val="accent1"/>
              </a:solidFill>
              <a:latin typeface="Comic Sans MS"/>
              <a:ea typeface="Comic Sans MS"/>
              <a:cs typeface="Comic Sans MS"/>
              <a:sym typeface="Comic Sans MS"/>
            </a:endParaRPr>
          </a:p>
          <a:p>
            <a:pPr indent="0" lvl="0" marL="0" rtl="0" algn="ctr">
              <a:spcBef>
                <a:spcPts val="0"/>
              </a:spcBef>
              <a:spcAft>
                <a:spcPts val="0"/>
              </a:spcAft>
              <a:buClr>
                <a:schemeClr val="dk1"/>
              </a:buClr>
              <a:buSzPts val="1100"/>
              <a:buFont typeface="Arial"/>
              <a:buNone/>
            </a:pPr>
            <a:r>
              <a:rPr b="1" lang="fr-CA">
                <a:solidFill>
                  <a:schemeClr val="accent1"/>
                </a:solidFill>
                <a:latin typeface="Comic Sans MS"/>
                <a:ea typeface="Comic Sans MS"/>
                <a:cs typeface="Comic Sans MS"/>
                <a:sym typeface="Comic Sans MS"/>
              </a:rPr>
              <a:t>En Jésus grâce éternelle</a:t>
            </a:r>
            <a:r>
              <a:rPr lang="fr-CA">
                <a:solidFill>
                  <a:schemeClr val="accent1"/>
                </a:solidFill>
                <a:latin typeface="Comic Sans MS"/>
                <a:ea typeface="Comic Sans MS"/>
                <a:cs typeface="Comic Sans MS"/>
                <a:sym typeface="Comic Sans MS"/>
              </a:rPr>
              <a:t> </a:t>
            </a:r>
            <a:r>
              <a:rPr lang="fr-CA" sz="2000">
                <a:solidFill>
                  <a:schemeClr val="accent1"/>
                </a:solidFill>
                <a:latin typeface="Comic Sans MS"/>
                <a:ea typeface="Comic Sans MS"/>
                <a:cs typeface="Comic Sans MS"/>
                <a:sym typeface="Comic Sans MS"/>
              </a:rPr>
              <a:t>(Glorious)</a:t>
            </a:r>
            <a:endParaRPr sz="2000">
              <a:solidFill>
                <a:schemeClr val="accent1"/>
              </a:solidFill>
              <a:latin typeface="Comic Sans MS"/>
              <a:ea typeface="Comic Sans MS"/>
              <a:cs typeface="Comic Sans MS"/>
              <a:sym typeface="Comic Sans MS"/>
            </a:endParaRPr>
          </a:p>
          <a:p>
            <a:pPr indent="0" lvl="0" marL="0" rtl="0" algn="ctr">
              <a:lnSpc>
                <a:spcPct val="100000"/>
              </a:lnSpc>
              <a:spcBef>
                <a:spcPts val="0"/>
              </a:spcBef>
              <a:spcAft>
                <a:spcPts val="0"/>
              </a:spcAft>
              <a:buClr>
                <a:schemeClr val="accent1"/>
              </a:buClr>
              <a:buSzPts val="3600"/>
              <a:buFont typeface="Arial Rounded"/>
              <a:buNone/>
            </a:pPr>
            <a:r>
              <a:t/>
            </a:r>
            <a:endParaRPr b="1" sz="1800">
              <a:solidFill>
                <a:schemeClr val="accent1"/>
              </a:solidFill>
              <a:latin typeface="Comic Sans MS"/>
              <a:ea typeface="Comic Sans MS"/>
              <a:cs typeface="Comic Sans MS"/>
              <a:sym typeface="Comic Sans MS"/>
            </a:endParaRPr>
          </a:p>
          <a:p>
            <a:pPr indent="0" lvl="0" marL="0" rtl="0" algn="ctr">
              <a:lnSpc>
                <a:spcPct val="100000"/>
              </a:lnSpc>
              <a:spcBef>
                <a:spcPts val="0"/>
              </a:spcBef>
              <a:spcAft>
                <a:spcPts val="0"/>
              </a:spcAft>
              <a:buClr>
                <a:schemeClr val="accent1"/>
              </a:buClr>
              <a:buSzPts val="3600"/>
              <a:buFont typeface="Arial Rounded"/>
              <a:buNone/>
            </a:pPr>
            <a:r>
              <a:t/>
            </a:r>
            <a:endParaRPr b="1" sz="1800">
              <a:solidFill>
                <a:schemeClr val="accent1"/>
              </a:solidFill>
              <a:latin typeface="Arial Rounded"/>
              <a:ea typeface="Arial Rounded"/>
              <a:cs typeface="Arial Rounded"/>
              <a:sym typeface="Arial Rounded"/>
            </a:endParaRPr>
          </a:p>
        </p:txBody>
      </p:sp>
      <p:pic>
        <p:nvPicPr>
          <p:cNvPr id="360" name="Google Shape;360;p44"/>
          <p:cNvPicPr preferRelativeResize="0"/>
          <p:nvPr/>
        </p:nvPicPr>
        <p:blipFill rotWithShape="1">
          <a:blip r:embed="rId3">
            <a:alphaModFix/>
          </a:blip>
          <a:srcRect b="0" l="0" r="0" t="0"/>
          <a:stretch/>
        </p:blipFill>
        <p:spPr>
          <a:xfrm>
            <a:off x="10674602" y="6161103"/>
            <a:ext cx="1517399" cy="686897"/>
          </a:xfrm>
          <a:prstGeom prst="rect">
            <a:avLst/>
          </a:prstGeom>
          <a:noFill/>
          <a:ln>
            <a:noFill/>
          </a:ln>
        </p:spPr>
      </p:pic>
      <p:sp>
        <p:nvSpPr>
          <p:cNvPr id="361" name="Google Shape;361;p44"/>
          <p:cNvSpPr txBox="1"/>
          <p:nvPr/>
        </p:nvSpPr>
        <p:spPr>
          <a:xfrm>
            <a:off x="2380475" y="2011700"/>
            <a:ext cx="9264300" cy="40635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fr-CA" sz="3600">
                <a:solidFill>
                  <a:schemeClr val="dk1"/>
                </a:solidFill>
              </a:rPr>
              <a:t>R/ En Jésus grâce éternelle</a:t>
            </a:r>
            <a:endParaRPr b="1" sz="3600">
              <a:solidFill>
                <a:schemeClr val="dk1"/>
              </a:solidFill>
            </a:endParaRPr>
          </a:p>
          <a:p>
            <a:pPr indent="457200" lvl="0" marL="0" rtl="0" algn="l">
              <a:lnSpc>
                <a:spcPct val="150000"/>
              </a:lnSpc>
              <a:spcBef>
                <a:spcPts val="0"/>
              </a:spcBef>
              <a:spcAft>
                <a:spcPts val="0"/>
              </a:spcAft>
              <a:buNone/>
            </a:pPr>
            <a:r>
              <a:rPr b="1" lang="fr-CA" sz="3600">
                <a:solidFill>
                  <a:schemeClr val="dk1"/>
                </a:solidFill>
              </a:rPr>
              <a:t>En son cœur s’ouvre les cieux</a:t>
            </a:r>
            <a:endParaRPr b="1" sz="3600">
              <a:solidFill>
                <a:schemeClr val="dk1"/>
              </a:solidFill>
            </a:endParaRPr>
          </a:p>
          <a:p>
            <a:pPr indent="457200" lvl="0" marL="0" rtl="0" algn="l">
              <a:lnSpc>
                <a:spcPct val="150000"/>
              </a:lnSpc>
              <a:spcBef>
                <a:spcPts val="0"/>
              </a:spcBef>
              <a:spcAft>
                <a:spcPts val="0"/>
              </a:spcAft>
              <a:buNone/>
            </a:pPr>
            <a:r>
              <a:rPr b="1" lang="fr-CA" sz="3600">
                <a:solidFill>
                  <a:schemeClr val="dk1"/>
                </a:solidFill>
              </a:rPr>
              <a:t>Mon salut joie éternelle</a:t>
            </a:r>
            <a:endParaRPr b="1" sz="3600">
              <a:solidFill>
                <a:schemeClr val="dk1"/>
              </a:solidFill>
            </a:endParaRPr>
          </a:p>
          <a:p>
            <a:pPr indent="457200" lvl="0" marL="0" rtl="0" algn="l">
              <a:lnSpc>
                <a:spcPct val="150000"/>
              </a:lnSpc>
              <a:spcBef>
                <a:spcPts val="0"/>
              </a:spcBef>
              <a:spcAft>
                <a:spcPts val="0"/>
              </a:spcAft>
              <a:buNone/>
            </a:pPr>
            <a:r>
              <a:rPr b="1" lang="fr-CA" sz="3600">
                <a:solidFill>
                  <a:schemeClr val="dk1"/>
                </a:solidFill>
              </a:rPr>
              <a:t>il est la splendeur de Dieu</a:t>
            </a:r>
            <a:endParaRPr b="1" sz="3600">
              <a:solidFill>
                <a:schemeClr val="dk1"/>
              </a:solidFill>
            </a:endParaRPr>
          </a:p>
          <a:p>
            <a:pPr indent="457200" lvl="0" marL="0" rtl="0" algn="l">
              <a:lnSpc>
                <a:spcPct val="150000"/>
              </a:lnSpc>
              <a:spcBef>
                <a:spcPts val="0"/>
              </a:spcBef>
              <a:spcAft>
                <a:spcPts val="0"/>
              </a:spcAft>
              <a:buNone/>
            </a:pPr>
            <a:r>
              <a:rPr b="1" lang="fr-CA" sz="3600">
                <a:solidFill>
                  <a:schemeClr val="dk1"/>
                </a:solidFill>
              </a:rPr>
              <a:t>Jésus-Christ majesteux</a:t>
            </a:r>
            <a:endParaRPr sz="3600">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45"/>
          <p:cNvSpPr txBox="1"/>
          <p:nvPr>
            <p:ph type="title"/>
          </p:nvPr>
        </p:nvSpPr>
        <p:spPr>
          <a:xfrm>
            <a:off x="1763025" y="427100"/>
            <a:ext cx="9441300" cy="17547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fr-CA">
                <a:solidFill>
                  <a:schemeClr val="accent1"/>
                </a:solidFill>
                <a:latin typeface="Comic Sans MS"/>
                <a:ea typeface="Comic Sans MS"/>
                <a:cs typeface="Comic Sans MS"/>
                <a:sym typeface="Comic Sans MS"/>
              </a:rPr>
              <a:t>En Jésus grâce éternelle</a:t>
            </a:r>
            <a:r>
              <a:rPr lang="fr-CA">
                <a:solidFill>
                  <a:schemeClr val="accent1"/>
                </a:solidFill>
                <a:latin typeface="Comic Sans MS"/>
                <a:ea typeface="Comic Sans MS"/>
                <a:cs typeface="Comic Sans MS"/>
                <a:sym typeface="Comic Sans MS"/>
              </a:rPr>
              <a:t> </a:t>
            </a:r>
            <a:r>
              <a:rPr lang="fr-CA" sz="2000">
                <a:solidFill>
                  <a:schemeClr val="accent1"/>
                </a:solidFill>
                <a:latin typeface="Comic Sans MS"/>
                <a:ea typeface="Comic Sans MS"/>
                <a:cs typeface="Comic Sans MS"/>
                <a:sym typeface="Comic Sans MS"/>
              </a:rPr>
              <a:t>(Glorious)</a:t>
            </a:r>
            <a:endParaRPr sz="2000">
              <a:solidFill>
                <a:schemeClr val="accent1"/>
              </a:solidFill>
              <a:latin typeface="Comic Sans MS"/>
              <a:ea typeface="Comic Sans MS"/>
              <a:cs typeface="Comic Sans MS"/>
              <a:sym typeface="Comic Sans MS"/>
            </a:endParaRPr>
          </a:p>
          <a:p>
            <a:pPr indent="0" lvl="0" marL="0" rtl="0" algn="l">
              <a:lnSpc>
                <a:spcPct val="100000"/>
              </a:lnSpc>
              <a:spcBef>
                <a:spcPts val="0"/>
              </a:spcBef>
              <a:spcAft>
                <a:spcPts val="0"/>
              </a:spcAft>
              <a:buClr>
                <a:schemeClr val="accent1"/>
              </a:buClr>
              <a:buSzPts val="3600"/>
              <a:buFont typeface="Arial Rounded"/>
              <a:buNone/>
            </a:pPr>
            <a:r>
              <a:t/>
            </a:r>
            <a:endParaRPr b="1">
              <a:solidFill>
                <a:schemeClr val="accent1"/>
              </a:solidFill>
              <a:latin typeface="Comic Sans MS"/>
              <a:ea typeface="Comic Sans MS"/>
              <a:cs typeface="Comic Sans MS"/>
              <a:sym typeface="Comic Sans MS"/>
            </a:endParaRPr>
          </a:p>
          <a:p>
            <a:pPr indent="0" lvl="0" marL="0" rtl="0" algn="ctr">
              <a:lnSpc>
                <a:spcPct val="100000"/>
              </a:lnSpc>
              <a:spcBef>
                <a:spcPts val="0"/>
              </a:spcBef>
              <a:spcAft>
                <a:spcPts val="0"/>
              </a:spcAft>
              <a:buClr>
                <a:schemeClr val="accent1"/>
              </a:buClr>
              <a:buSzPts val="3600"/>
              <a:buFont typeface="Arial Rounded"/>
              <a:buNone/>
            </a:pPr>
            <a:r>
              <a:t/>
            </a:r>
            <a:endParaRPr b="1" sz="1800">
              <a:solidFill>
                <a:schemeClr val="accent1"/>
              </a:solidFill>
              <a:latin typeface="Comic Sans MS"/>
              <a:ea typeface="Comic Sans MS"/>
              <a:cs typeface="Comic Sans MS"/>
              <a:sym typeface="Comic Sans MS"/>
            </a:endParaRPr>
          </a:p>
          <a:p>
            <a:pPr indent="0" lvl="0" marL="0" rtl="0" algn="ctr">
              <a:lnSpc>
                <a:spcPct val="100000"/>
              </a:lnSpc>
              <a:spcBef>
                <a:spcPts val="0"/>
              </a:spcBef>
              <a:spcAft>
                <a:spcPts val="0"/>
              </a:spcAft>
              <a:buClr>
                <a:schemeClr val="accent1"/>
              </a:buClr>
              <a:buSzPts val="3600"/>
              <a:buFont typeface="Arial Rounded"/>
              <a:buNone/>
            </a:pPr>
            <a:r>
              <a:t/>
            </a:r>
            <a:endParaRPr b="1" sz="1800">
              <a:solidFill>
                <a:schemeClr val="accent1"/>
              </a:solidFill>
              <a:latin typeface="Arial Rounded"/>
              <a:ea typeface="Arial Rounded"/>
              <a:cs typeface="Arial Rounded"/>
              <a:sym typeface="Arial Rounded"/>
            </a:endParaRPr>
          </a:p>
        </p:txBody>
      </p:sp>
      <p:pic>
        <p:nvPicPr>
          <p:cNvPr id="368" name="Google Shape;368;p45"/>
          <p:cNvPicPr preferRelativeResize="0"/>
          <p:nvPr/>
        </p:nvPicPr>
        <p:blipFill rotWithShape="1">
          <a:blip r:embed="rId3">
            <a:alphaModFix/>
          </a:blip>
          <a:srcRect b="0" l="0" r="0" t="0"/>
          <a:stretch/>
        </p:blipFill>
        <p:spPr>
          <a:xfrm>
            <a:off x="10674602" y="6161103"/>
            <a:ext cx="1517399" cy="686897"/>
          </a:xfrm>
          <a:prstGeom prst="rect">
            <a:avLst/>
          </a:prstGeom>
          <a:noFill/>
          <a:ln>
            <a:noFill/>
          </a:ln>
        </p:spPr>
      </p:pic>
      <p:sp>
        <p:nvSpPr>
          <p:cNvPr id="369" name="Google Shape;369;p45"/>
          <p:cNvSpPr txBox="1"/>
          <p:nvPr/>
        </p:nvSpPr>
        <p:spPr>
          <a:xfrm>
            <a:off x="2822450" y="1935500"/>
            <a:ext cx="9264300" cy="57258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fr-CA" sz="3600">
                <a:solidFill>
                  <a:schemeClr val="dk1"/>
                </a:solidFill>
              </a:rPr>
              <a:t>Et le troisième jour</a:t>
            </a:r>
            <a:endParaRPr sz="3600">
              <a:solidFill>
                <a:schemeClr val="dk1"/>
              </a:solidFill>
            </a:endParaRPr>
          </a:p>
          <a:p>
            <a:pPr indent="0" lvl="0" marL="0" rtl="0" algn="l">
              <a:lnSpc>
                <a:spcPct val="150000"/>
              </a:lnSpc>
              <a:spcBef>
                <a:spcPts val="0"/>
              </a:spcBef>
              <a:spcAft>
                <a:spcPts val="0"/>
              </a:spcAft>
              <a:buNone/>
            </a:pPr>
            <a:r>
              <a:rPr lang="fr-CA" sz="3600">
                <a:solidFill>
                  <a:schemeClr val="dk1"/>
                </a:solidFill>
              </a:rPr>
              <a:t>S’est ouvert le ciel</a:t>
            </a:r>
            <a:endParaRPr sz="3600">
              <a:solidFill>
                <a:schemeClr val="dk1"/>
              </a:solidFill>
            </a:endParaRPr>
          </a:p>
          <a:p>
            <a:pPr indent="0" lvl="0" marL="0" rtl="0" algn="l">
              <a:lnSpc>
                <a:spcPct val="150000"/>
              </a:lnSpc>
              <a:spcBef>
                <a:spcPts val="0"/>
              </a:spcBef>
              <a:spcAft>
                <a:spcPts val="0"/>
              </a:spcAft>
              <a:buNone/>
            </a:pPr>
            <a:r>
              <a:rPr lang="fr-CA" sz="3600">
                <a:solidFill>
                  <a:schemeClr val="dk1"/>
                </a:solidFill>
              </a:rPr>
              <a:t>Le père a parlé</a:t>
            </a:r>
            <a:endParaRPr sz="3600">
              <a:solidFill>
                <a:schemeClr val="dk1"/>
              </a:solidFill>
            </a:endParaRPr>
          </a:p>
          <a:p>
            <a:pPr indent="0" lvl="0" marL="0" rtl="0" algn="l">
              <a:lnSpc>
                <a:spcPct val="150000"/>
              </a:lnSpc>
              <a:spcBef>
                <a:spcPts val="0"/>
              </a:spcBef>
              <a:spcAft>
                <a:spcPts val="0"/>
              </a:spcAft>
              <a:buNone/>
            </a:pPr>
            <a:r>
              <a:rPr lang="fr-CA" sz="3600">
                <a:solidFill>
                  <a:schemeClr val="dk1"/>
                </a:solidFill>
              </a:rPr>
              <a:t>Et Jésus s’est relevé</a:t>
            </a:r>
            <a:endParaRPr sz="3600">
              <a:solidFill>
                <a:schemeClr val="dk1"/>
              </a:solidFill>
            </a:endParaRPr>
          </a:p>
          <a:p>
            <a:pPr indent="0" lvl="0" marL="0" rtl="0" algn="l">
              <a:lnSpc>
                <a:spcPct val="150000"/>
              </a:lnSpc>
              <a:spcBef>
                <a:spcPts val="0"/>
              </a:spcBef>
              <a:spcAft>
                <a:spcPts val="0"/>
              </a:spcAft>
              <a:buNone/>
            </a:pPr>
            <a:r>
              <a:rPr lang="fr-CA" sz="3600">
                <a:solidFill>
                  <a:schemeClr val="dk1"/>
                </a:solidFill>
              </a:rPr>
              <a:t>Triomphant à tous jamais</a:t>
            </a:r>
            <a:endParaRPr sz="3600">
              <a:solidFill>
                <a:schemeClr val="dk1"/>
              </a:solidFill>
            </a:endParaRPr>
          </a:p>
          <a:p>
            <a:pPr indent="0" lvl="0" marL="0" rtl="0" algn="l">
              <a:lnSpc>
                <a:spcPct val="150000"/>
              </a:lnSpc>
              <a:spcBef>
                <a:spcPts val="0"/>
              </a:spcBef>
              <a:spcAft>
                <a:spcPts val="0"/>
              </a:spcAft>
              <a:buNone/>
            </a:pPr>
            <a:r>
              <a:t/>
            </a:r>
            <a:endParaRPr sz="3600">
              <a:solidFill>
                <a:schemeClr val="dk1"/>
              </a:solidFill>
            </a:endParaRPr>
          </a:p>
          <a:p>
            <a:pPr indent="0" lvl="0" marL="0" rtl="0" algn="l">
              <a:lnSpc>
                <a:spcPct val="150000"/>
              </a:lnSpc>
              <a:spcBef>
                <a:spcPts val="0"/>
              </a:spcBef>
              <a:spcAft>
                <a:spcPts val="0"/>
              </a:spcAft>
              <a:buNone/>
            </a:pPr>
            <a:r>
              <a:t/>
            </a:r>
            <a:endParaRPr sz="3600">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46"/>
          <p:cNvSpPr txBox="1"/>
          <p:nvPr>
            <p:ph type="title"/>
          </p:nvPr>
        </p:nvSpPr>
        <p:spPr>
          <a:xfrm>
            <a:off x="1656350" y="76800"/>
            <a:ext cx="9441300" cy="17547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t/>
            </a:r>
            <a:endParaRPr b="1">
              <a:solidFill>
                <a:schemeClr val="accent1"/>
              </a:solidFill>
              <a:latin typeface="Comic Sans MS"/>
              <a:ea typeface="Comic Sans MS"/>
              <a:cs typeface="Comic Sans MS"/>
              <a:sym typeface="Comic Sans MS"/>
            </a:endParaRPr>
          </a:p>
          <a:p>
            <a:pPr indent="0" lvl="0" marL="0" rtl="0" algn="ctr">
              <a:spcBef>
                <a:spcPts val="0"/>
              </a:spcBef>
              <a:spcAft>
                <a:spcPts val="0"/>
              </a:spcAft>
              <a:buClr>
                <a:schemeClr val="dk1"/>
              </a:buClr>
              <a:buSzPts val="1100"/>
              <a:buFont typeface="Arial"/>
              <a:buNone/>
            </a:pPr>
            <a:r>
              <a:rPr b="1" lang="fr-CA">
                <a:solidFill>
                  <a:schemeClr val="accent1"/>
                </a:solidFill>
                <a:latin typeface="Comic Sans MS"/>
                <a:ea typeface="Comic Sans MS"/>
                <a:cs typeface="Comic Sans MS"/>
                <a:sym typeface="Comic Sans MS"/>
              </a:rPr>
              <a:t>En Jésus grâce éternelle</a:t>
            </a:r>
            <a:r>
              <a:rPr lang="fr-CA">
                <a:solidFill>
                  <a:schemeClr val="accent1"/>
                </a:solidFill>
                <a:latin typeface="Comic Sans MS"/>
                <a:ea typeface="Comic Sans MS"/>
                <a:cs typeface="Comic Sans MS"/>
                <a:sym typeface="Comic Sans MS"/>
              </a:rPr>
              <a:t> </a:t>
            </a:r>
            <a:r>
              <a:rPr lang="fr-CA" sz="2000">
                <a:solidFill>
                  <a:schemeClr val="accent1"/>
                </a:solidFill>
                <a:latin typeface="Comic Sans MS"/>
                <a:ea typeface="Comic Sans MS"/>
                <a:cs typeface="Comic Sans MS"/>
                <a:sym typeface="Comic Sans MS"/>
              </a:rPr>
              <a:t>(Glorious)</a:t>
            </a:r>
            <a:endParaRPr sz="2000">
              <a:solidFill>
                <a:schemeClr val="accent1"/>
              </a:solidFill>
              <a:latin typeface="Comic Sans MS"/>
              <a:ea typeface="Comic Sans MS"/>
              <a:cs typeface="Comic Sans MS"/>
              <a:sym typeface="Comic Sans MS"/>
            </a:endParaRPr>
          </a:p>
          <a:p>
            <a:pPr indent="0" lvl="0" marL="0" rtl="0" algn="ctr">
              <a:lnSpc>
                <a:spcPct val="100000"/>
              </a:lnSpc>
              <a:spcBef>
                <a:spcPts val="0"/>
              </a:spcBef>
              <a:spcAft>
                <a:spcPts val="0"/>
              </a:spcAft>
              <a:buClr>
                <a:schemeClr val="accent1"/>
              </a:buClr>
              <a:buSzPts val="3600"/>
              <a:buFont typeface="Arial Rounded"/>
              <a:buNone/>
            </a:pPr>
            <a:r>
              <a:t/>
            </a:r>
            <a:endParaRPr b="1" sz="1800">
              <a:solidFill>
                <a:schemeClr val="accent1"/>
              </a:solidFill>
              <a:latin typeface="Comic Sans MS"/>
              <a:ea typeface="Comic Sans MS"/>
              <a:cs typeface="Comic Sans MS"/>
              <a:sym typeface="Comic Sans MS"/>
            </a:endParaRPr>
          </a:p>
          <a:p>
            <a:pPr indent="0" lvl="0" marL="0" rtl="0" algn="ctr">
              <a:lnSpc>
                <a:spcPct val="100000"/>
              </a:lnSpc>
              <a:spcBef>
                <a:spcPts val="0"/>
              </a:spcBef>
              <a:spcAft>
                <a:spcPts val="0"/>
              </a:spcAft>
              <a:buClr>
                <a:schemeClr val="accent1"/>
              </a:buClr>
              <a:buSzPts val="3600"/>
              <a:buFont typeface="Arial Rounded"/>
              <a:buNone/>
            </a:pPr>
            <a:r>
              <a:t/>
            </a:r>
            <a:endParaRPr b="1" sz="1800">
              <a:solidFill>
                <a:schemeClr val="accent1"/>
              </a:solidFill>
              <a:latin typeface="Arial Rounded"/>
              <a:ea typeface="Arial Rounded"/>
              <a:cs typeface="Arial Rounded"/>
              <a:sym typeface="Arial Rounded"/>
            </a:endParaRPr>
          </a:p>
        </p:txBody>
      </p:sp>
      <p:pic>
        <p:nvPicPr>
          <p:cNvPr id="376" name="Google Shape;376;p46"/>
          <p:cNvPicPr preferRelativeResize="0"/>
          <p:nvPr/>
        </p:nvPicPr>
        <p:blipFill rotWithShape="1">
          <a:blip r:embed="rId3">
            <a:alphaModFix/>
          </a:blip>
          <a:srcRect b="0" l="0" r="0" t="0"/>
          <a:stretch/>
        </p:blipFill>
        <p:spPr>
          <a:xfrm>
            <a:off x="10674602" y="6161103"/>
            <a:ext cx="1517399" cy="686897"/>
          </a:xfrm>
          <a:prstGeom prst="rect">
            <a:avLst/>
          </a:prstGeom>
          <a:noFill/>
          <a:ln>
            <a:noFill/>
          </a:ln>
        </p:spPr>
      </p:pic>
      <p:sp>
        <p:nvSpPr>
          <p:cNvPr id="377" name="Google Shape;377;p46"/>
          <p:cNvSpPr txBox="1"/>
          <p:nvPr/>
        </p:nvSpPr>
        <p:spPr>
          <a:xfrm>
            <a:off x="2380475" y="2011700"/>
            <a:ext cx="9264300" cy="40635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fr-CA" sz="3600">
                <a:solidFill>
                  <a:schemeClr val="dk1"/>
                </a:solidFill>
              </a:rPr>
              <a:t>R/ En Jésus grâce éternelle</a:t>
            </a:r>
            <a:endParaRPr b="1" sz="3600">
              <a:solidFill>
                <a:schemeClr val="dk1"/>
              </a:solidFill>
            </a:endParaRPr>
          </a:p>
          <a:p>
            <a:pPr indent="457200" lvl="0" marL="0" rtl="0" algn="l">
              <a:lnSpc>
                <a:spcPct val="150000"/>
              </a:lnSpc>
              <a:spcBef>
                <a:spcPts val="0"/>
              </a:spcBef>
              <a:spcAft>
                <a:spcPts val="0"/>
              </a:spcAft>
              <a:buNone/>
            </a:pPr>
            <a:r>
              <a:rPr b="1" lang="fr-CA" sz="3600">
                <a:solidFill>
                  <a:schemeClr val="dk1"/>
                </a:solidFill>
              </a:rPr>
              <a:t>En son cœur s’ouvre les cieux</a:t>
            </a:r>
            <a:endParaRPr b="1" sz="3600">
              <a:solidFill>
                <a:schemeClr val="dk1"/>
              </a:solidFill>
            </a:endParaRPr>
          </a:p>
          <a:p>
            <a:pPr indent="457200" lvl="0" marL="0" rtl="0" algn="l">
              <a:lnSpc>
                <a:spcPct val="150000"/>
              </a:lnSpc>
              <a:spcBef>
                <a:spcPts val="0"/>
              </a:spcBef>
              <a:spcAft>
                <a:spcPts val="0"/>
              </a:spcAft>
              <a:buNone/>
            </a:pPr>
            <a:r>
              <a:rPr b="1" lang="fr-CA" sz="3600">
                <a:solidFill>
                  <a:schemeClr val="dk1"/>
                </a:solidFill>
              </a:rPr>
              <a:t>Mon salut joie éternelle</a:t>
            </a:r>
            <a:endParaRPr b="1" sz="3600">
              <a:solidFill>
                <a:schemeClr val="dk1"/>
              </a:solidFill>
            </a:endParaRPr>
          </a:p>
          <a:p>
            <a:pPr indent="457200" lvl="0" marL="0" rtl="0" algn="l">
              <a:lnSpc>
                <a:spcPct val="150000"/>
              </a:lnSpc>
              <a:spcBef>
                <a:spcPts val="0"/>
              </a:spcBef>
              <a:spcAft>
                <a:spcPts val="0"/>
              </a:spcAft>
              <a:buNone/>
            </a:pPr>
            <a:r>
              <a:rPr b="1" lang="fr-CA" sz="3600">
                <a:solidFill>
                  <a:schemeClr val="dk1"/>
                </a:solidFill>
              </a:rPr>
              <a:t>il est la splendeur de Dieu</a:t>
            </a:r>
            <a:endParaRPr b="1" sz="3600">
              <a:solidFill>
                <a:schemeClr val="dk1"/>
              </a:solidFill>
            </a:endParaRPr>
          </a:p>
          <a:p>
            <a:pPr indent="457200" lvl="0" marL="0" rtl="0" algn="l">
              <a:lnSpc>
                <a:spcPct val="150000"/>
              </a:lnSpc>
              <a:spcBef>
                <a:spcPts val="0"/>
              </a:spcBef>
              <a:spcAft>
                <a:spcPts val="0"/>
              </a:spcAft>
              <a:buNone/>
            </a:pPr>
            <a:r>
              <a:rPr b="1" lang="fr-CA" sz="3600">
                <a:solidFill>
                  <a:schemeClr val="dk1"/>
                </a:solidFill>
              </a:rPr>
              <a:t>Jésus-Christ majesteux</a:t>
            </a:r>
            <a:endParaRPr sz="36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0"/>
          <p:cNvSpPr txBox="1"/>
          <p:nvPr>
            <p:ph type="title"/>
          </p:nvPr>
        </p:nvSpPr>
        <p:spPr>
          <a:xfrm>
            <a:off x="1606825" y="212650"/>
            <a:ext cx="10070100" cy="1281000"/>
          </a:xfrm>
          <a:prstGeom prst="rect">
            <a:avLst/>
          </a:prstGeom>
        </p:spPr>
        <p:txBody>
          <a:bodyPr anchorCtr="0" anchor="t" bIns="45700" lIns="91425" spcFirstLastPara="1" rIns="91425" wrap="square" tIns="45700">
            <a:normAutofit fontScale="90000"/>
          </a:bodyPr>
          <a:lstStyle/>
          <a:p>
            <a:pPr indent="0" lvl="0" marL="0" rtl="0" algn="ctr">
              <a:spcBef>
                <a:spcPts val="0"/>
              </a:spcBef>
              <a:spcAft>
                <a:spcPts val="0"/>
              </a:spcAft>
              <a:buClr>
                <a:schemeClr val="accent1"/>
              </a:buClr>
              <a:buSzPct val="69565"/>
              <a:buFont typeface="Arial Rounded"/>
              <a:buNone/>
            </a:pPr>
            <a:r>
              <a:rPr b="1" lang="fr-CA" sz="4600">
                <a:solidFill>
                  <a:schemeClr val="accent1"/>
                </a:solidFill>
                <a:latin typeface="Arial Rounded"/>
                <a:ea typeface="Arial Rounded"/>
                <a:cs typeface="Arial Rounded"/>
                <a:sym typeface="Arial Rounded"/>
              </a:rPr>
              <a:t>C’est Noël ce soir </a:t>
            </a:r>
            <a:r>
              <a:rPr b="1" lang="fr-CA" sz="3200">
                <a:solidFill>
                  <a:schemeClr val="accent1"/>
                </a:solidFill>
                <a:latin typeface="Arial Rounded"/>
                <a:ea typeface="Arial Rounded"/>
                <a:cs typeface="Arial Rounded"/>
                <a:sym typeface="Arial Rounded"/>
              </a:rPr>
              <a:t>(Glorious)</a:t>
            </a:r>
            <a:endParaRPr b="1" sz="3200">
              <a:solidFill>
                <a:schemeClr val="accent1"/>
              </a:solidFill>
              <a:latin typeface="Arial Rounded"/>
              <a:ea typeface="Arial Rounded"/>
              <a:cs typeface="Arial Rounded"/>
              <a:sym typeface="Arial Rounded"/>
            </a:endParaRPr>
          </a:p>
          <a:p>
            <a:pPr indent="0" lvl="0" marL="0" rtl="0" algn="ctr">
              <a:spcBef>
                <a:spcPts val="0"/>
              </a:spcBef>
              <a:spcAft>
                <a:spcPts val="0"/>
              </a:spcAft>
              <a:buClr>
                <a:schemeClr val="accent1"/>
              </a:buClr>
              <a:buSzPct val="193288"/>
              <a:buFont typeface="Arial Rounded"/>
              <a:buNone/>
            </a:pPr>
            <a:r>
              <a:rPr b="1" lang="fr-CA" sz="1655" u="sng">
                <a:solidFill>
                  <a:schemeClr val="hlink"/>
                </a:solidFill>
                <a:latin typeface="Arial Rounded"/>
                <a:ea typeface="Arial Rounded"/>
                <a:cs typeface="Arial Rounded"/>
                <a:sym typeface="Arial Rounded"/>
                <a:hlinkClick r:id="rId3"/>
              </a:rPr>
              <a:t>Glorious - C'est Noël ce soir</a:t>
            </a:r>
            <a:endParaRPr b="1" sz="1100">
              <a:solidFill>
                <a:schemeClr val="accent1"/>
              </a:solidFill>
              <a:latin typeface="Arial Rounded"/>
              <a:ea typeface="Arial Rounded"/>
              <a:cs typeface="Arial Rounded"/>
              <a:sym typeface="Arial Rounded"/>
            </a:endParaRPr>
          </a:p>
        </p:txBody>
      </p:sp>
      <p:sp>
        <p:nvSpPr>
          <p:cNvPr id="185" name="Google Shape;185;p20"/>
          <p:cNvSpPr txBox="1"/>
          <p:nvPr/>
        </p:nvSpPr>
        <p:spPr>
          <a:xfrm>
            <a:off x="1923275" y="1844050"/>
            <a:ext cx="9936300" cy="4494600"/>
          </a:xfrm>
          <a:prstGeom prst="rect">
            <a:avLst/>
          </a:prstGeom>
          <a:noFill/>
          <a:ln>
            <a:noFill/>
          </a:ln>
        </p:spPr>
        <p:txBody>
          <a:bodyPr anchorCtr="0" anchor="t" bIns="91425" lIns="91425" spcFirstLastPara="1" rIns="91425" wrap="square" tIns="91425">
            <a:spAutoFit/>
          </a:bodyPr>
          <a:lstStyle/>
          <a:p>
            <a:pPr indent="-482600" lvl="0" marL="457200" rtl="0" algn="ctr">
              <a:lnSpc>
                <a:spcPct val="150000"/>
              </a:lnSpc>
              <a:spcBef>
                <a:spcPts val="0"/>
              </a:spcBef>
              <a:spcAft>
                <a:spcPts val="0"/>
              </a:spcAft>
              <a:buClr>
                <a:schemeClr val="dk1"/>
              </a:buClr>
              <a:buSzPts val="4000"/>
              <a:buFont typeface="Comic Sans MS"/>
              <a:buAutoNum type="arabicPeriod"/>
            </a:pPr>
            <a:r>
              <a:t/>
            </a:r>
            <a:endParaRPr sz="4000">
              <a:solidFill>
                <a:schemeClr val="dk1"/>
              </a:solidFill>
              <a:latin typeface="Comic Sans MS"/>
              <a:ea typeface="Comic Sans MS"/>
              <a:cs typeface="Comic Sans MS"/>
              <a:sym typeface="Comic Sans MS"/>
            </a:endParaRPr>
          </a:p>
          <a:p>
            <a:pPr indent="0" lvl="0" marL="0" rtl="0" algn="ctr">
              <a:lnSpc>
                <a:spcPct val="150000"/>
              </a:lnSpc>
              <a:spcBef>
                <a:spcPts val="0"/>
              </a:spcBef>
              <a:spcAft>
                <a:spcPts val="0"/>
              </a:spcAft>
              <a:buNone/>
            </a:pPr>
            <a:r>
              <a:rPr lang="fr-CA" sz="4000">
                <a:solidFill>
                  <a:schemeClr val="dk1"/>
                </a:solidFill>
                <a:latin typeface="Comic Sans MS"/>
                <a:ea typeface="Comic Sans MS"/>
                <a:cs typeface="Comic Sans MS"/>
                <a:sym typeface="Comic Sans MS"/>
              </a:rPr>
              <a:t>C’est Noël, c’est fête sur la terre</a:t>
            </a:r>
            <a:endParaRPr sz="4000">
              <a:solidFill>
                <a:schemeClr val="dk1"/>
              </a:solidFill>
              <a:latin typeface="Comic Sans MS"/>
              <a:ea typeface="Comic Sans MS"/>
              <a:cs typeface="Comic Sans MS"/>
              <a:sym typeface="Comic Sans MS"/>
            </a:endParaRPr>
          </a:p>
          <a:p>
            <a:pPr indent="0" lvl="0" marL="0" rtl="0" algn="ctr">
              <a:lnSpc>
                <a:spcPct val="150000"/>
              </a:lnSpc>
              <a:spcBef>
                <a:spcPts val="0"/>
              </a:spcBef>
              <a:spcAft>
                <a:spcPts val="0"/>
              </a:spcAft>
              <a:buNone/>
            </a:pPr>
            <a:r>
              <a:rPr lang="fr-CA" sz="4000">
                <a:solidFill>
                  <a:schemeClr val="dk1"/>
                </a:solidFill>
                <a:latin typeface="Comic Sans MS"/>
                <a:ea typeface="Comic Sans MS"/>
                <a:cs typeface="Comic Sans MS"/>
                <a:sym typeface="Comic Sans MS"/>
              </a:rPr>
              <a:t>Car c’est Dieu qui naît dans nos misères</a:t>
            </a:r>
            <a:endParaRPr sz="4000">
              <a:solidFill>
                <a:schemeClr val="dk1"/>
              </a:solidFill>
              <a:latin typeface="Comic Sans MS"/>
              <a:ea typeface="Comic Sans MS"/>
              <a:cs typeface="Comic Sans MS"/>
              <a:sym typeface="Comic Sans MS"/>
            </a:endParaRPr>
          </a:p>
          <a:p>
            <a:pPr indent="0" lvl="0" marL="0" rtl="0" algn="ctr">
              <a:lnSpc>
                <a:spcPct val="150000"/>
              </a:lnSpc>
              <a:spcBef>
                <a:spcPts val="0"/>
              </a:spcBef>
              <a:spcAft>
                <a:spcPts val="0"/>
              </a:spcAft>
              <a:buNone/>
            </a:pPr>
            <a:r>
              <a:rPr lang="fr-CA" sz="4000">
                <a:solidFill>
                  <a:schemeClr val="dk1"/>
                </a:solidFill>
                <a:latin typeface="Comic Sans MS"/>
                <a:ea typeface="Comic Sans MS"/>
                <a:cs typeface="Comic Sans MS"/>
                <a:sym typeface="Comic Sans MS"/>
              </a:rPr>
              <a:t>Un enfant apporte la Lumière</a:t>
            </a:r>
            <a:endParaRPr sz="4000">
              <a:solidFill>
                <a:schemeClr val="dk1"/>
              </a:solidFill>
              <a:latin typeface="Comic Sans MS"/>
              <a:ea typeface="Comic Sans MS"/>
              <a:cs typeface="Comic Sans MS"/>
              <a:sym typeface="Comic Sans MS"/>
            </a:endParaRPr>
          </a:p>
          <a:p>
            <a:pPr indent="0" lvl="0" marL="0" rtl="0" algn="ctr">
              <a:lnSpc>
                <a:spcPct val="150000"/>
              </a:lnSpc>
              <a:spcBef>
                <a:spcPts val="0"/>
              </a:spcBef>
              <a:spcAft>
                <a:spcPts val="0"/>
              </a:spcAft>
              <a:buNone/>
            </a:pPr>
            <a:r>
              <a:rPr lang="fr-CA" sz="4000">
                <a:solidFill>
                  <a:schemeClr val="dk1"/>
                </a:solidFill>
                <a:latin typeface="Comic Sans MS"/>
                <a:ea typeface="Comic Sans MS"/>
                <a:cs typeface="Comic Sans MS"/>
                <a:sym typeface="Comic Sans MS"/>
              </a:rPr>
              <a:t>Fils de Dieu, Prince de l’univers</a:t>
            </a:r>
            <a:endParaRPr sz="4000">
              <a:solidFill>
                <a:schemeClr val="dk1"/>
              </a:solidFill>
              <a:latin typeface="Comic Sans MS"/>
              <a:ea typeface="Comic Sans MS"/>
              <a:cs typeface="Comic Sans MS"/>
              <a:sym typeface="Comic Sans M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pic>
        <p:nvPicPr>
          <p:cNvPr id="382" name="Google Shape;382;p47"/>
          <p:cNvPicPr preferRelativeResize="0"/>
          <p:nvPr/>
        </p:nvPicPr>
        <p:blipFill rotWithShape="1">
          <a:blip r:embed="rId3">
            <a:alphaModFix/>
          </a:blip>
          <a:srcRect b="0" l="0" r="0" t="0"/>
          <a:stretch/>
        </p:blipFill>
        <p:spPr>
          <a:xfrm>
            <a:off x="2396" y="0"/>
            <a:ext cx="3735022" cy="6858000"/>
          </a:xfrm>
          <a:prstGeom prst="rect">
            <a:avLst/>
          </a:prstGeom>
          <a:noFill/>
          <a:ln>
            <a:noFill/>
          </a:ln>
        </p:spPr>
      </p:pic>
      <p:pic>
        <p:nvPicPr>
          <p:cNvPr id="383" name="Google Shape;383;p47"/>
          <p:cNvPicPr preferRelativeResize="0"/>
          <p:nvPr/>
        </p:nvPicPr>
        <p:blipFill rotWithShape="1">
          <a:blip r:embed="rId4">
            <a:alphaModFix/>
          </a:blip>
          <a:srcRect b="0" l="0" r="0" t="0"/>
          <a:stretch/>
        </p:blipFill>
        <p:spPr>
          <a:xfrm>
            <a:off x="4320637" y="3407435"/>
            <a:ext cx="1760828" cy="845197"/>
          </a:xfrm>
          <a:prstGeom prst="rect">
            <a:avLst/>
          </a:prstGeom>
          <a:noFill/>
          <a:ln>
            <a:noFill/>
          </a:ln>
        </p:spPr>
      </p:pic>
      <p:pic>
        <p:nvPicPr>
          <p:cNvPr id="384" name="Google Shape;384;p47"/>
          <p:cNvPicPr preferRelativeResize="0"/>
          <p:nvPr/>
        </p:nvPicPr>
        <p:blipFill rotWithShape="1">
          <a:blip r:embed="rId5">
            <a:alphaModFix/>
          </a:blip>
          <a:srcRect b="0" l="0" r="0" t="0"/>
          <a:stretch/>
        </p:blipFill>
        <p:spPr>
          <a:xfrm>
            <a:off x="7426350" y="3299531"/>
            <a:ext cx="1867095" cy="845197"/>
          </a:xfrm>
          <a:prstGeom prst="rect">
            <a:avLst/>
          </a:prstGeom>
          <a:noFill/>
          <a:ln>
            <a:noFill/>
          </a:ln>
        </p:spPr>
      </p:pic>
      <p:pic>
        <p:nvPicPr>
          <p:cNvPr id="385" name="Google Shape;385;p47"/>
          <p:cNvPicPr preferRelativeResize="0"/>
          <p:nvPr/>
        </p:nvPicPr>
        <p:blipFill rotWithShape="1">
          <a:blip r:embed="rId6">
            <a:alphaModFix/>
          </a:blip>
          <a:srcRect b="0" l="0" r="0" t="0"/>
          <a:stretch/>
        </p:blipFill>
        <p:spPr>
          <a:xfrm>
            <a:off x="4400552" y="1660124"/>
            <a:ext cx="2215272" cy="1086471"/>
          </a:xfrm>
          <a:prstGeom prst="rect">
            <a:avLst/>
          </a:prstGeom>
          <a:noFill/>
          <a:ln>
            <a:noFill/>
          </a:ln>
        </p:spPr>
      </p:pic>
      <p:pic>
        <p:nvPicPr>
          <p:cNvPr id="386" name="Google Shape;386;p47"/>
          <p:cNvPicPr preferRelativeResize="0"/>
          <p:nvPr/>
        </p:nvPicPr>
        <p:blipFill rotWithShape="1">
          <a:blip r:embed="rId7">
            <a:alphaModFix/>
          </a:blip>
          <a:srcRect b="0" l="0" r="0" t="0"/>
          <a:stretch/>
        </p:blipFill>
        <p:spPr>
          <a:xfrm>
            <a:off x="8234791" y="5274175"/>
            <a:ext cx="2332897" cy="1012518"/>
          </a:xfrm>
          <a:prstGeom prst="rect">
            <a:avLst/>
          </a:prstGeom>
          <a:noFill/>
          <a:ln>
            <a:noFill/>
          </a:ln>
        </p:spPr>
      </p:pic>
      <p:pic>
        <p:nvPicPr>
          <p:cNvPr id="387" name="Google Shape;387;p47"/>
          <p:cNvPicPr preferRelativeResize="0"/>
          <p:nvPr/>
        </p:nvPicPr>
        <p:blipFill rotWithShape="1">
          <a:blip r:embed="rId8">
            <a:alphaModFix/>
          </a:blip>
          <a:srcRect b="0" l="0" r="0" t="0"/>
          <a:stretch/>
        </p:blipFill>
        <p:spPr>
          <a:xfrm>
            <a:off x="10567688" y="3194957"/>
            <a:ext cx="1091931" cy="1381904"/>
          </a:xfrm>
          <a:prstGeom prst="rect">
            <a:avLst/>
          </a:prstGeom>
          <a:noFill/>
          <a:ln>
            <a:noFill/>
          </a:ln>
        </p:spPr>
      </p:pic>
      <p:pic>
        <p:nvPicPr>
          <p:cNvPr id="388" name="Google Shape;388;p47"/>
          <p:cNvPicPr preferRelativeResize="0"/>
          <p:nvPr/>
        </p:nvPicPr>
        <p:blipFill rotWithShape="1">
          <a:blip r:embed="rId9">
            <a:alphaModFix/>
          </a:blip>
          <a:srcRect b="0" l="0" r="0" t="0"/>
          <a:stretch/>
        </p:blipFill>
        <p:spPr>
          <a:xfrm>
            <a:off x="9067233" y="1485125"/>
            <a:ext cx="2183862" cy="1012518"/>
          </a:xfrm>
          <a:prstGeom prst="rect">
            <a:avLst/>
          </a:prstGeom>
          <a:noFill/>
          <a:ln>
            <a:noFill/>
          </a:ln>
        </p:spPr>
      </p:pic>
      <p:pic>
        <p:nvPicPr>
          <p:cNvPr descr="Conseil scolaire Centre-Est - Répertoire - Services en Français - Alberta" id="389" name="Google Shape;389;p47"/>
          <p:cNvPicPr preferRelativeResize="0"/>
          <p:nvPr/>
        </p:nvPicPr>
        <p:blipFill rotWithShape="1">
          <a:blip r:embed="rId10">
            <a:alphaModFix/>
          </a:blip>
          <a:srcRect b="0" l="0" r="0" t="0"/>
          <a:stretch/>
        </p:blipFill>
        <p:spPr>
          <a:xfrm>
            <a:off x="5856290" y="4694271"/>
            <a:ext cx="1657362" cy="1183831"/>
          </a:xfrm>
          <a:prstGeom prst="rect">
            <a:avLst/>
          </a:prstGeom>
          <a:noFill/>
          <a:ln>
            <a:noFill/>
          </a:ln>
        </p:spPr>
      </p:pic>
      <p:pic>
        <p:nvPicPr>
          <p:cNvPr descr="Accueil - FrancoSud" id="390" name="Google Shape;390;p47"/>
          <p:cNvPicPr preferRelativeResize="0"/>
          <p:nvPr/>
        </p:nvPicPr>
        <p:blipFill rotWithShape="1">
          <a:blip r:embed="rId11">
            <a:alphaModFix/>
          </a:blip>
          <a:srcRect b="0" l="0" r="0" t="0"/>
          <a:stretch/>
        </p:blipFill>
        <p:spPr>
          <a:xfrm>
            <a:off x="6858356" y="533958"/>
            <a:ext cx="1988246" cy="95116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48"/>
          <p:cNvSpPr txBox="1"/>
          <p:nvPr/>
        </p:nvSpPr>
        <p:spPr>
          <a:xfrm>
            <a:off x="3504296" y="946179"/>
            <a:ext cx="5183408" cy="134649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4000"/>
              <a:buFont typeface="Arial Rounded"/>
              <a:buNone/>
            </a:pPr>
            <a:r>
              <a:rPr b="1" i="0" lang="fr-CA" sz="4000" u="none" cap="none" strike="noStrike">
                <a:solidFill>
                  <a:schemeClr val="accent1"/>
                </a:solidFill>
                <a:latin typeface="Arial Rounded"/>
                <a:ea typeface="Arial Rounded"/>
                <a:cs typeface="Arial Rounded"/>
                <a:sym typeface="Arial Rounded"/>
              </a:rPr>
              <a:t>Nous rendons grâce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accent1"/>
              </a:buClr>
              <a:buSzPts val="4000"/>
              <a:buFont typeface="Arial Rounded"/>
              <a:buNone/>
            </a:pPr>
            <a:r>
              <a:rPr b="1" i="0" lang="fr-CA" sz="4000" u="none" cap="none" strike="noStrike">
                <a:solidFill>
                  <a:schemeClr val="accent1"/>
                </a:solidFill>
                <a:latin typeface="Arial Rounded"/>
                <a:ea typeface="Arial Rounded"/>
                <a:cs typeface="Arial Rounded"/>
                <a:sym typeface="Arial Rounded"/>
              </a:rPr>
              <a:t> au Seigneur !</a:t>
            </a:r>
            <a:endParaRPr b="1" i="0" sz="4000" u="none" cap="none" strike="noStrike">
              <a:solidFill>
                <a:schemeClr val="accent1"/>
              </a:solidFill>
              <a:latin typeface="Arial Rounded"/>
              <a:ea typeface="Arial Rounded"/>
              <a:cs typeface="Arial Rounded"/>
              <a:sym typeface="Arial Rounded"/>
            </a:endParaRPr>
          </a:p>
        </p:txBody>
      </p:sp>
      <p:pic>
        <p:nvPicPr>
          <p:cNvPr id="397" name="Google Shape;397;p48"/>
          <p:cNvPicPr preferRelativeResize="0"/>
          <p:nvPr/>
        </p:nvPicPr>
        <p:blipFill rotWithShape="1">
          <a:blip r:embed="rId3">
            <a:alphaModFix/>
          </a:blip>
          <a:srcRect b="0" l="0" r="0" t="0"/>
          <a:stretch/>
        </p:blipFill>
        <p:spPr>
          <a:xfrm>
            <a:off x="4537656" y="3598610"/>
            <a:ext cx="3214315" cy="1455057"/>
          </a:xfrm>
          <a:prstGeom prst="rect">
            <a:avLst/>
          </a:prstGeom>
          <a:noFill/>
          <a:ln>
            <a:noFill/>
          </a:ln>
        </p:spPr>
      </p:pic>
      <p:pic>
        <p:nvPicPr>
          <p:cNvPr id="398" name="Google Shape;398;p48"/>
          <p:cNvPicPr preferRelativeResize="0"/>
          <p:nvPr/>
        </p:nvPicPr>
        <p:blipFill rotWithShape="1">
          <a:blip r:embed="rId4">
            <a:alphaModFix/>
          </a:blip>
          <a:srcRect b="0" l="0" r="0" t="0"/>
          <a:stretch/>
        </p:blipFill>
        <p:spPr>
          <a:xfrm>
            <a:off x="1919243" y="5238572"/>
            <a:ext cx="2389796" cy="1147102"/>
          </a:xfrm>
          <a:prstGeom prst="rect">
            <a:avLst/>
          </a:prstGeom>
          <a:noFill/>
          <a:ln>
            <a:noFill/>
          </a:ln>
        </p:spPr>
      </p:pic>
      <p:pic>
        <p:nvPicPr>
          <p:cNvPr id="399" name="Google Shape;399;p48"/>
          <p:cNvPicPr preferRelativeResize="0"/>
          <p:nvPr/>
        </p:nvPicPr>
        <p:blipFill rotWithShape="1">
          <a:blip r:embed="rId5">
            <a:alphaModFix/>
          </a:blip>
          <a:srcRect b="0" l="0" r="0" t="0"/>
          <a:stretch/>
        </p:blipFill>
        <p:spPr>
          <a:xfrm>
            <a:off x="8809876" y="2650880"/>
            <a:ext cx="1870093" cy="1370933"/>
          </a:xfrm>
          <a:prstGeom prst="rect">
            <a:avLst/>
          </a:prstGeom>
          <a:noFill/>
          <a:ln>
            <a:noFill/>
          </a:ln>
        </p:spPr>
      </p:pic>
      <p:pic>
        <p:nvPicPr>
          <p:cNvPr id="400" name="Google Shape;400;p48"/>
          <p:cNvPicPr preferRelativeResize="0"/>
          <p:nvPr/>
        </p:nvPicPr>
        <p:blipFill rotWithShape="1">
          <a:blip r:embed="rId6">
            <a:alphaModFix/>
          </a:blip>
          <a:srcRect b="0" l="0" r="0" t="0"/>
          <a:stretch/>
        </p:blipFill>
        <p:spPr>
          <a:xfrm>
            <a:off x="1850877" y="2650880"/>
            <a:ext cx="2029896" cy="1346498"/>
          </a:xfrm>
          <a:prstGeom prst="rect">
            <a:avLst/>
          </a:prstGeom>
          <a:noFill/>
          <a:ln>
            <a:noFill/>
          </a:ln>
        </p:spPr>
      </p:pic>
      <p:pic>
        <p:nvPicPr>
          <p:cNvPr id="401" name="Google Shape;401;p48"/>
          <p:cNvPicPr preferRelativeResize="0"/>
          <p:nvPr/>
        </p:nvPicPr>
        <p:blipFill rotWithShape="1">
          <a:blip r:embed="rId7">
            <a:alphaModFix/>
          </a:blip>
          <a:srcRect b="0" l="0" r="0" t="0"/>
          <a:stretch/>
        </p:blipFill>
        <p:spPr>
          <a:xfrm>
            <a:off x="8663162" y="4924002"/>
            <a:ext cx="2016807" cy="151566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1"/>
          <p:cNvSpPr txBox="1"/>
          <p:nvPr>
            <p:ph type="title"/>
          </p:nvPr>
        </p:nvSpPr>
        <p:spPr>
          <a:xfrm>
            <a:off x="1606825" y="212650"/>
            <a:ext cx="10070100" cy="1281000"/>
          </a:xfrm>
          <a:prstGeom prst="rect">
            <a:avLst/>
          </a:prstGeom>
        </p:spPr>
        <p:txBody>
          <a:bodyPr anchorCtr="0" anchor="t" bIns="45700" lIns="91425" spcFirstLastPara="1" rIns="91425" wrap="square" tIns="45700">
            <a:normAutofit/>
          </a:bodyPr>
          <a:lstStyle/>
          <a:p>
            <a:pPr indent="0" lvl="0" marL="0" rtl="0" algn="ctr">
              <a:spcBef>
                <a:spcPts val="0"/>
              </a:spcBef>
              <a:spcAft>
                <a:spcPts val="0"/>
              </a:spcAft>
              <a:buClr>
                <a:schemeClr val="accent1"/>
              </a:buClr>
              <a:buSzPts val="3200"/>
              <a:buFont typeface="Arial Rounded"/>
              <a:buNone/>
            </a:pPr>
            <a:r>
              <a:rPr b="1" lang="fr-CA" sz="4600">
                <a:solidFill>
                  <a:schemeClr val="accent1"/>
                </a:solidFill>
                <a:latin typeface="Arial Rounded"/>
                <a:ea typeface="Arial Rounded"/>
                <a:cs typeface="Arial Rounded"/>
                <a:sym typeface="Arial Rounded"/>
              </a:rPr>
              <a:t>C’est Noël ce soir </a:t>
            </a:r>
            <a:r>
              <a:rPr b="1" lang="fr-CA" sz="3200">
                <a:solidFill>
                  <a:schemeClr val="accent1"/>
                </a:solidFill>
                <a:latin typeface="Arial Rounded"/>
                <a:ea typeface="Arial Rounded"/>
                <a:cs typeface="Arial Rounded"/>
                <a:sym typeface="Arial Rounded"/>
              </a:rPr>
              <a:t>(Glorious)</a:t>
            </a:r>
            <a:endParaRPr b="1" sz="3200">
              <a:solidFill>
                <a:schemeClr val="accent1"/>
              </a:solidFill>
              <a:latin typeface="Arial Rounded"/>
              <a:ea typeface="Arial Rounded"/>
              <a:cs typeface="Arial Rounded"/>
              <a:sym typeface="Arial Rounded"/>
            </a:endParaRPr>
          </a:p>
          <a:p>
            <a:pPr indent="0" lvl="0" marL="0" rtl="0" algn="ctr">
              <a:spcBef>
                <a:spcPts val="0"/>
              </a:spcBef>
              <a:spcAft>
                <a:spcPts val="0"/>
              </a:spcAft>
              <a:buClr>
                <a:schemeClr val="accent1"/>
              </a:buClr>
              <a:buSzPts val="3200"/>
              <a:buFont typeface="Arial Rounded"/>
              <a:buNone/>
            </a:pPr>
            <a:r>
              <a:rPr b="1" lang="fr-CA" sz="1655" u="sng">
                <a:solidFill>
                  <a:schemeClr val="hlink"/>
                </a:solidFill>
                <a:latin typeface="Arial Rounded"/>
                <a:ea typeface="Arial Rounded"/>
                <a:cs typeface="Arial Rounded"/>
                <a:sym typeface="Arial Rounded"/>
                <a:hlinkClick r:id="rId3"/>
              </a:rPr>
              <a:t>Glorious - C'est Noël ce soir</a:t>
            </a:r>
            <a:endParaRPr b="1" sz="1100">
              <a:solidFill>
                <a:schemeClr val="accent1"/>
              </a:solidFill>
              <a:latin typeface="Arial Rounded"/>
              <a:ea typeface="Arial Rounded"/>
              <a:cs typeface="Arial Rounded"/>
              <a:sym typeface="Arial Rounded"/>
            </a:endParaRPr>
          </a:p>
        </p:txBody>
      </p:sp>
      <p:sp>
        <p:nvSpPr>
          <p:cNvPr id="192" name="Google Shape;192;p21"/>
          <p:cNvSpPr txBox="1"/>
          <p:nvPr/>
        </p:nvSpPr>
        <p:spPr>
          <a:xfrm>
            <a:off x="1923275" y="1844050"/>
            <a:ext cx="9936300" cy="35709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b="1" lang="fr-CA" sz="4000">
                <a:solidFill>
                  <a:schemeClr val="dk1"/>
                </a:solidFill>
                <a:latin typeface="Century Gothic"/>
                <a:ea typeface="Century Gothic"/>
                <a:cs typeface="Century Gothic"/>
                <a:sym typeface="Century Gothic"/>
              </a:rPr>
              <a:t>C’est Noël, ce soir</a:t>
            </a:r>
            <a:endParaRPr b="1" sz="4000">
              <a:solidFill>
                <a:schemeClr val="dk1"/>
              </a:solidFill>
              <a:latin typeface="Century Gothic"/>
              <a:ea typeface="Century Gothic"/>
              <a:cs typeface="Century Gothic"/>
              <a:sym typeface="Century Gothic"/>
            </a:endParaRPr>
          </a:p>
          <a:p>
            <a:pPr indent="0" lvl="0" marL="0" rtl="0" algn="ctr">
              <a:lnSpc>
                <a:spcPct val="150000"/>
              </a:lnSpc>
              <a:spcBef>
                <a:spcPts val="0"/>
              </a:spcBef>
              <a:spcAft>
                <a:spcPts val="0"/>
              </a:spcAft>
              <a:buNone/>
            </a:pPr>
            <a:r>
              <a:rPr b="1" lang="fr-CA" sz="4000">
                <a:solidFill>
                  <a:schemeClr val="dk1"/>
                </a:solidFill>
                <a:latin typeface="Century Gothic"/>
                <a:ea typeface="Century Gothic"/>
                <a:cs typeface="Century Gothic"/>
                <a:sym typeface="Century Gothic"/>
              </a:rPr>
              <a:t>Dieu vient dans notre histoire !</a:t>
            </a:r>
            <a:endParaRPr b="1" sz="4000">
              <a:solidFill>
                <a:schemeClr val="dk1"/>
              </a:solidFill>
              <a:latin typeface="Century Gothic"/>
              <a:ea typeface="Century Gothic"/>
              <a:cs typeface="Century Gothic"/>
              <a:sym typeface="Century Gothic"/>
            </a:endParaRPr>
          </a:p>
          <a:p>
            <a:pPr indent="0" lvl="0" marL="0" rtl="0" algn="ctr">
              <a:lnSpc>
                <a:spcPct val="150000"/>
              </a:lnSpc>
              <a:spcBef>
                <a:spcPts val="0"/>
              </a:spcBef>
              <a:spcAft>
                <a:spcPts val="0"/>
              </a:spcAft>
              <a:buNone/>
            </a:pPr>
            <a:r>
              <a:rPr b="1" lang="fr-CA" sz="4000">
                <a:solidFill>
                  <a:schemeClr val="dk1"/>
                </a:solidFill>
                <a:latin typeface="Century Gothic"/>
                <a:ea typeface="Century Gothic"/>
                <a:cs typeface="Century Gothic"/>
                <a:sym typeface="Century Gothic"/>
              </a:rPr>
              <a:t>C’est Noël, ce soir</a:t>
            </a:r>
            <a:endParaRPr b="1" sz="4000">
              <a:solidFill>
                <a:schemeClr val="dk1"/>
              </a:solidFill>
              <a:latin typeface="Century Gothic"/>
              <a:ea typeface="Century Gothic"/>
              <a:cs typeface="Century Gothic"/>
              <a:sym typeface="Century Gothic"/>
            </a:endParaRPr>
          </a:p>
          <a:p>
            <a:pPr indent="0" lvl="0" marL="0" rtl="0" algn="ctr">
              <a:lnSpc>
                <a:spcPct val="150000"/>
              </a:lnSpc>
              <a:spcBef>
                <a:spcPts val="0"/>
              </a:spcBef>
              <a:spcAft>
                <a:spcPts val="0"/>
              </a:spcAft>
              <a:buNone/>
            </a:pPr>
            <a:r>
              <a:rPr b="1" lang="fr-CA" sz="4000">
                <a:solidFill>
                  <a:schemeClr val="dk1"/>
                </a:solidFill>
                <a:latin typeface="Century Gothic"/>
                <a:ea typeface="Century Gothic"/>
                <a:cs typeface="Century Gothic"/>
                <a:sym typeface="Century Gothic"/>
              </a:rPr>
              <a:t>Jésus notre espoir !</a:t>
            </a:r>
            <a:endParaRPr sz="4000">
              <a:solidFill>
                <a:schemeClr val="dk1"/>
              </a:solidFill>
              <a:latin typeface="Comic Sans MS"/>
              <a:ea typeface="Comic Sans MS"/>
              <a:cs typeface="Comic Sans MS"/>
              <a:sym typeface="Comic Sans M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2"/>
          <p:cNvSpPr txBox="1"/>
          <p:nvPr>
            <p:ph type="title"/>
          </p:nvPr>
        </p:nvSpPr>
        <p:spPr>
          <a:xfrm>
            <a:off x="1606825" y="212650"/>
            <a:ext cx="10070100" cy="1281000"/>
          </a:xfrm>
          <a:prstGeom prst="rect">
            <a:avLst/>
          </a:prstGeom>
        </p:spPr>
        <p:txBody>
          <a:bodyPr anchorCtr="0" anchor="t" bIns="45700" lIns="91425" spcFirstLastPara="1" rIns="91425" wrap="square" tIns="45700">
            <a:normAutofit/>
          </a:bodyPr>
          <a:lstStyle/>
          <a:p>
            <a:pPr indent="0" lvl="0" marL="0" rtl="0" algn="ctr">
              <a:spcBef>
                <a:spcPts val="0"/>
              </a:spcBef>
              <a:spcAft>
                <a:spcPts val="0"/>
              </a:spcAft>
              <a:buClr>
                <a:schemeClr val="accent1"/>
              </a:buClr>
              <a:buSzPts val="3200"/>
              <a:buFont typeface="Arial Rounded"/>
              <a:buNone/>
            </a:pPr>
            <a:r>
              <a:rPr b="1" lang="fr-CA" sz="4600">
                <a:solidFill>
                  <a:schemeClr val="accent1"/>
                </a:solidFill>
                <a:latin typeface="Arial Rounded"/>
                <a:ea typeface="Arial Rounded"/>
                <a:cs typeface="Arial Rounded"/>
                <a:sym typeface="Arial Rounded"/>
              </a:rPr>
              <a:t>C’est Noël ce soir </a:t>
            </a:r>
            <a:r>
              <a:rPr b="1" lang="fr-CA" sz="3200">
                <a:solidFill>
                  <a:schemeClr val="accent1"/>
                </a:solidFill>
                <a:latin typeface="Arial Rounded"/>
                <a:ea typeface="Arial Rounded"/>
                <a:cs typeface="Arial Rounded"/>
                <a:sym typeface="Arial Rounded"/>
              </a:rPr>
              <a:t>(Glorious)</a:t>
            </a:r>
            <a:endParaRPr b="1" sz="3200">
              <a:solidFill>
                <a:schemeClr val="accent1"/>
              </a:solidFill>
              <a:latin typeface="Arial Rounded"/>
              <a:ea typeface="Arial Rounded"/>
              <a:cs typeface="Arial Rounded"/>
              <a:sym typeface="Arial Rounded"/>
            </a:endParaRPr>
          </a:p>
          <a:p>
            <a:pPr indent="0" lvl="0" marL="0" rtl="0" algn="ctr">
              <a:spcBef>
                <a:spcPts val="0"/>
              </a:spcBef>
              <a:spcAft>
                <a:spcPts val="0"/>
              </a:spcAft>
              <a:buClr>
                <a:schemeClr val="accent1"/>
              </a:buClr>
              <a:buSzPts val="3200"/>
              <a:buFont typeface="Arial Rounded"/>
              <a:buNone/>
            </a:pPr>
            <a:r>
              <a:rPr b="1" lang="fr-CA" sz="1655" u="sng">
                <a:solidFill>
                  <a:schemeClr val="hlink"/>
                </a:solidFill>
                <a:latin typeface="Arial Rounded"/>
                <a:ea typeface="Arial Rounded"/>
                <a:cs typeface="Arial Rounded"/>
                <a:sym typeface="Arial Rounded"/>
                <a:hlinkClick r:id="rId3"/>
              </a:rPr>
              <a:t>Glorious - C'est Noël ce soir</a:t>
            </a:r>
            <a:endParaRPr b="1" sz="1100">
              <a:solidFill>
                <a:schemeClr val="accent1"/>
              </a:solidFill>
              <a:latin typeface="Arial Rounded"/>
              <a:ea typeface="Arial Rounded"/>
              <a:cs typeface="Arial Rounded"/>
              <a:sym typeface="Arial Rounded"/>
            </a:endParaRPr>
          </a:p>
        </p:txBody>
      </p:sp>
      <p:sp>
        <p:nvSpPr>
          <p:cNvPr id="199" name="Google Shape;199;p22"/>
          <p:cNvSpPr txBox="1"/>
          <p:nvPr/>
        </p:nvSpPr>
        <p:spPr>
          <a:xfrm>
            <a:off x="1673725" y="1493650"/>
            <a:ext cx="9936300" cy="54180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fr-CA" sz="4000">
                <a:solidFill>
                  <a:schemeClr val="dk1"/>
                </a:solidFill>
                <a:latin typeface="Century Gothic"/>
                <a:ea typeface="Century Gothic"/>
                <a:cs typeface="Century Gothic"/>
                <a:sym typeface="Century Gothic"/>
              </a:rPr>
              <a:t>                             </a:t>
            </a:r>
            <a:r>
              <a:rPr b="1" lang="fr-CA" sz="4000">
                <a:solidFill>
                  <a:schemeClr val="dk1"/>
                </a:solidFill>
                <a:latin typeface="Comic Sans MS"/>
                <a:ea typeface="Comic Sans MS"/>
                <a:cs typeface="Comic Sans MS"/>
                <a:sym typeface="Comic Sans MS"/>
              </a:rPr>
              <a:t>2.</a:t>
            </a:r>
            <a:endParaRPr b="1" sz="4000">
              <a:solidFill>
                <a:schemeClr val="dk1"/>
              </a:solidFill>
              <a:latin typeface="Comic Sans MS"/>
              <a:ea typeface="Comic Sans MS"/>
              <a:cs typeface="Comic Sans MS"/>
              <a:sym typeface="Comic Sans MS"/>
            </a:endParaRPr>
          </a:p>
          <a:p>
            <a:pPr indent="0" lvl="0" marL="0" rtl="0" algn="ctr">
              <a:lnSpc>
                <a:spcPct val="150000"/>
              </a:lnSpc>
              <a:spcBef>
                <a:spcPts val="0"/>
              </a:spcBef>
              <a:spcAft>
                <a:spcPts val="0"/>
              </a:spcAft>
              <a:buNone/>
            </a:pPr>
            <a:r>
              <a:rPr lang="fr-CA" sz="4000">
                <a:solidFill>
                  <a:schemeClr val="dk1"/>
                </a:solidFill>
                <a:latin typeface="Comic Sans MS"/>
                <a:ea typeface="Comic Sans MS"/>
                <a:cs typeface="Comic Sans MS"/>
                <a:sym typeface="Comic Sans MS"/>
              </a:rPr>
              <a:t>  C’est Noël, entends les milliers d’anges</a:t>
            </a:r>
            <a:endParaRPr sz="4000">
              <a:solidFill>
                <a:schemeClr val="dk1"/>
              </a:solidFill>
              <a:latin typeface="Comic Sans MS"/>
              <a:ea typeface="Comic Sans MS"/>
              <a:cs typeface="Comic Sans MS"/>
              <a:sym typeface="Comic Sans MS"/>
            </a:endParaRPr>
          </a:p>
          <a:p>
            <a:pPr indent="0" lvl="0" marL="0" rtl="0" algn="ctr">
              <a:lnSpc>
                <a:spcPct val="150000"/>
              </a:lnSpc>
              <a:spcBef>
                <a:spcPts val="0"/>
              </a:spcBef>
              <a:spcAft>
                <a:spcPts val="0"/>
              </a:spcAft>
              <a:buNone/>
            </a:pPr>
            <a:r>
              <a:rPr lang="fr-CA" sz="4000">
                <a:solidFill>
                  <a:schemeClr val="dk1"/>
                </a:solidFill>
                <a:latin typeface="Comic Sans MS"/>
                <a:ea typeface="Comic Sans MS"/>
                <a:cs typeface="Comic Sans MS"/>
                <a:sym typeface="Comic Sans MS"/>
              </a:rPr>
              <a:t>Entonner leurs hymnes de louange</a:t>
            </a:r>
            <a:endParaRPr sz="4000">
              <a:solidFill>
                <a:schemeClr val="dk1"/>
              </a:solidFill>
              <a:latin typeface="Comic Sans MS"/>
              <a:ea typeface="Comic Sans MS"/>
              <a:cs typeface="Comic Sans MS"/>
              <a:sym typeface="Comic Sans MS"/>
            </a:endParaRPr>
          </a:p>
          <a:p>
            <a:pPr indent="0" lvl="0" marL="0" rtl="0" algn="ctr">
              <a:lnSpc>
                <a:spcPct val="150000"/>
              </a:lnSpc>
              <a:spcBef>
                <a:spcPts val="0"/>
              </a:spcBef>
              <a:spcAft>
                <a:spcPts val="0"/>
              </a:spcAft>
              <a:buNone/>
            </a:pPr>
            <a:r>
              <a:rPr lang="fr-CA" sz="4000">
                <a:solidFill>
                  <a:schemeClr val="dk1"/>
                </a:solidFill>
                <a:latin typeface="Comic Sans MS"/>
                <a:ea typeface="Comic Sans MS"/>
                <a:cs typeface="Comic Sans MS"/>
                <a:sym typeface="Comic Sans MS"/>
              </a:rPr>
              <a:t>Un enfant un Sauveur est né</a:t>
            </a:r>
            <a:endParaRPr sz="4000">
              <a:solidFill>
                <a:schemeClr val="dk1"/>
              </a:solidFill>
              <a:latin typeface="Comic Sans MS"/>
              <a:ea typeface="Comic Sans MS"/>
              <a:cs typeface="Comic Sans MS"/>
              <a:sym typeface="Comic Sans MS"/>
            </a:endParaRPr>
          </a:p>
          <a:p>
            <a:pPr indent="0" lvl="0" marL="0" rtl="0" algn="ctr">
              <a:lnSpc>
                <a:spcPct val="150000"/>
              </a:lnSpc>
              <a:spcBef>
                <a:spcPts val="0"/>
              </a:spcBef>
              <a:spcAft>
                <a:spcPts val="0"/>
              </a:spcAft>
              <a:buNone/>
            </a:pPr>
            <a:r>
              <a:rPr lang="fr-CA" sz="4000">
                <a:solidFill>
                  <a:schemeClr val="dk1"/>
                </a:solidFill>
                <a:latin typeface="Comic Sans MS"/>
                <a:ea typeface="Comic Sans MS"/>
                <a:cs typeface="Comic Sans MS"/>
                <a:sym typeface="Comic Sans MS"/>
              </a:rPr>
              <a:t>Car un fils, nous a été donné</a:t>
            </a:r>
            <a:endParaRPr sz="4000">
              <a:solidFill>
                <a:schemeClr val="dk1"/>
              </a:solidFill>
              <a:latin typeface="Comic Sans MS"/>
              <a:ea typeface="Comic Sans MS"/>
              <a:cs typeface="Comic Sans MS"/>
              <a:sym typeface="Comic Sans MS"/>
            </a:endParaRPr>
          </a:p>
          <a:p>
            <a:pPr indent="0" lvl="0" marL="0" rtl="0" algn="l">
              <a:lnSpc>
                <a:spcPct val="150000"/>
              </a:lnSpc>
              <a:spcBef>
                <a:spcPts val="0"/>
              </a:spcBef>
              <a:spcAft>
                <a:spcPts val="0"/>
              </a:spcAft>
              <a:buNone/>
            </a:pPr>
            <a:r>
              <a:t/>
            </a:r>
            <a:endParaRPr sz="4000">
              <a:solidFill>
                <a:schemeClr val="dk1"/>
              </a:solidFill>
              <a:latin typeface="Comic Sans MS"/>
              <a:ea typeface="Comic Sans MS"/>
              <a:cs typeface="Comic Sans MS"/>
              <a:sym typeface="Comic Sans M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3"/>
          <p:cNvSpPr txBox="1"/>
          <p:nvPr>
            <p:ph type="title"/>
          </p:nvPr>
        </p:nvSpPr>
        <p:spPr>
          <a:xfrm>
            <a:off x="1606825" y="212650"/>
            <a:ext cx="10070100" cy="1281000"/>
          </a:xfrm>
          <a:prstGeom prst="rect">
            <a:avLst/>
          </a:prstGeom>
        </p:spPr>
        <p:txBody>
          <a:bodyPr anchorCtr="0" anchor="t" bIns="45700" lIns="91425" spcFirstLastPara="1" rIns="91425" wrap="square" tIns="45700">
            <a:normAutofit/>
          </a:bodyPr>
          <a:lstStyle/>
          <a:p>
            <a:pPr indent="0" lvl="0" marL="0" rtl="0" algn="ctr">
              <a:spcBef>
                <a:spcPts val="0"/>
              </a:spcBef>
              <a:spcAft>
                <a:spcPts val="0"/>
              </a:spcAft>
              <a:buClr>
                <a:schemeClr val="accent1"/>
              </a:buClr>
              <a:buSzPts val="3200"/>
              <a:buFont typeface="Arial Rounded"/>
              <a:buNone/>
            </a:pPr>
            <a:r>
              <a:rPr b="1" lang="fr-CA" sz="4600">
                <a:solidFill>
                  <a:schemeClr val="accent1"/>
                </a:solidFill>
                <a:latin typeface="Arial Rounded"/>
                <a:ea typeface="Arial Rounded"/>
                <a:cs typeface="Arial Rounded"/>
                <a:sym typeface="Arial Rounded"/>
              </a:rPr>
              <a:t>C’est Noël ce soir </a:t>
            </a:r>
            <a:r>
              <a:rPr b="1" lang="fr-CA" sz="3200">
                <a:solidFill>
                  <a:schemeClr val="accent1"/>
                </a:solidFill>
                <a:latin typeface="Arial Rounded"/>
                <a:ea typeface="Arial Rounded"/>
                <a:cs typeface="Arial Rounded"/>
                <a:sym typeface="Arial Rounded"/>
              </a:rPr>
              <a:t>(Glorious)</a:t>
            </a:r>
            <a:endParaRPr b="1" sz="3200">
              <a:solidFill>
                <a:schemeClr val="accent1"/>
              </a:solidFill>
              <a:latin typeface="Arial Rounded"/>
              <a:ea typeface="Arial Rounded"/>
              <a:cs typeface="Arial Rounded"/>
              <a:sym typeface="Arial Rounded"/>
            </a:endParaRPr>
          </a:p>
          <a:p>
            <a:pPr indent="0" lvl="0" marL="0" rtl="0" algn="ctr">
              <a:spcBef>
                <a:spcPts val="0"/>
              </a:spcBef>
              <a:spcAft>
                <a:spcPts val="0"/>
              </a:spcAft>
              <a:buClr>
                <a:schemeClr val="accent1"/>
              </a:buClr>
              <a:buSzPts val="3200"/>
              <a:buFont typeface="Arial Rounded"/>
              <a:buNone/>
            </a:pPr>
            <a:r>
              <a:rPr b="1" lang="fr-CA" sz="1655" u="sng">
                <a:solidFill>
                  <a:schemeClr val="hlink"/>
                </a:solidFill>
                <a:latin typeface="Arial Rounded"/>
                <a:ea typeface="Arial Rounded"/>
                <a:cs typeface="Arial Rounded"/>
                <a:sym typeface="Arial Rounded"/>
                <a:hlinkClick r:id="rId3"/>
              </a:rPr>
              <a:t>Glorious - C'est Noël ce soir</a:t>
            </a:r>
            <a:endParaRPr b="1" sz="1100">
              <a:solidFill>
                <a:schemeClr val="accent1"/>
              </a:solidFill>
              <a:latin typeface="Arial Rounded"/>
              <a:ea typeface="Arial Rounded"/>
              <a:cs typeface="Arial Rounded"/>
              <a:sym typeface="Arial Rounded"/>
            </a:endParaRPr>
          </a:p>
        </p:txBody>
      </p:sp>
      <p:sp>
        <p:nvSpPr>
          <p:cNvPr id="206" name="Google Shape;206;p23"/>
          <p:cNvSpPr txBox="1"/>
          <p:nvPr/>
        </p:nvSpPr>
        <p:spPr>
          <a:xfrm>
            <a:off x="1923275" y="1844050"/>
            <a:ext cx="9936300" cy="35709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b="1" lang="fr-CA" sz="4000">
                <a:solidFill>
                  <a:schemeClr val="dk1"/>
                </a:solidFill>
                <a:latin typeface="Century Gothic"/>
                <a:ea typeface="Century Gothic"/>
                <a:cs typeface="Century Gothic"/>
                <a:sym typeface="Century Gothic"/>
              </a:rPr>
              <a:t>C’est Noël, ce soir</a:t>
            </a:r>
            <a:endParaRPr b="1" sz="4000">
              <a:solidFill>
                <a:schemeClr val="dk1"/>
              </a:solidFill>
              <a:latin typeface="Century Gothic"/>
              <a:ea typeface="Century Gothic"/>
              <a:cs typeface="Century Gothic"/>
              <a:sym typeface="Century Gothic"/>
            </a:endParaRPr>
          </a:p>
          <a:p>
            <a:pPr indent="0" lvl="0" marL="0" rtl="0" algn="ctr">
              <a:lnSpc>
                <a:spcPct val="150000"/>
              </a:lnSpc>
              <a:spcBef>
                <a:spcPts val="0"/>
              </a:spcBef>
              <a:spcAft>
                <a:spcPts val="0"/>
              </a:spcAft>
              <a:buNone/>
            </a:pPr>
            <a:r>
              <a:rPr b="1" lang="fr-CA" sz="4000">
                <a:solidFill>
                  <a:schemeClr val="dk1"/>
                </a:solidFill>
                <a:latin typeface="Century Gothic"/>
                <a:ea typeface="Century Gothic"/>
                <a:cs typeface="Century Gothic"/>
                <a:sym typeface="Century Gothic"/>
              </a:rPr>
              <a:t>Dieu vient dans notre histoire !</a:t>
            </a:r>
            <a:endParaRPr b="1" sz="4000">
              <a:solidFill>
                <a:schemeClr val="dk1"/>
              </a:solidFill>
              <a:latin typeface="Century Gothic"/>
              <a:ea typeface="Century Gothic"/>
              <a:cs typeface="Century Gothic"/>
              <a:sym typeface="Century Gothic"/>
            </a:endParaRPr>
          </a:p>
          <a:p>
            <a:pPr indent="0" lvl="0" marL="0" rtl="0" algn="ctr">
              <a:lnSpc>
                <a:spcPct val="150000"/>
              </a:lnSpc>
              <a:spcBef>
                <a:spcPts val="0"/>
              </a:spcBef>
              <a:spcAft>
                <a:spcPts val="0"/>
              </a:spcAft>
              <a:buNone/>
            </a:pPr>
            <a:r>
              <a:rPr b="1" lang="fr-CA" sz="4000">
                <a:solidFill>
                  <a:schemeClr val="dk1"/>
                </a:solidFill>
                <a:latin typeface="Century Gothic"/>
                <a:ea typeface="Century Gothic"/>
                <a:cs typeface="Century Gothic"/>
                <a:sym typeface="Century Gothic"/>
              </a:rPr>
              <a:t>C’est Noël, ce soir</a:t>
            </a:r>
            <a:endParaRPr b="1" sz="4000">
              <a:solidFill>
                <a:schemeClr val="dk1"/>
              </a:solidFill>
              <a:latin typeface="Century Gothic"/>
              <a:ea typeface="Century Gothic"/>
              <a:cs typeface="Century Gothic"/>
              <a:sym typeface="Century Gothic"/>
            </a:endParaRPr>
          </a:p>
          <a:p>
            <a:pPr indent="0" lvl="0" marL="0" rtl="0" algn="ctr">
              <a:lnSpc>
                <a:spcPct val="150000"/>
              </a:lnSpc>
              <a:spcBef>
                <a:spcPts val="0"/>
              </a:spcBef>
              <a:spcAft>
                <a:spcPts val="0"/>
              </a:spcAft>
              <a:buNone/>
            </a:pPr>
            <a:r>
              <a:rPr b="1" lang="fr-CA" sz="4000">
                <a:solidFill>
                  <a:schemeClr val="dk1"/>
                </a:solidFill>
                <a:latin typeface="Century Gothic"/>
                <a:ea typeface="Century Gothic"/>
                <a:cs typeface="Century Gothic"/>
                <a:sym typeface="Century Gothic"/>
              </a:rPr>
              <a:t>Jésus notre espoir !</a:t>
            </a:r>
            <a:endParaRPr sz="4000">
              <a:solidFill>
                <a:schemeClr val="dk1"/>
              </a:solidFill>
              <a:latin typeface="Comic Sans MS"/>
              <a:ea typeface="Comic Sans MS"/>
              <a:cs typeface="Comic Sans MS"/>
              <a:sym typeface="Comic Sans M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4"/>
          <p:cNvSpPr txBox="1"/>
          <p:nvPr>
            <p:ph type="title"/>
          </p:nvPr>
        </p:nvSpPr>
        <p:spPr>
          <a:xfrm>
            <a:off x="1606825" y="212650"/>
            <a:ext cx="10070100" cy="1281000"/>
          </a:xfrm>
          <a:prstGeom prst="rect">
            <a:avLst/>
          </a:prstGeom>
        </p:spPr>
        <p:txBody>
          <a:bodyPr anchorCtr="0" anchor="t" bIns="45700" lIns="91425" spcFirstLastPara="1" rIns="91425" wrap="square" tIns="45700">
            <a:normAutofit/>
          </a:bodyPr>
          <a:lstStyle/>
          <a:p>
            <a:pPr indent="0" lvl="0" marL="0" rtl="0" algn="ctr">
              <a:spcBef>
                <a:spcPts val="0"/>
              </a:spcBef>
              <a:spcAft>
                <a:spcPts val="0"/>
              </a:spcAft>
              <a:buClr>
                <a:schemeClr val="accent1"/>
              </a:buClr>
              <a:buSzPts val="3200"/>
              <a:buFont typeface="Arial Rounded"/>
              <a:buNone/>
            </a:pPr>
            <a:r>
              <a:rPr b="1" lang="fr-CA" sz="4600">
                <a:solidFill>
                  <a:schemeClr val="accent1"/>
                </a:solidFill>
                <a:latin typeface="Arial Rounded"/>
                <a:ea typeface="Arial Rounded"/>
                <a:cs typeface="Arial Rounded"/>
                <a:sym typeface="Arial Rounded"/>
              </a:rPr>
              <a:t>C’est Noël ce soir </a:t>
            </a:r>
            <a:r>
              <a:rPr b="1" lang="fr-CA" sz="3200">
                <a:solidFill>
                  <a:schemeClr val="accent1"/>
                </a:solidFill>
                <a:latin typeface="Arial Rounded"/>
                <a:ea typeface="Arial Rounded"/>
                <a:cs typeface="Arial Rounded"/>
                <a:sym typeface="Arial Rounded"/>
              </a:rPr>
              <a:t>(Glorious)</a:t>
            </a:r>
            <a:endParaRPr b="1" sz="3200">
              <a:solidFill>
                <a:schemeClr val="accent1"/>
              </a:solidFill>
              <a:latin typeface="Arial Rounded"/>
              <a:ea typeface="Arial Rounded"/>
              <a:cs typeface="Arial Rounded"/>
              <a:sym typeface="Arial Rounded"/>
            </a:endParaRPr>
          </a:p>
          <a:p>
            <a:pPr indent="0" lvl="0" marL="0" rtl="0" algn="ctr">
              <a:spcBef>
                <a:spcPts val="0"/>
              </a:spcBef>
              <a:spcAft>
                <a:spcPts val="0"/>
              </a:spcAft>
              <a:buClr>
                <a:schemeClr val="accent1"/>
              </a:buClr>
              <a:buSzPts val="3200"/>
              <a:buFont typeface="Arial Rounded"/>
              <a:buNone/>
            </a:pPr>
            <a:r>
              <a:rPr b="1" lang="fr-CA" sz="1655" u="sng">
                <a:solidFill>
                  <a:schemeClr val="hlink"/>
                </a:solidFill>
                <a:latin typeface="Arial Rounded"/>
                <a:ea typeface="Arial Rounded"/>
                <a:cs typeface="Arial Rounded"/>
                <a:sym typeface="Arial Rounded"/>
                <a:hlinkClick r:id="rId3"/>
              </a:rPr>
              <a:t>Glorious - C'est Noël ce soir</a:t>
            </a:r>
            <a:endParaRPr b="1" sz="1100">
              <a:solidFill>
                <a:schemeClr val="accent1"/>
              </a:solidFill>
              <a:latin typeface="Arial Rounded"/>
              <a:ea typeface="Arial Rounded"/>
              <a:cs typeface="Arial Rounded"/>
              <a:sym typeface="Arial Rounded"/>
            </a:endParaRPr>
          </a:p>
        </p:txBody>
      </p:sp>
      <p:sp>
        <p:nvSpPr>
          <p:cNvPr id="213" name="Google Shape;213;p24"/>
          <p:cNvSpPr txBox="1"/>
          <p:nvPr/>
        </p:nvSpPr>
        <p:spPr>
          <a:xfrm>
            <a:off x="1673725" y="1493650"/>
            <a:ext cx="9936300" cy="64803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fr-CA" sz="4000">
                <a:solidFill>
                  <a:schemeClr val="dk1"/>
                </a:solidFill>
                <a:latin typeface="Century Gothic"/>
                <a:ea typeface="Century Gothic"/>
                <a:cs typeface="Century Gothic"/>
                <a:sym typeface="Century Gothic"/>
              </a:rPr>
              <a:t>                             </a:t>
            </a:r>
            <a:r>
              <a:rPr b="1" lang="fr-CA" sz="4100">
                <a:solidFill>
                  <a:schemeClr val="dk1"/>
                </a:solidFill>
                <a:latin typeface="Comic Sans MS"/>
                <a:ea typeface="Comic Sans MS"/>
                <a:cs typeface="Comic Sans MS"/>
                <a:sym typeface="Comic Sans MS"/>
              </a:rPr>
              <a:t>3.</a:t>
            </a:r>
            <a:endParaRPr b="1" sz="4100">
              <a:solidFill>
                <a:schemeClr val="dk1"/>
              </a:solidFill>
              <a:latin typeface="Comic Sans MS"/>
              <a:ea typeface="Comic Sans MS"/>
              <a:cs typeface="Comic Sans MS"/>
              <a:sym typeface="Comic Sans MS"/>
            </a:endParaRPr>
          </a:p>
          <a:p>
            <a:pPr indent="0" lvl="0" marL="0" rtl="0" algn="ctr">
              <a:lnSpc>
                <a:spcPct val="150000"/>
              </a:lnSpc>
              <a:spcBef>
                <a:spcPts val="0"/>
              </a:spcBef>
              <a:spcAft>
                <a:spcPts val="0"/>
              </a:spcAft>
              <a:buNone/>
            </a:pPr>
            <a:r>
              <a:rPr lang="fr-CA" sz="3900">
                <a:solidFill>
                  <a:schemeClr val="dk1"/>
                </a:solidFill>
                <a:latin typeface="Comic Sans MS"/>
                <a:ea typeface="Comic Sans MS"/>
                <a:cs typeface="Comic Sans MS"/>
                <a:sym typeface="Comic Sans MS"/>
              </a:rPr>
              <a:t>C’est Noël, entends les milliers d’anges</a:t>
            </a:r>
            <a:endParaRPr sz="3900">
              <a:solidFill>
                <a:schemeClr val="dk1"/>
              </a:solidFill>
              <a:latin typeface="Comic Sans MS"/>
              <a:ea typeface="Comic Sans MS"/>
              <a:cs typeface="Comic Sans MS"/>
              <a:sym typeface="Comic Sans MS"/>
            </a:endParaRPr>
          </a:p>
          <a:p>
            <a:pPr indent="0" lvl="0" marL="0" rtl="0" algn="ctr">
              <a:lnSpc>
                <a:spcPct val="150000"/>
              </a:lnSpc>
              <a:spcBef>
                <a:spcPts val="0"/>
              </a:spcBef>
              <a:spcAft>
                <a:spcPts val="0"/>
              </a:spcAft>
              <a:buNone/>
            </a:pPr>
            <a:r>
              <a:rPr lang="fr-CA" sz="3900">
                <a:solidFill>
                  <a:schemeClr val="dk1"/>
                </a:solidFill>
                <a:latin typeface="Comic Sans MS"/>
                <a:ea typeface="Comic Sans MS"/>
                <a:cs typeface="Comic Sans MS"/>
                <a:sym typeface="Comic Sans MS"/>
              </a:rPr>
              <a:t>Entonner leurs hymnes de louange</a:t>
            </a:r>
            <a:endParaRPr sz="3900">
              <a:solidFill>
                <a:schemeClr val="dk1"/>
              </a:solidFill>
              <a:latin typeface="Comic Sans MS"/>
              <a:ea typeface="Comic Sans MS"/>
              <a:cs typeface="Comic Sans MS"/>
              <a:sym typeface="Comic Sans MS"/>
            </a:endParaRPr>
          </a:p>
          <a:p>
            <a:pPr indent="0" lvl="0" marL="0" rtl="0" algn="ctr">
              <a:lnSpc>
                <a:spcPct val="150000"/>
              </a:lnSpc>
              <a:spcBef>
                <a:spcPts val="0"/>
              </a:spcBef>
              <a:spcAft>
                <a:spcPts val="0"/>
              </a:spcAft>
              <a:buNone/>
            </a:pPr>
            <a:r>
              <a:rPr lang="fr-CA" sz="3900">
                <a:solidFill>
                  <a:schemeClr val="dk1"/>
                </a:solidFill>
                <a:latin typeface="Comic Sans MS"/>
                <a:ea typeface="Comic Sans MS"/>
                <a:cs typeface="Comic Sans MS"/>
                <a:sym typeface="Comic Sans MS"/>
              </a:rPr>
              <a:t>Un enfant un Sauveur est né</a:t>
            </a:r>
            <a:endParaRPr sz="3900">
              <a:solidFill>
                <a:schemeClr val="dk1"/>
              </a:solidFill>
              <a:latin typeface="Comic Sans MS"/>
              <a:ea typeface="Comic Sans MS"/>
              <a:cs typeface="Comic Sans MS"/>
              <a:sym typeface="Comic Sans MS"/>
            </a:endParaRPr>
          </a:p>
          <a:p>
            <a:pPr indent="0" lvl="0" marL="0" rtl="0" algn="ctr">
              <a:lnSpc>
                <a:spcPct val="150000"/>
              </a:lnSpc>
              <a:spcBef>
                <a:spcPts val="0"/>
              </a:spcBef>
              <a:spcAft>
                <a:spcPts val="0"/>
              </a:spcAft>
              <a:buNone/>
            </a:pPr>
            <a:r>
              <a:rPr lang="fr-CA" sz="3900">
                <a:solidFill>
                  <a:schemeClr val="dk1"/>
                </a:solidFill>
                <a:latin typeface="Comic Sans MS"/>
                <a:ea typeface="Comic Sans MS"/>
                <a:cs typeface="Comic Sans MS"/>
                <a:sym typeface="Comic Sans MS"/>
              </a:rPr>
              <a:t>Car un fils, nous a été donné</a:t>
            </a:r>
            <a:endParaRPr sz="3900">
              <a:solidFill>
                <a:schemeClr val="dk1"/>
              </a:solidFill>
              <a:latin typeface="Comic Sans MS"/>
              <a:ea typeface="Comic Sans MS"/>
              <a:cs typeface="Comic Sans MS"/>
              <a:sym typeface="Comic Sans MS"/>
            </a:endParaRPr>
          </a:p>
          <a:p>
            <a:pPr indent="0" lvl="0" marL="0" rtl="0" algn="l">
              <a:lnSpc>
                <a:spcPct val="150000"/>
              </a:lnSpc>
              <a:spcBef>
                <a:spcPts val="0"/>
              </a:spcBef>
              <a:spcAft>
                <a:spcPts val="0"/>
              </a:spcAft>
              <a:buNone/>
            </a:pPr>
            <a:r>
              <a:t/>
            </a:r>
            <a:endParaRPr b="1" sz="4900">
              <a:solidFill>
                <a:schemeClr val="dk1"/>
              </a:solidFill>
              <a:latin typeface="Comic Sans MS"/>
              <a:ea typeface="Comic Sans MS"/>
              <a:cs typeface="Comic Sans MS"/>
              <a:sym typeface="Comic Sans MS"/>
            </a:endParaRPr>
          </a:p>
          <a:p>
            <a:pPr indent="0" lvl="0" marL="0" rtl="0" algn="l">
              <a:lnSpc>
                <a:spcPct val="150000"/>
              </a:lnSpc>
              <a:spcBef>
                <a:spcPts val="0"/>
              </a:spcBef>
              <a:spcAft>
                <a:spcPts val="0"/>
              </a:spcAft>
              <a:buNone/>
            </a:pPr>
            <a:r>
              <a:t/>
            </a:r>
            <a:endParaRPr sz="4000">
              <a:solidFill>
                <a:schemeClr val="dk1"/>
              </a:solidFill>
              <a:latin typeface="Comic Sans MS"/>
              <a:ea typeface="Comic Sans MS"/>
              <a:cs typeface="Comic Sans MS"/>
              <a:sym typeface="Comic Sans M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5"/>
          <p:cNvSpPr txBox="1"/>
          <p:nvPr>
            <p:ph type="title"/>
          </p:nvPr>
        </p:nvSpPr>
        <p:spPr>
          <a:xfrm>
            <a:off x="1606825" y="212650"/>
            <a:ext cx="10070100" cy="1281000"/>
          </a:xfrm>
          <a:prstGeom prst="rect">
            <a:avLst/>
          </a:prstGeom>
        </p:spPr>
        <p:txBody>
          <a:bodyPr anchorCtr="0" anchor="t" bIns="45700" lIns="91425" spcFirstLastPara="1" rIns="91425" wrap="square" tIns="45700">
            <a:normAutofit/>
          </a:bodyPr>
          <a:lstStyle/>
          <a:p>
            <a:pPr indent="0" lvl="0" marL="0" rtl="0" algn="ctr">
              <a:spcBef>
                <a:spcPts val="0"/>
              </a:spcBef>
              <a:spcAft>
                <a:spcPts val="0"/>
              </a:spcAft>
              <a:buClr>
                <a:schemeClr val="accent1"/>
              </a:buClr>
              <a:buSzPts val="3200"/>
              <a:buFont typeface="Arial Rounded"/>
              <a:buNone/>
            </a:pPr>
            <a:r>
              <a:rPr b="1" lang="fr-CA" sz="4600">
                <a:solidFill>
                  <a:schemeClr val="accent1"/>
                </a:solidFill>
                <a:latin typeface="Arial Rounded"/>
                <a:ea typeface="Arial Rounded"/>
                <a:cs typeface="Arial Rounded"/>
                <a:sym typeface="Arial Rounded"/>
              </a:rPr>
              <a:t>C’est Noël ce soir </a:t>
            </a:r>
            <a:r>
              <a:rPr b="1" lang="fr-CA" sz="3200">
                <a:solidFill>
                  <a:schemeClr val="accent1"/>
                </a:solidFill>
                <a:latin typeface="Arial Rounded"/>
                <a:ea typeface="Arial Rounded"/>
                <a:cs typeface="Arial Rounded"/>
                <a:sym typeface="Arial Rounded"/>
              </a:rPr>
              <a:t>(Glorious)</a:t>
            </a:r>
            <a:endParaRPr b="1" sz="3200">
              <a:solidFill>
                <a:schemeClr val="accent1"/>
              </a:solidFill>
              <a:latin typeface="Arial Rounded"/>
              <a:ea typeface="Arial Rounded"/>
              <a:cs typeface="Arial Rounded"/>
              <a:sym typeface="Arial Rounded"/>
            </a:endParaRPr>
          </a:p>
          <a:p>
            <a:pPr indent="0" lvl="0" marL="0" rtl="0" algn="ctr">
              <a:spcBef>
                <a:spcPts val="0"/>
              </a:spcBef>
              <a:spcAft>
                <a:spcPts val="0"/>
              </a:spcAft>
              <a:buClr>
                <a:schemeClr val="accent1"/>
              </a:buClr>
              <a:buSzPts val="3200"/>
              <a:buFont typeface="Arial Rounded"/>
              <a:buNone/>
            </a:pPr>
            <a:r>
              <a:rPr b="1" lang="fr-CA" sz="1655" u="sng">
                <a:solidFill>
                  <a:schemeClr val="hlink"/>
                </a:solidFill>
                <a:latin typeface="Arial Rounded"/>
                <a:ea typeface="Arial Rounded"/>
                <a:cs typeface="Arial Rounded"/>
                <a:sym typeface="Arial Rounded"/>
                <a:hlinkClick r:id="rId3"/>
              </a:rPr>
              <a:t>Glorious - C'est Noël ce soir</a:t>
            </a:r>
            <a:endParaRPr b="1" sz="1100">
              <a:solidFill>
                <a:schemeClr val="accent1"/>
              </a:solidFill>
              <a:latin typeface="Arial Rounded"/>
              <a:ea typeface="Arial Rounded"/>
              <a:cs typeface="Arial Rounded"/>
              <a:sym typeface="Arial Rounded"/>
            </a:endParaRPr>
          </a:p>
        </p:txBody>
      </p:sp>
      <p:sp>
        <p:nvSpPr>
          <p:cNvPr id="220" name="Google Shape;220;p25"/>
          <p:cNvSpPr txBox="1"/>
          <p:nvPr/>
        </p:nvSpPr>
        <p:spPr>
          <a:xfrm>
            <a:off x="1923275" y="1844050"/>
            <a:ext cx="9936300" cy="35709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b="1" lang="fr-CA" sz="4000">
                <a:solidFill>
                  <a:schemeClr val="dk1"/>
                </a:solidFill>
                <a:latin typeface="Century Gothic"/>
                <a:ea typeface="Century Gothic"/>
                <a:cs typeface="Century Gothic"/>
                <a:sym typeface="Century Gothic"/>
              </a:rPr>
              <a:t>C’est Noël, ce soir</a:t>
            </a:r>
            <a:endParaRPr b="1" sz="4000">
              <a:solidFill>
                <a:schemeClr val="dk1"/>
              </a:solidFill>
              <a:latin typeface="Century Gothic"/>
              <a:ea typeface="Century Gothic"/>
              <a:cs typeface="Century Gothic"/>
              <a:sym typeface="Century Gothic"/>
            </a:endParaRPr>
          </a:p>
          <a:p>
            <a:pPr indent="0" lvl="0" marL="0" rtl="0" algn="ctr">
              <a:lnSpc>
                <a:spcPct val="150000"/>
              </a:lnSpc>
              <a:spcBef>
                <a:spcPts val="0"/>
              </a:spcBef>
              <a:spcAft>
                <a:spcPts val="0"/>
              </a:spcAft>
              <a:buNone/>
            </a:pPr>
            <a:r>
              <a:rPr b="1" lang="fr-CA" sz="4000">
                <a:solidFill>
                  <a:schemeClr val="dk1"/>
                </a:solidFill>
                <a:latin typeface="Century Gothic"/>
                <a:ea typeface="Century Gothic"/>
                <a:cs typeface="Century Gothic"/>
                <a:sym typeface="Century Gothic"/>
              </a:rPr>
              <a:t>Dieu vient dans notre histoire !</a:t>
            </a:r>
            <a:endParaRPr b="1" sz="4000">
              <a:solidFill>
                <a:schemeClr val="dk1"/>
              </a:solidFill>
              <a:latin typeface="Century Gothic"/>
              <a:ea typeface="Century Gothic"/>
              <a:cs typeface="Century Gothic"/>
              <a:sym typeface="Century Gothic"/>
            </a:endParaRPr>
          </a:p>
          <a:p>
            <a:pPr indent="0" lvl="0" marL="0" rtl="0" algn="ctr">
              <a:lnSpc>
                <a:spcPct val="150000"/>
              </a:lnSpc>
              <a:spcBef>
                <a:spcPts val="0"/>
              </a:spcBef>
              <a:spcAft>
                <a:spcPts val="0"/>
              </a:spcAft>
              <a:buNone/>
            </a:pPr>
            <a:r>
              <a:rPr b="1" lang="fr-CA" sz="4000">
                <a:solidFill>
                  <a:schemeClr val="dk1"/>
                </a:solidFill>
                <a:latin typeface="Century Gothic"/>
                <a:ea typeface="Century Gothic"/>
                <a:cs typeface="Century Gothic"/>
                <a:sym typeface="Century Gothic"/>
              </a:rPr>
              <a:t>C’est Noël, ce soir</a:t>
            </a:r>
            <a:endParaRPr b="1" sz="4000">
              <a:solidFill>
                <a:schemeClr val="dk1"/>
              </a:solidFill>
              <a:latin typeface="Century Gothic"/>
              <a:ea typeface="Century Gothic"/>
              <a:cs typeface="Century Gothic"/>
              <a:sym typeface="Century Gothic"/>
            </a:endParaRPr>
          </a:p>
          <a:p>
            <a:pPr indent="0" lvl="0" marL="0" rtl="0" algn="ctr">
              <a:lnSpc>
                <a:spcPct val="150000"/>
              </a:lnSpc>
              <a:spcBef>
                <a:spcPts val="0"/>
              </a:spcBef>
              <a:spcAft>
                <a:spcPts val="0"/>
              </a:spcAft>
              <a:buNone/>
            </a:pPr>
            <a:r>
              <a:rPr b="1" lang="fr-CA" sz="4000">
                <a:solidFill>
                  <a:schemeClr val="dk1"/>
                </a:solidFill>
                <a:latin typeface="Century Gothic"/>
                <a:ea typeface="Century Gothic"/>
                <a:cs typeface="Century Gothic"/>
                <a:sym typeface="Century Gothic"/>
              </a:rPr>
              <a:t>Jésus notre espoir !</a:t>
            </a:r>
            <a:endParaRPr sz="4000">
              <a:solidFill>
                <a:schemeClr val="dk1"/>
              </a:solidFill>
              <a:latin typeface="Comic Sans MS"/>
              <a:ea typeface="Comic Sans MS"/>
              <a:cs typeface="Comic Sans MS"/>
              <a:sym typeface="Comic Sans M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26"/>
          <p:cNvPicPr preferRelativeResize="0"/>
          <p:nvPr/>
        </p:nvPicPr>
        <p:blipFill>
          <a:blip r:embed="rId3">
            <a:alphaModFix/>
          </a:blip>
          <a:stretch>
            <a:fillRect/>
          </a:stretch>
        </p:blipFill>
        <p:spPr>
          <a:xfrm>
            <a:off x="0" y="0"/>
            <a:ext cx="12192000" cy="7388349"/>
          </a:xfrm>
          <a:prstGeom prst="rect">
            <a:avLst/>
          </a:prstGeom>
          <a:noFill/>
          <a:ln>
            <a:noFill/>
          </a:ln>
        </p:spPr>
      </p:pic>
      <p:pic>
        <p:nvPicPr>
          <p:cNvPr id="226" name="Google Shape;226;p26"/>
          <p:cNvPicPr preferRelativeResize="0"/>
          <p:nvPr/>
        </p:nvPicPr>
        <p:blipFill rotWithShape="1">
          <a:blip r:embed="rId4">
            <a:alphaModFix/>
          </a:blip>
          <a:srcRect b="0" l="0" r="0" t="0"/>
          <a:stretch/>
        </p:blipFill>
        <p:spPr>
          <a:xfrm>
            <a:off x="10551120" y="6267579"/>
            <a:ext cx="1640882" cy="742795"/>
          </a:xfrm>
          <a:prstGeom prst="rect">
            <a:avLst/>
          </a:prstGeom>
          <a:noFill/>
          <a:ln>
            <a:noFill/>
          </a:ln>
        </p:spPr>
      </p:pic>
      <p:sp>
        <p:nvSpPr>
          <p:cNvPr id="227" name="Google Shape;227;p26"/>
          <p:cNvSpPr txBox="1"/>
          <p:nvPr/>
        </p:nvSpPr>
        <p:spPr>
          <a:xfrm>
            <a:off x="228600" y="152400"/>
            <a:ext cx="87660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sz="2400">
                <a:solidFill>
                  <a:srgbClr val="FFFFFF"/>
                </a:solidFill>
                <a:latin typeface="Comic Sans MS"/>
                <a:ea typeface="Comic Sans MS"/>
                <a:cs typeface="Comic Sans MS"/>
                <a:sym typeface="Comic Sans MS"/>
              </a:rPr>
              <a:t>« Où est le roi des Juifs qui vient de naître ?</a:t>
            </a:r>
            <a:endParaRPr b="1" sz="2400">
              <a:solidFill>
                <a:srgbClr val="FFFFFF"/>
              </a:solidFill>
              <a:latin typeface="Comic Sans MS"/>
              <a:ea typeface="Comic Sans MS"/>
              <a:cs typeface="Comic Sans MS"/>
              <a:sym typeface="Comic Sans MS"/>
            </a:endParaRPr>
          </a:p>
          <a:p>
            <a:pPr indent="0" lvl="0" marL="0" rtl="0" algn="l">
              <a:spcBef>
                <a:spcPts val="0"/>
              </a:spcBef>
              <a:spcAft>
                <a:spcPts val="0"/>
              </a:spcAft>
              <a:buNone/>
            </a:pPr>
            <a:r>
              <a:rPr b="1" lang="fr-CA" sz="2400">
                <a:solidFill>
                  <a:srgbClr val="FFFFFF"/>
                </a:solidFill>
                <a:latin typeface="Comic Sans MS"/>
                <a:ea typeface="Comic Sans MS"/>
                <a:cs typeface="Comic Sans MS"/>
                <a:sym typeface="Comic Sans MS"/>
              </a:rPr>
              <a:t>Nous avons vu son étoile à l’orient</a:t>
            </a:r>
            <a:endParaRPr b="1" sz="2400">
              <a:solidFill>
                <a:srgbClr val="FFFFFF"/>
              </a:solidFill>
              <a:latin typeface="Comic Sans MS"/>
              <a:ea typeface="Comic Sans MS"/>
              <a:cs typeface="Comic Sans MS"/>
              <a:sym typeface="Comic Sans MS"/>
            </a:endParaRPr>
          </a:p>
          <a:p>
            <a:pPr indent="0" lvl="0" marL="0" rtl="0" algn="l">
              <a:spcBef>
                <a:spcPts val="0"/>
              </a:spcBef>
              <a:spcAft>
                <a:spcPts val="0"/>
              </a:spcAft>
              <a:buNone/>
            </a:pPr>
            <a:r>
              <a:rPr b="1" lang="fr-CA" sz="2400">
                <a:solidFill>
                  <a:srgbClr val="FFFFFF"/>
                </a:solidFill>
                <a:latin typeface="Comic Sans MS"/>
                <a:ea typeface="Comic Sans MS"/>
                <a:cs typeface="Comic Sans MS"/>
                <a:sym typeface="Comic Sans MS"/>
              </a:rPr>
              <a:t>et nous sommes venus nous prosterner devant lui.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Brin">
  <a:themeElements>
    <a:clrScheme name="Sillage">
      <a:dk1>
        <a:srgbClr val="000000"/>
      </a:dk1>
      <a:lt1>
        <a:srgbClr val="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