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92" r:id="rId6"/>
    <p:sldId id="293" r:id="rId7"/>
    <p:sldId id="267" r:id="rId8"/>
    <p:sldId id="272" r:id="rId9"/>
    <p:sldId id="279" r:id="rId10"/>
    <p:sldId id="297" r:id="rId11"/>
    <p:sldId id="298" r:id="rId12"/>
    <p:sldId id="299" r:id="rId13"/>
    <p:sldId id="308" r:id="rId14"/>
    <p:sldId id="300" r:id="rId15"/>
    <p:sldId id="301" r:id="rId16"/>
    <p:sldId id="302" r:id="rId17"/>
    <p:sldId id="303" r:id="rId18"/>
    <p:sldId id="304" r:id="rId19"/>
    <p:sldId id="305" r:id="rId20"/>
    <p:sldId id="306" r:id="rId21"/>
    <p:sldId id="307" r:id="rId22"/>
    <p:sldId id="296" r:id="rId23"/>
    <p:sldId id="295" r:id="rId24"/>
    <p:sldId id="294" r:id="rId25"/>
    <p:sldId id="291" r:id="rId26"/>
    <p:sldId id="264" r:id="rId27"/>
    <p:sldId id="266"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459EE2-824A-4E13-B0E3-C7E99EE40066}" v="261" dt="2021-03-10T20:48:20.21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0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Maillet-Rao" userId="bfd1aff5-dd21-40de-a7ff-1edd1a258d0f" providerId="ADAL" clId="{2A459EE2-824A-4E13-B0E3-C7E99EE40066}"/>
    <pc:docChg chg="undo custSel addSld delSld modSld">
      <pc:chgData name="Caroline Maillet-Rao" userId="bfd1aff5-dd21-40de-a7ff-1edd1a258d0f" providerId="ADAL" clId="{2A459EE2-824A-4E13-B0E3-C7E99EE40066}" dt="2021-03-10T20:55:51.227" v="11083" actId="20577"/>
      <pc:docMkLst>
        <pc:docMk/>
      </pc:docMkLst>
      <pc:sldChg chg="modSp mod">
        <pc:chgData name="Caroline Maillet-Rao" userId="bfd1aff5-dd21-40de-a7ff-1edd1a258d0f" providerId="ADAL" clId="{2A459EE2-824A-4E13-B0E3-C7E99EE40066}" dt="2021-03-10T20:55:51.227" v="11083" actId="20577"/>
        <pc:sldMkLst>
          <pc:docMk/>
          <pc:sldMk cId="4009574195" sldId="257"/>
        </pc:sldMkLst>
        <pc:spChg chg="mod">
          <ac:chgData name="Caroline Maillet-Rao" userId="bfd1aff5-dd21-40de-a7ff-1edd1a258d0f" providerId="ADAL" clId="{2A459EE2-824A-4E13-B0E3-C7E99EE40066}" dt="2021-03-10T20:55:51.227" v="11083" actId="20577"/>
          <ac:spMkLst>
            <pc:docMk/>
            <pc:sldMk cId="4009574195" sldId="257"/>
            <ac:spMk id="3" creationId="{F0DBF1E2-358F-491A-A022-EDA5C4BFD8EB}"/>
          </ac:spMkLst>
        </pc:spChg>
      </pc:sldChg>
      <pc:sldChg chg="addSp modSp mod">
        <pc:chgData name="Caroline Maillet-Rao" userId="bfd1aff5-dd21-40de-a7ff-1edd1a258d0f" providerId="ADAL" clId="{2A459EE2-824A-4E13-B0E3-C7E99EE40066}" dt="2021-03-10T20:16:55.015" v="9979"/>
        <pc:sldMkLst>
          <pc:docMk/>
          <pc:sldMk cId="3009296416" sldId="259"/>
        </pc:sldMkLst>
        <pc:spChg chg="mod">
          <ac:chgData name="Caroline Maillet-Rao" userId="bfd1aff5-dd21-40de-a7ff-1edd1a258d0f" providerId="ADAL" clId="{2A459EE2-824A-4E13-B0E3-C7E99EE40066}" dt="2021-03-10T17:07:15.906" v="1719" actId="20577"/>
          <ac:spMkLst>
            <pc:docMk/>
            <pc:sldMk cId="3009296416" sldId="259"/>
            <ac:spMk id="3" creationId="{CF7E4338-5716-48EB-A1E2-FCA17F13ABB9}"/>
          </ac:spMkLst>
        </pc:spChg>
        <pc:picChg chg="add mod">
          <ac:chgData name="Caroline Maillet-Rao" userId="bfd1aff5-dd21-40de-a7ff-1edd1a258d0f" providerId="ADAL" clId="{2A459EE2-824A-4E13-B0E3-C7E99EE40066}" dt="2021-03-10T20:16:55.015" v="9979"/>
          <ac:picMkLst>
            <pc:docMk/>
            <pc:sldMk cId="3009296416" sldId="259"/>
            <ac:picMk id="12" creationId="{00F4D46F-2739-479E-AD8C-58936E98AB79}"/>
          </ac:picMkLst>
        </pc:picChg>
        <pc:picChg chg="mod">
          <ac:chgData name="Caroline Maillet-Rao" userId="bfd1aff5-dd21-40de-a7ff-1edd1a258d0f" providerId="ADAL" clId="{2A459EE2-824A-4E13-B0E3-C7E99EE40066}" dt="2021-03-04T18:11:37.094" v="536" actId="1076"/>
          <ac:picMkLst>
            <pc:docMk/>
            <pc:sldMk cId="3009296416" sldId="259"/>
            <ac:picMk id="1028" creationId="{E482E120-C40A-4497-BBD2-08D260A7F5A8}"/>
          </ac:picMkLst>
        </pc:picChg>
        <pc:picChg chg="mod">
          <ac:chgData name="Caroline Maillet-Rao" userId="bfd1aff5-dd21-40de-a7ff-1edd1a258d0f" providerId="ADAL" clId="{2A459EE2-824A-4E13-B0E3-C7E99EE40066}" dt="2021-03-04T18:10:45.889" v="460" actId="1076"/>
          <ac:picMkLst>
            <pc:docMk/>
            <pc:sldMk cId="3009296416" sldId="259"/>
            <ac:picMk id="1032" creationId="{B1B41D93-62C6-43D9-B207-CC9A121180AF}"/>
          </ac:picMkLst>
        </pc:picChg>
        <pc:picChg chg="mod">
          <ac:chgData name="Caroline Maillet-Rao" userId="bfd1aff5-dd21-40de-a7ff-1edd1a258d0f" providerId="ADAL" clId="{2A459EE2-824A-4E13-B0E3-C7E99EE40066}" dt="2021-03-10T17:06:39.152" v="1707" actId="1076"/>
          <ac:picMkLst>
            <pc:docMk/>
            <pc:sldMk cId="3009296416" sldId="259"/>
            <ac:picMk id="1034" creationId="{B8A931A2-F29F-4C73-99C7-DE22CBCB6BDC}"/>
          </ac:picMkLst>
        </pc:picChg>
        <pc:picChg chg="mod">
          <ac:chgData name="Caroline Maillet-Rao" userId="bfd1aff5-dd21-40de-a7ff-1edd1a258d0f" providerId="ADAL" clId="{2A459EE2-824A-4E13-B0E3-C7E99EE40066}" dt="2021-03-04T18:11:41.502" v="537" actId="167"/>
          <ac:picMkLst>
            <pc:docMk/>
            <pc:sldMk cId="3009296416" sldId="259"/>
            <ac:picMk id="1036" creationId="{ECB0284E-1255-4289-89F5-914FE1610939}"/>
          </ac:picMkLst>
        </pc:picChg>
        <pc:picChg chg="mod">
          <ac:chgData name="Caroline Maillet-Rao" userId="bfd1aff5-dd21-40de-a7ff-1edd1a258d0f" providerId="ADAL" clId="{2A459EE2-824A-4E13-B0E3-C7E99EE40066}" dt="2021-03-04T18:10:37.502" v="457" actId="1076"/>
          <ac:picMkLst>
            <pc:docMk/>
            <pc:sldMk cId="3009296416" sldId="259"/>
            <ac:picMk id="1038" creationId="{5C05624C-47CE-4A28-A805-7DF9C42C8FFB}"/>
          </ac:picMkLst>
        </pc:picChg>
      </pc:sldChg>
      <pc:sldChg chg="addSp delSp modSp del mod">
        <pc:chgData name="Caroline Maillet-Rao" userId="bfd1aff5-dd21-40de-a7ff-1edd1a258d0f" providerId="ADAL" clId="{2A459EE2-824A-4E13-B0E3-C7E99EE40066}" dt="2021-03-10T20:07:05.503" v="9943" actId="2696"/>
        <pc:sldMkLst>
          <pc:docMk/>
          <pc:sldMk cId="2161867861" sldId="263"/>
        </pc:sldMkLst>
        <pc:spChg chg="mod">
          <ac:chgData name="Caroline Maillet-Rao" userId="bfd1aff5-dd21-40de-a7ff-1edd1a258d0f" providerId="ADAL" clId="{2A459EE2-824A-4E13-B0E3-C7E99EE40066}" dt="2021-03-10T17:38:16.377" v="3242" actId="14100"/>
          <ac:spMkLst>
            <pc:docMk/>
            <pc:sldMk cId="2161867861" sldId="263"/>
            <ac:spMk id="2" creationId="{85716877-0208-402C-BE3D-CD8AE51687D3}"/>
          </ac:spMkLst>
        </pc:spChg>
        <pc:spChg chg="del">
          <ac:chgData name="Caroline Maillet-Rao" userId="bfd1aff5-dd21-40de-a7ff-1edd1a258d0f" providerId="ADAL" clId="{2A459EE2-824A-4E13-B0E3-C7E99EE40066}" dt="2021-03-10T17:38:20.719" v="3243" actId="21"/>
          <ac:spMkLst>
            <pc:docMk/>
            <pc:sldMk cId="2161867861" sldId="263"/>
            <ac:spMk id="3" creationId="{B4840222-D46A-45B7-99E7-D9385D242DFF}"/>
          </ac:spMkLst>
        </pc:spChg>
        <pc:spChg chg="del">
          <ac:chgData name="Caroline Maillet-Rao" userId="bfd1aff5-dd21-40de-a7ff-1edd1a258d0f" providerId="ADAL" clId="{2A459EE2-824A-4E13-B0E3-C7E99EE40066}" dt="2021-03-10T17:38:45.837" v="3248" actId="21"/>
          <ac:spMkLst>
            <pc:docMk/>
            <pc:sldMk cId="2161867861" sldId="263"/>
            <ac:spMk id="5" creationId="{F35B3EF9-4BC8-4D07-BF81-5A785CC0F84F}"/>
          </ac:spMkLst>
        </pc:spChg>
        <pc:spChg chg="del">
          <ac:chgData name="Caroline Maillet-Rao" userId="bfd1aff5-dd21-40de-a7ff-1edd1a258d0f" providerId="ADAL" clId="{2A459EE2-824A-4E13-B0E3-C7E99EE40066}" dt="2021-03-10T17:38:42.952" v="3247" actId="21"/>
          <ac:spMkLst>
            <pc:docMk/>
            <pc:sldMk cId="2161867861" sldId="263"/>
            <ac:spMk id="6" creationId="{11710CF3-9B21-4F3C-A285-38D251637D05}"/>
          </ac:spMkLst>
        </pc:spChg>
        <pc:spChg chg="add del mod">
          <ac:chgData name="Caroline Maillet-Rao" userId="bfd1aff5-dd21-40de-a7ff-1edd1a258d0f" providerId="ADAL" clId="{2A459EE2-824A-4E13-B0E3-C7E99EE40066}" dt="2021-03-10T17:38:34.040" v="3245" actId="21"/>
          <ac:spMkLst>
            <pc:docMk/>
            <pc:sldMk cId="2161867861" sldId="263"/>
            <ac:spMk id="7" creationId="{1E6930AC-4B31-408F-B6B8-A9E96C637136}"/>
          </ac:spMkLst>
        </pc:spChg>
        <pc:spChg chg="del">
          <ac:chgData name="Caroline Maillet-Rao" userId="bfd1aff5-dd21-40de-a7ff-1edd1a258d0f" providerId="ADAL" clId="{2A459EE2-824A-4E13-B0E3-C7E99EE40066}" dt="2021-03-10T17:38:40.249" v="3246" actId="21"/>
          <ac:spMkLst>
            <pc:docMk/>
            <pc:sldMk cId="2161867861" sldId="263"/>
            <ac:spMk id="9" creationId="{544A7E9C-BE47-4663-A4AE-CF4F2C838BEA}"/>
          </ac:spMkLst>
        </pc:spChg>
        <pc:picChg chg="del">
          <ac:chgData name="Caroline Maillet-Rao" userId="bfd1aff5-dd21-40de-a7ff-1edd1a258d0f" providerId="ADAL" clId="{2A459EE2-824A-4E13-B0E3-C7E99EE40066}" dt="2021-03-10T17:38:23.243" v="3244" actId="21"/>
          <ac:picMkLst>
            <pc:docMk/>
            <pc:sldMk cId="2161867861" sldId="263"/>
            <ac:picMk id="8" creationId="{E3E352A2-9DEE-4481-82F4-03F3A6CFAE96}"/>
          </ac:picMkLst>
        </pc:picChg>
      </pc:sldChg>
      <pc:sldChg chg="addSp modSp mod">
        <pc:chgData name="Caroline Maillet-Rao" userId="bfd1aff5-dd21-40de-a7ff-1edd1a258d0f" providerId="ADAL" clId="{2A459EE2-824A-4E13-B0E3-C7E99EE40066}" dt="2021-03-10T20:48:20.214" v="11074" actId="14100"/>
        <pc:sldMkLst>
          <pc:docMk/>
          <pc:sldMk cId="3120870236" sldId="264"/>
        </pc:sldMkLst>
        <pc:spChg chg="mod">
          <ac:chgData name="Caroline Maillet-Rao" userId="bfd1aff5-dd21-40de-a7ff-1edd1a258d0f" providerId="ADAL" clId="{2A459EE2-824A-4E13-B0E3-C7E99EE40066}" dt="2021-03-10T20:44:02.475" v="11071" actId="1076"/>
          <ac:spMkLst>
            <pc:docMk/>
            <pc:sldMk cId="3120870236" sldId="264"/>
            <ac:spMk id="2" creationId="{01FA1061-317B-47B2-A59B-FAAE025E6A91}"/>
          </ac:spMkLst>
        </pc:spChg>
        <pc:spChg chg="mod">
          <ac:chgData name="Caroline Maillet-Rao" userId="bfd1aff5-dd21-40de-a7ff-1edd1a258d0f" providerId="ADAL" clId="{2A459EE2-824A-4E13-B0E3-C7E99EE40066}" dt="2021-03-10T20:43:57.611" v="11069" actId="1076"/>
          <ac:spMkLst>
            <pc:docMk/>
            <pc:sldMk cId="3120870236" sldId="264"/>
            <ac:spMk id="3" creationId="{EB2C5BAA-D9B7-4AF6-A682-3D98D71E9978}"/>
          </ac:spMkLst>
        </pc:spChg>
        <pc:picChg chg="mod">
          <ac:chgData name="Caroline Maillet-Rao" userId="bfd1aff5-dd21-40de-a7ff-1edd1a258d0f" providerId="ADAL" clId="{2A459EE2-824A-4E13-B0E3-C7E99EE40066}" dt="2021-03-10T20:07:41.232" v="9978" actId="1076"/>
          <ac:picMkLst>
            <pc:docMk/>
            <pc:sldMk cId="3120870236" sldId="264"/>
            <ac:picMk id="5" creationId="{EC973D05-9A89-475D-90E9-001AAD3294B4}"/>
          </ac:picMkLst>
        </pc:picChg>
        <pc:picChg chg="mod">
          <ac:chgData name="Caroline Maillet-Rao" userId="bfd1aff5-dd21-40de-a7ff-1edd1a258d0f" providerId="ADAL" clId="{2A459EE2-824A-4E13-B0E3-C7E99EE40066}" dt="2021-03-10T20:48:20.214" v="11074" actId="14100"/>
          <ac:picMkLst>
            <pc:docMk/>
            <pc:sldMk cId="3120870236" sldId="264"/>
            <ac:picMk id="6" creationId="{313BB3AC-5686-4CA1-8E99-C62972376458}"/>
          </ac:picMkLst>
        </pc:picChg>
        <pc:picChg chg="add mod">
          <ac:chgData name="Caroline Maillet-Rao" userId="bfd1aff5-dd21-40de-a7ff-1edd1a258d0f" providerId="ADAL" clId="{2A459EE2-824A-4E13-B0E3-C7E99EE40066}" dt="2021-03-10T20:18:50.363" v="9997"/>
          <ac:picMkLst>
            <pc:docMk/>
            <pc:sldMk cId="3120870236" sldId="264"/>
            <ac:picMk id="7" creationId="{A34440AF-E7E1-49DA-8171-0911EC2D1A5A}"/>
          </ac:picMkLst>
        </pc:picChg>
      </pc:sldChg>
      <pc:sldChg chg="addSp delSp modSp mod">
        <pc:chgData name="Caroline Maillet-Rao" userId="bfd1aff5-dd21-40de-a7ff-1edd1a258d0f" providerId="ADAL" clId="{2A459EE2-824A-4E13-B0E3-C7E99EE40066}" dt="2021-03-10T17:44:36.888" v="3619"/>
        <pc:sldMkLst>
          <pc:docMk/>
          <pc:sldMk cId="652530033" sldId="267"/>
        </pc:sldMkLst>
        <pc:spChg chg="mod">
          <ac:chgData name="Caroline Maillet-Rao" userId="bfd1aff5-dd21-40de-a7ff-1edd1a258d0f" providerId="ADAL" clId="{2A459EE2-824A-4E13-B0E3-C7E99EE40066}" dt="2021-03-04T18:24:12.432" v="802" actId="14100"/>
          <ac:spMkLst>
            <pc:docMk/>
            <pc:sldMk cId="652530033" sldId="267"/>
            <ac:spMk id="2" creationId="{27921F85-CD5B-4AB9-B021-62487E5EB238}"/>
          </ac:spMkLst>
        </pc:spChg>
        <pc:spChg chg="mod">
          <ac:chgData name="Caroline Maillet-Rao" userId="bfd1aff5-dd21-40de-a7ff-1edd1a258d0f" providerId="ADAL" clId="{2A459EE2-824A-4E13-B0E3-C7E99EE40066}" dt="2021-03-10T17:08:31.578" v="1731" actId="20577"/>
          <ac:spMkLst>
            <pc:docMk/>
            <pc:sldMk cId="652530033" sldId="267"/>
            <ac:spMk id="3" creationId="{CF7E4338-5716-48EB-A1E2-FCA17F13ABB9}"/>
          </ac:spMkLst>
        </pc:spChg>
        <pc:spChg chg="add del mod">
          <ac:chgData name="Caroline Maillet-Rao" userId="bfd1aff5-dd21-40de-a7ff-1edd1a258d0f" providerId="ADAL" clId="{2A459EE2-824A-4E13-B0E3-C7E99EE40066}" dt="2021-03-10T17:44:36.888" v="3619"/>
          <ac:spMkLst>
            <pc:docMk/>
            <pc:sldMk cId="652530033" sldId="267"/>
            <ac:spMk id="7" creationId="{7167D43D-3121-41AC-8676-26849AD65A5A}"/>
          </ac:spMkLst>
        </pc:spChg>
        <pc:picChg chg="mod">
          <ac:chgData name="Caroline Maillet-Rao" userId="bfd1aff5-dd21-40de-a7ff-1edd1a258d0f" providerId="ADAL" clId="{2A459EE2-824A-4E13-B0E3-C7E99EE40066}" dt="2021-03-04T20:58:11.875" v="1451" actId="14100"/>
          <ac:picMkLst>
            <pc:docMk/>
            <pc:sldMk cId="652530033" sldId="267"/>
            <ac:picMk id="8" creationId="{6CBEA83C-49EE-4099-ADAE-872EBFB4C9E3}"/>
          </ac:picMkLst>
        </pc:picChg>
      </pc:sldChg>
      <pc:sldChg chg="del">
        <pc:chgData name="Caroline Maillet-Rao" userId="bfd1aff5-dd21-40de-a7ff-1edd1a258d0f" providerId="ADAL" clId="{2A459EE2-824A-4E13-B0E3-C7E99EE40066}" dt="2021-03-10T17:14:04.755" v="1732" actId="2696"/>
        <pc:sldMkLst>
          <pc:docMk/>
          <pc:sldMk cId="4272420984" sldId="269"/>
        </pc:sldMkLst>
      </pc:sldChg>
      <pc:sldChg chg="del">
        <pc:chgData name="Caroline Maillet-Rao" userId="bfd1aff5-dd21-40de-a7ff-1edd1a258d0f" providerId="ADAL" clId="{2A459EE2-824A-4E13-B0E3-C7E99EE40066}" dt="2021-03-10T17:14:31.359" v="1733" actId="2696"/>
        <pc:sldMkLst>
          <pc:docMk/>
          <pc:sldMk cId="3521278599" sldId="270"/>
        </pc:sldMkLst>
      </pc:sldChg>
      <pc:sldChg chg="modSp mod">
        <pc:chgData name="Caroline Maillet-Rao" userId="bfd1aff5-dd21-40de-a7ff-1edd1a258d0f" providerId="ADAL" clId="{2A459EE2-824A-4E13-B0E3-C7E99EE40066}" dt="2021-03-10T17:48:01.374" v="3741" actId="20577"/>
        <pc:sldMkLst>
          <pc:docMk/>
          <pc:sldMk cId="238567264" sldId="272"/>
        </pc:sldMkLst>
        <pc:spChg chg="mod">
          <ac:chgData name="Caroline Maillet-Rao" userId="bfd1aff5-dd21-40de-a7ff-1edd1a258d0f" providerId="ADAL" clId="{2A459EE2-824A-4E13-B0E3-C7E99EE40066}" dt="2021-03-10T17:44:39.539" v="3620" actId="20577"/>
          <ac:spMkLst>
            <pc:docMk/>
            <pc:sldMk cId="238567264" sldId="272"/>
            <ac:spMk id="2" creationId="{27921F85-CD5B-4AB9-B021-62487E5EB238}"/>
          </ac:spMkLst>
        </pc:spChg>
        <pc:spChg chg="mod">
          <ac:chgData name="Caroline Maillet-Rao" userId="bfd1aff5-dd21-40de-a7ff-1edd1a258d0f" providerId="ADAL" clId="{2A459EE2-824A-4E13-B0E3-C7E99EE40066}" dt="2021-03-10T17:48:01.374" v="3741" actId="20577"/>
          <ac:spMkLst>
            <pc:docMk/>
            <pc:sldMk cId="238567264" sldId="272"/>
            <ac:spMk id="3" creationId="{CF7E4338-5716-48EB-A1E2-FCA17F13ABB9}"/>
          </ac:spMkLst>
        </pc:spChg>
      </pc:sldChg>
      <pc:sldChg chg="del">
        <pc:chgData name="Caroline Maillet-Rao" userId="bfd1aff5-dd21-40de-a7ff-1edd1a258d0f" providerId="ADAL" clId="{2A459EE2-824A-4E13-B0E3-C7E99EE40066}" dt="2021-03-10T17:33:43.467" v="3101" actId="2696"/>
        <pc:sldMkLst>
          <pc:docMk/>
          <pc:sldMk cId="3548352644" sldId="273"/>
        </pc:sldMkLst>
      </pc:sldChg>
      <pc:sldChg chg="del">
        <pc:chgData name="Caroline Maillet-Rao" userId="bfd1aff5-dd21-40de-a7ff-1edd1a258d0f" providerId="ADAL" clId="{2A459EE2-824A-4E13-B0E3-C7E99EE40066}" dt="2021-03-10T17:33:38.962" v="3100" actId="2696"/>
        <pc:sldMkLst>
          <pc:docMk/>
          <pc:sldMk cId="2621565143" sldId="276"/>
        </pc:sldMkLst>
      </pc:sldChg>
      <pc:sldChg chg="del">
        <pc:chgData name="Caroline Maillet-Rao" userId="bfd1aff5-dd21-40de-a7ff-1edd1a258d0f" providerId="ADAL" clId="{2A459EE2-824A-4E13-B0E3-C7E99EE40066}" dt="2021-03-10T17:33:46.944" v="3102" actId="2696"/>
        <pc:sldMkLst>
          <pc:docMk/>
          <pc:sldMk cId="2801456747" sldId="278"/>
        </pc:sldMkLst>
      </pc:sldChg>
      <pc:sldChg chg="addSp modSp mod">
        <pc:chgData name="Caroline Maillet-Rao" userId="bfd1aff5-dd21-40de-a7ff-1edd1a258d0f" providerId="ADAL" clId="{2A459EE2-824A-4E13-B0E3-C7E99EE40066}" dt="2021-03-10T20:17:17.425" v="9982"/>
        <pc:sldMkLst>
          <pc:docMk/>
          <pc:sldMk cId="1762214628" sldId="279"/>
        </pc:sldMkLst>
        <pc:spChg chg="mod">
          <ac:chgData name="Caroline Maillet-Rao" userId="bfd1aff5-dd21-40de-a7ff-1edd1a258d0f" providerId="ADAL" clId="{2A459EE2-824A-4E13-B0E3-C7E99EE40066}" dt="2021-03-10T17:36:53.184" v="3207" actId="1076"/>
          <ac:spMkLst>
            <pc:docMk/>
            <pc:sldMk cId="1762214628" sldId="279"/>
            <ac:spMk id="2" creationId="{27921F85-CD5B-4AB9-B021-62487E5EB238}"/>
          </ac:spMkLst>
        </pc:spChg>
        <pc:spChg chg="mod">
          <ac:chgData name="Caroline Maillet-Rao" userId="bfd1aff5-dd21-40de-a7ff-1edd1a258d0f" providerId="ADAL" clId="{2A459EE2-824A-4E13-B0E3-C7E99EE40066}" dt="2021-03-10T18:19:22.382" v="4233" actId="1076"/>
          <ac:spMkLst>
            <pc:docMk/>
            <pc:sldMk cId="1762214628" sldId="279"/>
            <ac:spMk id="3" creationId="{CF7E4338-5716-48EB-A1E2-FCA17F13ABB9}"/>
          </ac:spMkLst>
        </pc:spChg>
        <pc:picChg chg="add mod">
          <ac:chgData name="Caroline Maillet-Rao" userId="bfd1aff5-dd21-40de-a7ff-1edd1a258d0f" providerId="ADAL" clId="{2A459EE2-824A-4E13-B0E3-C7E99EE40066}" dt="2021-03-10T20:17:17.425" v="9982"/>
          <ac:picMkLst>
            <pc:docMk/>
            <pc:sldMk cId="1762214628" sldId="279"/>
            <ac:picMk id="6" creationId="{F9E5353A-0657-4B1C-B32D-2CFCB2794E16}"/>
          </ac:picMkLst>
        </pc:picChg>
      </pc:sldChg>
      <pc:sldChg chg="del">
        <pc:chgData name="Caroline Maillet-Rao" userId="bfd1aff5-dd21-40de-a7ff-1edd1a258d0f" providerId="ADAL" clId="{2A459EE2-824A-4E13-B0E3-C7E99EE40066}" dt="2021-03-10T17:37:06.486" v="3209" actId="2696"/>
        <pc:sldMkLst>
          <pc:docMk/>
          <pc:sldMk cId="3606743465" sldId="280"/>
        </pc:sldMkLst>
      </pc:sldChg>
      <pc:sldChg chg="del">
        <pc:chgData name="Caroline Maillet-Rao" userId="bfd1aff5-dd21-40de-a7ff-1edd1a258d0f" providerId="ADAL" clId="{2A459EE2-824A-4E13-B0E3-C7E99EE40066}" dt="2021-03-10T17:34:16.560" v="3109" actId="2696"/>
        <pc:sldMkLst>
          <pc:docMk/>
          <pc:sldMk cId="1875373664" sldId="281"/>
        </pc:sldMkLst>
      </pc:sldChg>
      <pc:sldChg chg="del">
        <pc:chgData name="Caroline Maillet-Rao" userId="bfd1aff5-dd21-40de-a7ff-1edd1a258d0f" providerId="ADAL" clId="{2A459EE2-824A-4E13-B0E3-C7E99EE40066}" dt="2021-03-10T17:33:49.590" v="3103" actId="2696"/>
        <pc:sldMkLst>
          <pc:docMk/>
          <pc:sldMk cId="2617840395" sldId="282"/>
        </pc:sldMkLst>
      </pc:sldChg>
      <pc:sldChg chg="del">
        <pc:chgData name="Caroline Maillet-Rao" userId="bfd1aff5-dd21-40de-a7ff-1edd1a258d0f" providerId="ADAL" clId="{2A459EE2-824A-4E13-B0E3-C7E99EE40066}" dt="2021-03-10T17:33:57.853" v="3106" actId="2696"/>
        <pc:sldMkLst>
          <pc:docMk/>
          <pc:sldMk cId="1733699508" sldId="283"/>
        </pc:sldMkLst>
      </pc:sldChg>
      <pc:sldChg chg="del">
        <pc:chgData name="Caroline Maillet-Rao" userId="bfd1aff5-dd21-40de-a7ff-1edd1a258d0f" providerId="ADAL" clId="{2A459EE2-824A-4E13-B0E3-C7E99EE40066}" dt="2021-03-10T17:33:52.125" v="3104" actId="2696"/>
        <pc:sldMkLst>
          <pc:docMk/>
          <pc:sldMk cId="3526568632" sldId="285"/>
        </pc:sldMkLst>
      </pc:sldChg>
      <pc:sldChg chg="del">
        <pc:chgData name="Caroline Maillet-Rao" userId="bfd1aff5-dd21-40de-a7ff-1edd1a258d0f" providerId="ADAL" clId="{2A459EE2-824A-4E13-B0E3-C7E99EE40066}" dt="2021-03-10T17:33:54.798" v="3105" actId="2696"/>
        <pc:sldMkLst>
          <pc:docMk/>
          <pc:sldMk cId="1114280519" sldId="286"/>
        </pc:sldMkLst>
      </pc:sldChg>
      <pc:sldChg chg="del">
        <pc:chgData name="Caroline Maillet-Rao" userId="bfd1aff5-dd21-40de-a7ff-1edd1a258d0f" providerId="ADAL" clId="{2A459EE2-824A-4E13-B0E3-C7E99EE40066}" dt="2021-03-10T17:34:01.816" v="3107" actId="2696"/>
        <pc:sldMkLst>
          <pc:docMk/>
          <pc:sldMk cId="3278543677" sldId="287"/>
        </pc:sldMkLst>
      </pc:sldChg>
      <pc:sldChg chg="del">
        <pc:chgData name="Caroline Maillet-Rao" userId="bfd1aff5-dd21-40de-a7ff-1edd1a258d0f" providerId="ADAL" clId="{2A459EE2-824A-4E13-B0E3-C7E99EE40066}" dt="2021-03-10T17:34:04.404" v="3108" actId="2696"/>
        <pc:sldMkLst>
          <pc:docMk/>
          <pc:sldMk cId="3304125005" sldId="288"/>
        </pc:sldMkLst>
      </pc:sldChg>
      <pc:sldChg chg="del">
        <pc:chgData name="Caroline Maillet-Rao" userId="bfd1aff5-dd21-40de-a7ff-1edd1a258d0f" providerId="ADAL" clId="{2A459EE2-824A-4E13-B0E3-C7E99EE40066}" dt="2021-03-10T17:34:19.078" v="3110" actId="2696"/>
        <pc:sldMkLst>
          <pc:docMk/>
          <pc:sldMk cId="1490915228" sldId="289"/>
        </pc:sldMkLst>
      </pc:sldChg>
      <pc:sldChg chg="del">
        <pc:chgData name="Caroline Maillet-Rao" userId="bfd1aff5-dd21-40de-a7ff-1edd1a258d0f" providerId="ADAL" clId="{2A459EE2-824A-4E13-B0E3-C7E99EE40066}" dt="2021-03-10T17:38:58.542" v="3249" actId="2696"/>
        <pc:sldMkLst>
          <pc:docMk/>
          <pc:sldMk cId="3079914372" sldId="290"/>
        </pc:sldMkLst>
      </pc:sldChg>
      <pc:sldChg chg="addSp modSp mod">
        <pc:chgData name="Caroline Maillet-Rao" userId="bfd1aff5-dd21-40de-a7ff-1edd1a258d0f" providerId="ADAL" clId="{2A459EE2-824A-4E13-B0E3-C7E99EE40066}" dt="2021-03-10T20:54:56.332" v="11081" actId="1076"/>
        <pc:sldMkLst>
          <pc:docMk/>
          <pc:sldMk cId="21042572" sldId="291"/>
        </pc:sldMkLst>
        <pc:spChg chg="mod">
          <ac:chgData name="Caroline Maillet-Rao" userId="bfd1aff5-dd21-40de-a7ff-1edd1a258d0f" providerId="ADAL" clId="{2A459EE2-824A-4E13-B0E3-C7E99EE40066}" dt="2021-03-10T20:54:35.663" v="11080" actId="207"/>
          <ac:spMkLst>
            <pc:docMk/>
            <pc:sldMk cId="21042572" sldId="291"/>
            <ac:spMk id="2" creationId="{27921F85-CD5B-4AB9-B021-62487E5EB238}"/>
          </ac:spMkLst>
        </pc:spChg>
        <pc:spChg chg="mod">
          <ac:chgData name="Caroline Maillet-Rao" userId="bfd1aff5-dd21-40de-a7ff-1edd1a258d0f" providerId="ADAL" clId="{2A459EE2-824A-4E13-B0E3-C7E99EE40066}" dt="2021-03-10T20:54:56.332" v="11081" actId="1076"/>
          <ac:spMkLst>
            <pc:docMk/>
            <pc:sldMk cId="21042572" sldId="291"/>
            <ac:spMk id="3" creationId="{CF7E4338-5716-48EB-A1E2-FCA17F13ABB9}"/>
          </ac:spMkLst>
        </pc:spChg>
        <pc:picChg chg="add mod">
          <ac:chgData name="Caroline Maillet-Rao" userId="bfd1aff5-dd21-40de-a7ff-1edd1a258d0f" providerId="ADAL" clId="{2A459EE2-824A-4E13-B0E3-C7E99EE40066}" dt="2021-03-10T20:37:52.266" v="10802" actId="14100"/>
          <ac:picMkLst>
            <pc:docMk/>
            <pc:sldMk cId="21042572" sldId="291"/>
            <ac:picMk id="6" creationId="{C5EDB3F0-6032-4E75-8CB2-9372D9493DF6}"/>
          </ac:picMkLst>
        </pc:picChg>
        <pc:picChg chg="add mod">
          <ac:chgData name="Caroline Maillet-Rao" userId="bfd1aff5-dd21-40de-a7ff-1edd1a258d0f" providerId="ADAL" clId="{2A459EE2-824A-4E13-B0E3-C7E99EE40066}" dt="2021-03-10T20:39:54.158" v="10843" actId="14100"/>
          <ac:picMkLst>
            <pc:docMk/>
            <pc:sldMk cId="21042572" sldId="291"/>
            <ac:picMk id="14338" creationId="{D610FB88-7007-426A-A092-9772869B5AE8}"/>
          </ac:picMkLst>
        </pc:picChg>
      </pc:sldChg>
      <pc:sldChg chg="addSp delSp modSp mod">
        <pc:chgData name="Caroline Maillet-Rao" userId="bfd1aff5-dd21-40de-a7ff-1edd1a258d0f" providerId="ADAL" clId="{2A459EE2-824A-4E13-B0E3-C7E99EE40066}" dt="2021-03-10T20:17:01.190" v="9980"/>
        <pc:sldMkLst>
          <pc:docMk/>
          <pc:sldMk cId="2243991954" sldId="292"/>
        </pc:sldMkLst>
        <pc:spChg chg="mod">
          <ac:chgData name="Caroline Maillet-Rao" userId="bfd1aff5-dd21-40de-a7ff-1edd1a258d0f" providerId="ADAL" clId="{2A459EE2-824A-4E13-B0E3-C7E99EE40066}" dt="2021-03-04T18:16:52.195" v="566" actId="1076"/>
          <ac:spMkLst>
            <pc:docMk/>
            <pc:sldMk cId="2243991954" sldId="292"/>
            <ac:spMk id="3" creationId="{CF7E4338-5716-48EB-A1E2-FCA17F13ABB9}"/>
          </ac:spMkLst>
        </pc:spChg>
        <pc:picChg chg="add mod">
          <ac:chgData name="Caroline Maillet-Rao" userId="bfd1aff5-dd21-40de-a7ff-1edd1a258d0f" providerId="ADAL" clId="{2A459EE2-824A-4E13-B0E3-C7E99EE40066}" dt="2021-03-10T20:17:01.190" v="9980"/>
          <ac:picMkLst>
            <pc:docMk/>
            <pc:sldMk cId="2243991954" sldId="292"/>
            <ac:picMk id="13" creationId="{211F35A4-0FD2-443B-9730-A5B9CCFB3D73}"/>
          </ac:picMkLst>
        </pc:picChg>
        <pc:picChg chg="del mod">
          <ac:chgData name="Caroline Maillet-Rao" userId="bfd1aff5-dd21-40de-a7ff-1edd1a258d0f" providerId="ADAL" clId="{2A459EE2-824A-4E13-B0E3-C7E99EE40066}" dt="2021-03-04T18:17:01.203" v="570" actId="21"/>
          <ac:picMkLst>
            <pc:docMk/>
            <pc:sldMk cId="2243991954" sldId="292"/>
            <ac:picMk id="2050" creationId="{C3A027BF-790C-415E-91D4-5AD44DE13B67}"/>
          </ac:picMkLst>
        </pc:picChg>
        <pc:picChg chg="add del mod">
          <ac:chgData name="Caroline Maillet-Rao" userId="bfd1aff5-dd21-40de-a7ff-1edd1a258d0f" providerId="ADAL" clId="{2A459EE2-824A-4E13-B0E3-C7E99EE40066}" dt="2021-03-04T18:16:53.337" v="567"/>
          <ac:picMkLst>
            <pc:docMk/>
            <pc:sldMk cId="2243991954" sldId="292"/>
            <ac:picMk id="2052" creationId="{F29B1DD1-298C-435D-9058-B972B317388B}"/>
          </ac:picMkLst>
        </pc:picChg>
        <pc:picChg chg="add mod">
          <ac:chgData name="Caroline Maillet-Rao" userId="bfd1aff5-dd21-40de-a7ff-1edd1a258d0f" providerId="ADAL" clId="{2A459EE2-824A-4E13-B0E3-C7E99EE40066}" dt="2021-03-04T18:17:07.229" v="572" actId="14100"/>
          <ac:picMkLst>
            <pc:docMk/>
            <pc:sldMk cId="2243991954" sldId="292"/>
            <ac:picMk id="2054" creationId="{1049FFDF-1473-4289-B0DF-45C58D04E1B5}"/>
          </ac:picMkLst>
        </pc:picChg>
      </pc:sldChg>
      <pc:sldChg chg="addSp delSp modSp add mod">
        <pc:chgData name="Caroline Maillet-Rao" userId="bfd1aff5-dd21-40de-a7ff-1edd1a258d0f" providerId="ADAL" clId="{2A459EE2-824A-4E13-B0E3-C7E99EE40066}" dt="2021-03-10T20:17:08.007" v="9981"/>
        <pc:sldMkLst>
          <pc:docMk/>
          <pc:sldMk cId="1998156325" sldId="293"/>
        </pc:sldMkLst>
        <pc:spChg chg="mod">
          <ac:chgData name="Caroline Maillet-Rao" userId="bfd1aff5-dd21-40de-a7ff-1edd1a258d0f" providerId="ADAL" clId="{2A459EE2-824A-4E13-B0E3-C7E99EE40066}" dt="2021-03-10T17:19:12.639" v="1781" actId="20577"/>
          <ac:spMkLst>
            <pc:docMk/>
            <pc:sldMk cId="1998156325" sldId="293"/>
            <ac:spMk id="3" creationId="{CF7E4338-5716-48EB-A1E2-FCA17F13ABB9}"/>
          </ac:spMkLst>
        </pc:spChg>
        <pc:picChg chg="add mod">
          <ac:chgData name="Caroline Maillet-Rao" userId="bfd1aff5-dd21-40de-a7ff-1edd1a258d0f" providerId="ADAL" clId="{2A459EE2-824A-4E13-B0E3-C7E99EE40066}" dt="2021-03-10T20:17:08.007" v="9981"/>
          <ac:picMkLst>
            <pc:docMk/>
            <pc:sldMk cId="1998156325" sldId="293"/>
            <ac:picMk id="8" creationId="{DC34F91D-7464-4967-81F3-20EDFA886CDA}"/>
          </ac:picMkLst>
        </pc:picChg>
        <pc:picChg chg="del">
          <ac:chgData name="Caroline Maillet-Rao" userId="bfd1aff5-dd21-40de-a7ff-1edd1a258d0f" providerId="ADAL" clId="{2A459EE2-824A-4E13-B0E3-C7E99EE40066}" dt="2021-03-04T17:58:41.430" v="67" actId="21"/>
          <ac:picMkLst>
            <pc:docMk/>
            <pc:sldMk cId="1998156325" sldId="293"/>
            <ac:picMk id="2050" creationId="{C3A027BF-790C-415E-91D4-5AD44DE13B67}"/>
          </ac:picMkLst>
        </pc:picChg>
        <pc:picChg chg="add del mod">
          <ac:chgData name="Caroline Maillet-Rao" userId="bfd1aff5-dd21-40de-a7ff-1edd1a258d0f" providerId="ADAL" clId="{2A459EE2-824A-4E13-B0E3-C7E99EE40066}" dt="2021-03-04T18:17:35.096" v="576"/>
          <ac:picMkLst>
            <pc:docMk/>
            <pc:sldMk cId="1998156325" sldId="293"/>
            <ac:picMk id="3074" creationId="{8DABE112-AA0F-4572-AE10-D319DB683E07}"/>
          </ac:picMkLst>
        </pc:picChg>
        <pc:picChg chg="add mod">
          <ac:chgData name="Caroline Maillet-Rao" userId="bfd1aff5-dd21-40de-a7ff-1edd1a258d0f" providerId="ADAL" clId="{2A459EE2-824A-4E13-B0E3-C7E99EE40066}" dt="2021-03-10T17:08:10.528" v="1724" actId="1076"/>
          <ac:picMkLst>
            <pc:docMk/>
            <pc:sldMk cId="1998156325" sldId="293"/>
            <ac:picMk id="3076" creationId="{63AF0972-BEBC-42F9-97BB-5A97D63E3931}"/>
          </ac:picMkLst>
        </pc:picChg>
      </pc:sldChg>
      <pc:sldChg chg="addSp modSp add mod">
        <pc:chgData name="Caroline Maillet-Rao" userId="bfd1aff5-dd21-40de-a7ff-1edd1a258d0f" providerId="ADAL" clId="{2A459EE2-824A-4E13-B0E3-C7E99EE40066}" dt="2021-03-10T20:42:19.165" v="10874" actId="20577"/>
        <pc:sldMkLst>
          <pc:docMk/>
          <pc:sldMk cId="4061307205" sldId="294"/>
        </pc:sldMkLst>
        <pc:spChg chg="mod">
          <ac:chgData name="Caroline Maillet-Rao" userId="bfd1aff5-dd21-40de-a7ff-1edd1a258d0f" providerId="ADAL" clId="{2A459EE2-824A-4E13-B0E3-C7E99EE40066}" dt="2021-03-10T20:42:19.165" v="10874" actId="20577"/>
          <ac:spMkLst>
            <pc:docMk/>
            <pc:sldMk cId="4061307205" sldId="294"/>
            <ac:spMk id="3" creationId="{CF7E4338-5716-48EB-A1E2-FCA17F13ABB9}"/>
          </ac:spMkLst>
        </pc:spChg>
        <pc:picChg chg="add mod">
          <ac:chgData name="Caroline Maillet-Rao" userId="bfd1aff5-dd21-40de-a7ff-1edd1a258d0f" providerId="ADAL" clId="{2A459EE2-824A-4E13-B0E3-C7E99EE40066}" dt="2021-03-10T20:18:33.687" v="9994"/>
          <ac:picMkLst>
            <pc:docMk/>
            <pc:sldMk cId="4061307205" sldId="294"/>
            <ac:picMk id="6" creationId="{E1AF38E4-AE24-4697-9708-09CC1AE6FD98}"/>
          </ac:picMkLst>
        </pc:picChg>
      </pc:sldChg>
      <pc:sldChg chg="addSp modSp add mod">
        <pc:chgData name="Caroline Maillet-Rao" userId="bfd1aff5-dd21-40de-a7ff-1edd1a258d0f" providerId="ADAL" clId="{2A459EE2-824A-4E13-B0E3-C7E99EE40066}" dt="2021-03-10T20:41:55.462" v="10852" actId="14100"/>
        <pc:sldMkLst>
          <pc:docMk/>
          <pc:sldMk cId="2569593800" sldId="295"/>
        </pc:sldMkLst>
        <pc:spChg chg="mod">
          <ac:chgData name="Caroline Maillet-Rao" userId="bfd1aff5-dd21-40de-a7ff-1edd1a258d0f" providerId="ADAL" clId="{2A459EE2-824A-4E13-B0E3-C7E99EE40066}" dt="2021-03-10T20:41:55.462" v="10852" actId="14100"/>
          <ac:spMkLst>
            <pc:docMk/>
            <pc:sldMk cId="2569593800" sldId="295"/>
            <ac:spMk id="3" creationId="{CF7E4338-5716-48EB-A1E2-FCA17F13ABB9}"/>
          </ac:spMkLst>
        </pc:spChg>
        <pc:picChg chg="add mod">
          <ac:chgData name="Caroline Maillet-Rao" userId="bfd1aff5-dd21-40de-a7ff-1edd1a258d0f" providerId="ADAL" clId="{2A459EE2-824A-4E13-B0E3-C7E99EE40066}" dt="2021-03-10T20:18:29.045" v="9993"/>
          <ac:picMkLst>
            <pc:docMk/>
            <pc:sldMk cId="2569593800" sldId="295"/>
            <ac:picMk id="6" creationId="{384E53A8-8DD5-4EDF-9127-83BCF84D4DF6}"/>
          </ac:picMkLst>
        </pc:picChg>
        <pc:picChg chg="add mod">
          <ac:chgData name="Caroline Maillet-Rao" userId="bfd1aff5-dd21-40de-a7ff-1edd1a258d0f" providerId="ADAL" clId="{2A459EE2-824A-4E13-B0E3-C7E99EE40066}" dt="2021-03-10T20:41:49.900" v="10851" actId="14100"/>
          <ac:picMkLst>
            <pc:docMk/>
            <pc:sldMk cId="2569593800" sldId="295"/>
            <ac:picMk id="15362" creationId="{C8DF0FA9-184B-4ECC-976E-26CA3F4C22BA}"/>
          </ac:picMkLst>
        </pc:picChg>
      </pc:sldChg>
      <pc:sldChg chg="addSp delSp modSp add mod">
        <pc:chgData name="Caroline Maillet-Rao" userId="bfd1aff5-dd21-40de-a7ff-1edd1a258d0f" providerId="ADAL" clId="{2A459EE2-824A-4E13-B0E3-C7E99EE40066}" dt="2021-03-10T20:18:21.884" v="9992" actId="14100"/>
        <pc:sldMkLst>
          <pc:docMk/>
          <pc:sldMk cId="2550019818" sldId="296"/>
        </pc:sldMkLst>
        <pc:spChg chg="mod">
          <ac:chgData name="Caroline Maillet-Rao" userId="bfd1aff5-dd21-40de-a7ff-1edd1a258d0f" providerId="ADAL" clId="{2A459EE2-824A-4E13-B0E3-C7E99EE40066}" dt="2021-03-10T20:04:45.988" v="9883" actId="27636"/>
          <ac:spMkLst>
            <pc:docMk/>
            <pc:sldMk cId="2550019818" sldId="296"/>
            <ac:spMk id="3" creationId="{CF7E4338-5716-48EB-A1E2-FCA17F13ABB9}"/>
          </ac:spMkLst>
        </pc:spChg>
        <pc:spChg chg="add del mod">
          <ac:chgData name="Caroline Maillet-Rao" userId="bfd1aff5-dd21-40de-a7ff-1edd1a258d0f" providerId="ADAL" clId="{2A459EE2-824A-4E13-B0E3-C7E99EE40066}" dt="2021-03-10T19:59:03.433" v="9268"/>
          <ac:spMkLst>
            <pc:docMk/>
            <pc:sldMk cId="2550019818" sldId="296"/>
            <ac:spMk id="4" creationId="{8E8DF756-0F31-4FAD-938B-FEA781B410C8}"/>
          </ac:spMkLst>
        </pc:spChg>
        <pc:picChg chg="add mod">
          <ac:chgData name="Caroline Maillet-Rao" userId="bfd1aff5-dd21-40de-a7ff-1edd1a258d0f" providerId="ADAL" clId="{2A459EE2-824A-4E13-B0E3-C7E99EE40066}" dt="2021-03-10T20:18:21.884" v="9992" actId="14100"/>
          <ac:picMkLst>
            <pc:docMk/>
            <pc:sldMk cId="2550019818" sldId="296"/>
            <ac:picMk id="10" creationId="{DC3903A2-5057-4ADC-BBE7-EB77CC5DE214}"/>
          </ac:picMkLst>
        </pc:picChg>
        <pc:picChg chg="add del mod">
          <ac:chgData name="Caroline Maillet-Rao" userId="bfd1aff5-dd21-40de-a7ff-1edd1a258d0f" providerId="ADAL" clId="{2A459EE2-824A-4E13-B0E3-C7E99EE40066}" dt="2021-03-10T19:57:44.998" v="9189"/>
          <ac:picMkLst>
            <pc:docMk/>
            <pc:sldMk cId="2550019818" sldId="296"/>
            <ac:picMk id="13314" creationId="{006D86A4-93D6-449B-AC87-C86F426B5DC1}"/>
          </ac:picMkLst>
        </pc:picChg>
        <pc:picChg chg="add del mod">
          <ac:chgData name="Caroline Maillet-Rao" userId="bfd1aff5-dd21-40de-a7ff-1edd1a258d0f" providerId="ADAL" clId="{2A459EE2-824A-4E13-B0E3-C7E99EE40066}" dt="2021-03-10T19:57:57.364" v="9197"/>
          <ac:picMkLst>
            <pc:docMk/>
            <pc:sldMk cId="2550019818" sldId="296"/>
            <ac:picMk id="13316" creationId="{56D61AED-EC7E-4BE8-8569-809AA86D3D19}"/>
          </ac:picMkLst>
        </pc:picChg>
        <pc:picChg chg="add mod">
          <ac:chgData name="Caroline Maillet-Rao" userId="bfd1aff5-dd21-40de-a7ff-1edd1a258d0f" providerId="ADAL" clId="{2A459EE2-824A-4E13-B0E3-C7E99EE40066}" dt="2021-03-10T20:04:54.986" v="9885" actId="14100"/>
          <ac:picMkLst>
            <pc:docMk/>
            <pc:sldMk cId="2550019818" sldId="296"/>
            <ac:picMk id="13318" creationId="{B9672373-2837-42DD-A7C3-81782CE0B10B}"/>
          </ac:picMkLst>
        </pc:picChg>
        <pc:picChg chg="add del">
          <ac:chgData name="Caroline Maillet-Rao" userId="bfd1aff5-dd21-40de-a7ff-1edd1a258d0f" providerId="ADAL" clId="{2A459EE2-824A-4E13-B0E3-C7E99EE40066}" dt="2021-03-10T19:58:27.704" v="9205"/>
          <ac:picMkLst>
            <pc:docMk/>
            <pc:sldMk cId="2550019818" sldId="296"/>
            <ac:picMk id="13320" creationId="{A15604D1-4377-4C50-9F5F-2E72EFACAA30}"/>
          </ac:picMkLst>
        </pc:picChg>
      </pc:sldChg>
      <pc:sldChg chg="addSp modSp add mod">
        <pc:chgData name="Caroline Maillet-Rao" userId="bfd1aff5-dd21-40de-a7ff-1edd1a258d0f" providerId="ADAL" clId="{2A459EE2-824A-4E13-B0E3-C7E99EE40066}" dt="2021-03-10T20:17:23.990" v="9983"/>
        <pc:sldMkLst>
          <pc:docMk/>
          <pc:sldMk cId="2991688609" sldId="297"/>
        </pc:sldMkLst>
        <pc:spChg chg="mod">
          <ac:chgData name="Caroline Maillet-Rao" userId="bfd1aff5-dd21-40de-a7ff-1edd1a258d0f" providerId="ADAL" clId="{2A459EE2-824A-4E13-B0E3-C7E99EE40066}" dt="2021-03-10T18:25:37.444" v="5009" actId="20577"/>
          <ac:spMkLst>
            <pc:docMk/>
            <pc:sldMk cId="2991688609" sldId="297"/>
            <ac:spMk id="3" creationId="{CF7E4338-5716-48EB-A1E2-FCA17F13ABB9}"/>
          </ac:spMkLst>
        </pc:spChg>
        <pc:picChg chg="add mod">
          <ac:chgData name="Caroline Maillet-Rao" userId="bfd1aff5-dd21-40de-a7ff-1edd1a258d0f" providerId="ADAL" clId="{2A459EE2-824A-4E13-B0E3-C7E99EE40066}" dt="2021-03-10T20:17:23.990" v="9983"/>
          <ac:picMkLst>
            <pc:docMk/>
            <pc:sldMk cId="2991688609" sldId="297"/>
            <ac:picMk id="6" creationId="{CF830121-5376-4A9B-A67D-185976864B45}"/>
          </ac:picMkLst>
        </pc:picChg>
      </pc:sldChg>
      <pc:sldChg chg="addSp delSp modSp add mod">
        <pc:chgData name="Caroline Maillet-Rao" userId="bfd1aff5-dd21-40de-a7ff-1edd1a258d0f" providerId="ADAL" clId="{2A459EE2-824A-4E13-B0E3-C7E99EE40066}" dt="2021-03-10T18:37:26.319" v="5279" actId="14100"/>
        <pc:sldMkLst>
          <pc:docMk/>
          <pc:sldMk cId="1945705754" sldId="298"/>
        </pc:sldMkLst>
        <pc:spChg chg="mod">
          <ac:chgData name="Caroline Maillet-Rao" userId="bfd1aff5-dd21-40de-a7ff-1edd1a258d0f" providerId="ADAL" clId="{2A459EE2-824A-4E13-B0E3-C7E99EE40066}" dt="2021-03-10T18:33:57.423" v="5184" actId="20577"/>
          <ac:spMkLst>
            <pc:docMk/>
            <pc:sldMk cId="1945705754" sldId="298"/>
            <ac:spMk id="3" creationId="{CF7E4338-5716-48EB-A1E2-FCA17F13ABB9}"/>
          </ac:spMkLst>
        </pc:spChg>
        <pc:spChg chg="add mod">
          <ac:chgData name="Caroline Maillet-Rao" userId="bfd1aff5-dd21-40de-a7ff-1edd1a258d0f" providerId="ADAL" clId="{2A459EE2-824A-4E13-B0E3-C7E99EE40066}" dt="2021-03-10T18:37:26.319" v="5279" actId="14100"/>
          <ac:spMkLst>
            <pc:docMk/>
            <pc:sldMk cId="1945705754" sldId="298"/>
            <ac:spMk id="4" creationId="{ECB9F31A-D7AF-42BA-9E47-1AA24979FB44}"/>
          </ac:spMkLst>
        </pc:spChg>
        <pc:picChg chg="add del mod">
          <ac:chgData name="Caroline Maillet-Rao" userId="bfd1aff5-dd21-40de-a7ff-1edd1a258d0f" providerId="ADAL" clId="{2A459EE2-824A-4E13-B0E3-C7E99EE40066}" dt="2021-03-10T18:28:46.007" v="5158"/>
          <ac:picMkLst>
            <pc:docMk/>
            <pc:sldMk cId="1945705754" sldId="298"/>
            <ac:picMk id="4098" creationId="{FABE4AAB-1E7D-4CD5-BAF6-080CB662584B}"/>
          </ac:picMkLst>
        </pc:picChg>
        <pc:picChg chg="add mod">
          <ac:chgData name="Caroline Maillet-Rao" userId="bfd1aff5-dd21-40de-a7ff-1edd1a258d0f" providerId="ADAL" clId="{2A459EE2-824A-4E13-B0E3-C7E99EE40066}" dt="2021-03-10T18:29:32.556" v="5165" actId="14100"/>
          <ac:picMkLst>
            <pc:docMk/>
            <pc:sldMk cId="1945705754" sldId="298"/>
            <ac:picMk id="4100" creationId="{9E8AB081-F90A-4165-B95D-A2CEF8DCB2D0}"/>
          </ac:picMkLst>
        </pc:picChg>
      </pc:sldChg>
      <pc:sldChg chg="addSp delSp modSp add mod">
        <pc:chgData name="Caroline Maillet-Rao" userId="bfd1aff5-dd21-40de-a7ff-1edd1a258d0f" providerId="ADAL" clId="{2A459EE2-824A-4E13-B0E3-C7E99EE40066}" dt="2021-03-10T18:37:22.628" v="5278" actId="14100"/>
        <pc:sldMkLst>
          <pc:docMk/>
          <pc:sldMk cId="2013735256" sldId="299"/>
        </pc:sldMkLst>
        <pc:spChg chg="mod">
          <ac:chgData name="Caroline Maillet-Rao" userId="bfd1aff5-dd21-40de-a7ff-1edd1a258d0f" providerId="ADAL" clId="{2A459EE2-824A-4E13-B0E3-C7E99EE40066}" dt="2021-03-10T18:35:27.831" v="5270" actId="20577"/>
          <ac:spMkLst>
            <pc:docMk/>
            <pc:sldMk cId="2013735256" sldId="299"/>
            <ac:spMk id="3" creationId="{CF7E4338-5716-48EB-A1E2-FCA17F13ABB9}"/>
          </ac:spMkLst>
        </pc:spChg>
        <pc:spChg chg="mod">
          <ac:chgData name="Caroline Maillet-Rao" userId="bfd1aff5-dd21-40de-a7ff-1edd1a258d0f" providerId="ADAL" clId="{2A459EE2-824A-4E13-B0E3-C7E99EE40066}" dt="2021-03-10T18:37:22.628" v="5278" actId="14100"/>
          <ac:spMkLst>
            <pc:docMk/>
            <pc:sldMk cId="2013735256" sldId="299"/>
            <ac:spMk id="4" creationId="{ECB9F31A-D7AF-42BA-9E47-1AA24979FB44}"/>
          </ac:spMkLst>
        </pc:spChg>
        <pc:picChg chg="add del mod">
          <ac:chgData name="Caroline Maillet-Rao" userId="bfd1aff5-dd21-40de-a7ff-1edd1a258d0f" providerId="ADAL" clId="{2A459EE2-824A-4E13-B0E3-C7E99EE40066}" dt="2021-03-10T18:36:47.044" v="5273" actId="21"/>
          <ac:picMkLst>
            <pc:docMk/>
            <pc:sldMk cId="2013735256" sldId="299"/>
            <ac:picMk id="7" creationId="{F1280569-A075-4F1C-B343-E24AF5EB8AB2}"/>
          </ac:picMkLst>
        </pc:picChg>
        <pc:picChg chg="del">
          <ac:chgData name="Caroline Maillet-Rao" userId="bfd1aff5-dd21-40de-a7ff-1edd1a258d0f" providerId="ADAL" clId="{2A459EE2-824A-4E13-B0E3-C7E99EE40066}" dt="2021-03-10T18:36:39.438" v="5271" actId="21"/>
          <ac:picMkLst>
            <pc:docMk/>
            <pc:sldMk cId="2013735256" sldId="299"/>
            <ac:picMk id="4100" creationId="{9E8AB081-F90A-4165-B95D-A2CEF8DCB2D0}"/>
          </ac:picMkLst>
        </pc:picChg>
        <pc:picChg chg="add mod">
          <ac:chgData name="Caroline Maillet-Rao" userId="bfd1aff5-dd21-40de-a7ff-1edd1a258d0f" providerId="ADAL" clId="{2A459EE2-824A-4E13-B0E3-C7E99EE40066}" dt="2021-03-10T18:37:11.690" v="5277" actId="14100"/>
          <ac:picMkLst>
            <pc:docMk/>
            <pc:sldMk cId="2013735256" sldId="299"/>
            <ac:picMk id="5122" creationId="{B3178601-9C92-4C13-B554-2799542D6DF8}"/>
          </ac:picMkLst>
        </pc:picChg>
      </pc:sldChg>
      <pc:sldChg chg="addSp delSp modSp add mod">
        <pc:chgData name="Caroline Maillet-Rao" userId="bfd1aff5-dd21-40de-a7ff-1edd1a258d0f" providerId="ADAL" clId="{2A459EE2-824A-4E13-B0E3-C7E99EE40066}" dt="2021-03-10T20:17:36.730" v="9985" actId="14100"/>
        <pc:sldMkLst>
          <pc:docMk/>
          <pc:sldMk cId="2476744720" sldId="300"/>
        </pc:sldMkLst>
        <pc:spChg chg="mod">
          <ac:chgData name="Caroline Maillet-Rao" userId="bfd1aff5-dd21-40de-a7ff-1edd1a258d0f" providerId="ADAL" clId="{2A459EE2-824A-4E13-B0E3-C7E99EE40066}" dt="2021-03-10T19:09:20.322" v="6434" actId="113"/>
          <ac:spMkLst>
            <pc:docMk/>
            <pc:sldMk cId="2476744720" sldId="300"/>
            <ac:spMk id="3" creationId="{CF7E4338-5716-48EB-A1E2-FCA17F13ABB9}"/>
          </ac:spMkLst>
        </pc:spChg>
        <pc:spChg chg="mod">
          <ac:chgData name="Caroline Maillet-Rao" userId="bfd1aff5-dd21-40de-a7ff-1edd1a258d0f" providerId="ADAL" clId="{2A459EE2-824A-4E13-B0E3-C7E99EE40066}" dt="2021-03-10T18:38:15.301" v="5301" actId="20577"/>
          <ac:spMkLst>
            <pc:docMk/>
            <pc:sldMk cId="2476744720" sldId="300"/>
            <ac:spMk id="4" creationId="{ECB9F31A-D7AF-42BA-9E47-1AA24979FB44}"/>
          </ac:spMkLst>
        </pc:spChg>
        <pc:picChg chg="add mod">
          <ac:chgData name="Caroline Maillet-Rao" userId="bfd1aff5-dd21-40de-a7ff-1edd1a258d0f" providerId="ADAL" clId="{2A459EE2-824A-4E13-B0E3-C7E99EE40066}" dt="2021-03-10T20:17:36.730" v="9985" actId="14100"/>
          <ac:picMkLst>
            <pc:docMk/>
            <pc:sldMk cId="2476744720" sldId="300"/>
            <ac:picMk id="7" creationId="{6A174A69-CB28-415F-B297-453FC79AFC1F}"/>
          </ac:picMkLst>
        </pc:picChg>
        <pc:picChg chg="del">
          <ac:chgData name="Caroline Maillet-Rao" userId="bfd1aff5-dd21-40de-a7ff-1edd1a258d0f" providerId="ADAL" clId="{2A459EE2-824A-4E13-B0E3-C7E99EE40066}" dt="2021-03-10T18:39:47.862" v="5465" actId="21"/>
          <ac:picMkLst>
            <pc:docMk/>
            <pc:sldMk cId="2476744720" sldId="300"/>
            <ac:picMk id="5122" creationId="{B3178601-9C92-4C13-B554-2799542D6DF8}"/>
          </ac:picMkLst>
        </pc:picChg>
      </pc:sldChg>
      <pc:sldChg chg="addSp delSp modSp add mod">
        <pc:chgData name="Caroline Maillet-Rao" userId="bfd1aff5-dd21-40de-a7ff-1edd1a258d0f" providerId="ADAL" clId="{2A459EE2-824A-4E13-B0E3-C7E99EE40066}" dt="2021-03-10T20:17:44.019" v="9986"/>
        <pc:sldMkLst>
          <pc:docMk/>
          <pc:sldMk cId="1099442319" sldId="301"/>
        </pc:sldMkLst>
        <pc:spChg chg="del mod">
          <ac:chgData name="Caroline Maillet-Rao" userId="bfd1aff5-dd21-40de-a7ff-1edd1a258d0f" providerId="ADAL" clId="{2A459EE2-824A-4E13-B0E3-C7E99EE40066}" dt="2021-03-10T18:47:27.268" v="6032" actId="21"/>
          <ac:spMkLst>
            <pc:docMk/>
            <pc:sldMk cId="1099442319" sldId="301"/>
            <ac:spMk id="3" creationId="{CF7E4338-5716-48EB-A1E2-FCA17F13ABB9}"/>
          </ac:spMkLst>
        </pc:spChg>
        <pc:spChg chg="mod">
          <ac:chgData name="Caroline Maillet-Rao" userId="bfd1aff5-dd21-40de-a7ff-1edd1a258d0f" providerId="ADAL" clId="{2A459EE2-824A-4E13-B0E3-C7E99EE40066}" dt="2021-03-10T19:09:10.709" v="6433" actId="1076"/>
          <ac:spMkLst>
            <pc:docMk/>
            <pc:sldMk cId="1099442319" sldId="301"/>
            <ac:spMk id="4" creationId="{ECB9F31A-D7AF-42BA-9E47-1AA24979FB44}"/>
          </ac:spMkLst>
        </pc:spChg>
        <pc:spChg chg="add del mod">
          <ac:chgData name="Caroline Maillet-Rao" userId="bfd1aff5-dd21-40de-a7ff-1edd1a258d0f" providerId="ADAL" clId="{2A459EE2-824A-4E13-B0E3-C7E99EE40066}" dt="2021-03-10T18:47:30.751" v="6033" actId="21"/>
          <ac:spMkLst>
            <pc:docMk/>
            <pc:sldMk cId="1099442319" sldId="301"/>
            <ac:spMk id="7" creationId="{CC33346C-59B3-4021-90FB-CE9AD4EE2AA4}"/>
          </ac:spMkLst>
        </pc:spChg>
        <pc:spChg chg="add del mod">
          <ac:chgData name="Caroline Maillet-Rao" userId="bfd1aff5-dd21-40de-a7ff-1edd1a258d0f" providerId="ADAL" clId="{2A459EE2-824A-4E13-B0E3-C7E99EE40066}" dt="2021-03-10T18:47:34.912" v="6035" actId="21"/>
          <ac:spMkLst>
            <pc:docMk/>
            <pc:sldMk cId="1099442319" sldId="301"/>
            <ac:spMk id="8" creationId="{8ED1829C-8894-4873-97AE-44D6FA5AABCC}"/>
          </ac:spMkLst>
        </pc:spChg>
        <pc:picChg chg="add mod">
          <ac:chgData name="Caroline Maillet-Rao" userId="bfd1aff5-dd21-40de-a7ff-1edd1a258d0f" providerId="ADAL" clId="{2A459EE2-824A-4E13-B0E3-C7E99EE40066}" dt="2021-03-10T20:17:44.019" v="9986"/>
          <ac:picMkLst>
            <pc:docMk/>
            <pc:sldMk cId="1099442319" sldId="301"/>
            <ac:picMk id="12" creationId="{9896E934-F3E9-4511-A333-EB9E55E7E92F}"/>
          </ac:picMkLst>
        </pc:picChg>
        <pc:picChg chg="add mod">
          <ac:chgData name="Caroline Maillet-Rao" userId="bfd1aff5-dd21-40de-a7ff-1edd1a258d0f" providerId="ADAL" clId="{2A459EE2-824A-4E13-B0E3-C7E99EE40066}" dt="2021-03-10T19:09:02.630" v="6429" actId="1076"/>
          <ac:picMkLst>
            <pc:docMk/>
            <pc:sldMk cId="1099442319" sldId="301"/>
            <ac:picMk id="6146" creationId="{0DBB7F31-0AD7-470D-9566-CA008004277B}"/>
          </ac:picMkLst>
        </pc:picChg>
        <pc:picChg chg="add mod">
          <ac:chgData name="Caroline Maillet-Rao" userId="bfd1aff5-dd21-40de-a7ff-1edd1a258d0f" providerId="ADAL" clId="{2A459EE2-824A-4E13-B0E3-C7E99EE40066}" dt="2021-03-10T19:09:04.850" v="6430" actId="1076"/>
          <ac:picMkLst>
            <pc:docMk/>
            <pc:sldMk cId="1099442319" sldId="301"/>
            <ac:picMk id="6148" creationId="{B2383E56-4FF8-4C89-B2B4-F91CFC68C560}"/>
          </ac:picMkLst>
        </pc:picChg>
        <pc:picChg chg="add mod">
          <ac:chgData name="Caroline Maillet-Rao" userId="bfd1aff5-dd21-40de-a7ff-1edd1a258d0f" providerId="ADAL" clId="{2A459EE2-824A-4E13-B0E3-C7E99EE40066}" dt="2021-03-10T19:09:07.857" v="6432" actId="1076"/>
          <ac:picMkLst>
            <pc:docMk/>
            <pc:sldMk cId="1099442319" sldId="301"/>
            <ac:picMk id="6150" creationId="{6B7B66EF-0C87-4CCC-B54E-4AB383F759DD}"/>
          </ac:picMkLst>
        </pc:picChg>
      </pc:sldChg>
      <pc:sldChg chg="addSp delSp modSp add mod">
        <pc:chgData name="Caroline Maillet-Rao" userId="bfd1aff5-dd21-40de-a7ff-1edd1a258d0f" providerId="ADAL" clId="{2A459EE2-824A-4E13-B0E3-C7E99EE40066}" dt="2021-03-10T19:09:40.978" v="6447" actId="113"/>
        <pc:sldMkLst>
          <pc:docMk/>
          <pc:sldMk cId="3904143795" sldId="302"/>
        </pc:sldMkLst>
        <pc:spChg chg="add mod">
          <ac:chgData name="Caroline Maillet-Rao" userId="bfd1aff5-dd21-40de-a7ff-1edd1a258d0f" providerId="ADAL" clId="{2A459EE2-824A-4E13-B0E3-C7E99EE40066}" dt="2021-03-10T19:09:40.978" v="6447" actId="113"/>
          <ac:spMkLst>
            <pc:docMk/>
            <pc:sldMk cId="3904143795" sldId="302"/>
            <ac:spMk id="3" creationId="{13843F75-1864-4B9F-B2CF-BF6EE4F595CB}"/>
          </ac:spMkLst>
        </pc:spChg>
        <pc:spChg chg="mod">
          <ac:chgData name="Caroline Maillet-Rao" userId="bfd1aff5-dd21-40de-a7ff-1edd1a258d0f" providerId="ADAL" clId="{2A459EE2-824A-4E13-B0E3-C7E99EE40066}" dt="2021-03-10T19:07:41.480" v="6297" actId="1076"/>
          <ac:spMkLst>
            <pc:docMk/>
            <pc:sldMk cId="3904143795" sldId="302"/>
            <ac:spMk id="4" creationId="{ECB9F31A-D7AF-42BA-9E47-1AA24979FB44}"/>
          </ac:spMkLst>
        </pc:spChg>
        <pc:picChg chg="del">
          <ac:chgData name="Caroline Maillet-Rao" userId="bfd1aff5-dd21-40de-a7ff-1edd1a258d0f" providerId="ADAL" clId="{2A459EE2-824A-4E13-B0E3-C7E99EE40066}" dt="2021-03-10T19:02:42.508" v="6171" actId="21"/>
          <ac:picMkLst>
            <pc:docMk/>
            <pc:sldMk cId="3904143795" sldId="302"/>
            <ac:picMk id="6146" creationId="{0DBB7F31-0AD7-470D-9566-CA008004277B}"/>
          </ac:picMkLst>
        </pc:picChg>
        <pc:picChg chg="del">
          <ac:chgData name="Caroline Maillet-Rao" userId="bfd1aff5-dd21-40de-a7ff-1edd1a258d0f" providerId="ADAL" clId="{2A459EE2-824A-4E13-B0E3-C7E99EE40066}" dt="2021-03-10T19:02:40.619" v="6170" actId="21"/>
          <ac:picMkLst>
            <pc:docMk/>
            <pc:sldMk cId="3904143795" sldId="302"/>
            <ac:picMk id="6148" creationId="{B2383E56-4FF8-4C89-B2B4-F91CFC68C560}"/>
          </ac:picMkLst>
        </pc:picChg>
        <pc:picChg chg="del">
          <ac:chgData name="Caroline Maillet-Rao" userId="bfd1aff5-dd21-40de-a7ff-1edd1a258d0f" providerId="ADAL" clId="{2A459EE2-824A-4E13-B0E3-C7E99EE40066}" dt="2021-03-10T19:02:38.034" v="6169" actId="21"/>
          <ac:picMkLst>
            <pc:docMk/>
            <pc:sldMk cId="3904143795" sldId="302"/>
            <ac:picMk id="6150" creationId="{6B7B66EF-0C87-4CCC-B54E-4AB383F759DD}"/>
          </ac:picMkLst>
        </pc:picChg>
        <pc:picChg chg="add mod">
          <ac:chgData name="Caroline Maillet-Rao" userId="bfd1aff5-dd21-40de-a7ff-1edd1a258d0f" providerId="ADAL" clId="{2A459EE2-824A-4E13-B0E3-C7E99EE40066}" dt="2021-03-10T19:08:36.325" v="6421" actId="1076"/>
          <ac:picMkLst>
            <pc:docMk/>
            <pc:sldMk cId="3904143795" sldId="302"/>
            <ac:picMk id="7170" creationId="{77FE4DC7-90EB-4A70-A16A-8BD50213DCE6}"/>
          </ac:picMkLst>
        </pc:picChg>
        <pc:picChg chg="add mod">
          <ac:chgData name="Caroline Maillet-Rao" userId="bfd1aff5-dd21-40de-a7ff-1edd1a258d0f" providerId="ADAL" clId="{2A459EE2-824A-4E13-B0E3-C7E99EE40066}" dt="2021-03-10T19:08:43.466" v="6424" actId="1076"/>
          <ac:picMkLst>
            <pc:docMk/>
            <pc:sldMk cId="3904143795" sldId="302"/>
            <ac:picMk id="7172" creationId="{551752FC-99F1-4BF8-80F1-3068CBD1BEE1}"/>
          </ac:picMkLst>
        </pc:picChg>
      </pc:sldChg>
      <pc:sldChg chg="addSp delSp modSp add mod">
        <pc:chgData name="Caroline Maillet-Rao" userId="bfd1aff5-dd21-40de-a7ff-1edd1a258d0f" providerId="ADAL" clId="{2A459EE2-824A-4E13-B0E3-C7E99EE40066}" dt="2021-03-10T19:19:24.546" v="7040" actId="1076"/>
        <pc:sldMkLst>
          <pc:docMk/>
          <pc:sldMk cId="2404386788" sldId="303"/>
        </pc:sldMkLst>
        <pc:spChg chg="mod">
          <ac:chgData name="Caroline Maillet-Rao" userId="bfd1aff5-dd21-40de-a7ff-1edd1a258d0f" providerId="ADAL" clId="{2A459EE2-824A-4E13-B0E3-C7E99EE40066}" dt="2021-03-10T19:19:21.270" v="7039" actId="1076"/>
          <ac:spMkLst>
            <pc:docMk/>
            <pc:sldMk cId="2404386788" sldId="303"/>
            <ac:spMk id="3" creationId="{13843F75-1864-4B9F-B2CF-BF6EE4F595CB}"/>
          </ac:spMkLst>
        </pc:spChg>
        <pc:spChg chg="mod">
          <ac:chgData name="Caroline Maillet-Rao" userId="bfd1aff5-dd21-40de-a7ff-1edd1a258d0f" providerId="ADAL" clId="{2A459EE2-824A-4E13-B0E3-C7E99EE40066}" dt="2021-03-10T19:19:24.546" v="7040" actId="1076"/>
          <ac:spMkLst>
            <pc:docMk/>
            <pc:sldMk cId="2404386788" sldId="303"/>
            <ac:spMk id="4" creationId="{ECB9F31A-D7AF-42BA-9E47-1AA24979FB44}"/>
          </ac:spMkLst>
        </pc:spChg>
        <pc:spChg chg="add del mod">
          <ac:chgData name="Caroline Maillet-Rao" userId="bfd1aff5-dd21-40de-a7ff-1edd1a258d0f" providerId="ADAL" clId="{2A459EE2-824A-4E13-B0E3-C7E99EE40066}" dt="2021-03-10T19:12:38.930" v="6696"/>
          <ac:spMkLst>
            <pc:docMk/>
            <pc:sldMk cId="2404386788" sldId="303"/>
            <ac:spMk id="6" creationId="{90A701EA-1977-40B5-8480-8915545A7616}"/>
          </ac:spMkLst>
        </pc:spChg>
        <pc:spChg chg="add mod">
          <ac:chgData name="Caroline Maillet-Rao" userId="bfd1aff5-dd21-40de-a7ff-1edd1a258d0f" providerId="ADAL" clId="{2A459EE2-824A-4E13-B0E3-C7E99EE40066}" dt="2021-03-10T19:19:15.622" v="7037" actId="1076"/>
          <ac:spMkLst>
            <pc:docMk/>
            <pc:sldMk cId="2404386788" sldId="303"/>
            <ac:spMk id="7" creationId="{7CBE0322-38E9-49EB-93CC-A7914E78D201}"/>
          </ac:spMkLst>
        </pc:spChg>
        <pc:spChg chg="add mod">
          <ac:chgData name="Caroline Maillet-Rao" userId="bfd1aff5-dd21-40de-a7ff-1edd1a258d0f" providerId="ADAL" clId="{2A459EE2-824A-4E13-B0E3-C7E99EE40066}" dt="2021-03-10T19:19:18.880" v="7038" actId="1076"/>
          <ac:spMkLst>
            <pc:docMk/>
            <pc:sldMk cId="2404386788" sldId="303"/>
            <ac:spMk id="8" creationId="{3A97DF8A-028E-40F5-8A1A-A5CA58E73F20}"/>
          </ac:spMkLst>
        </pc:spChg>
        <pc:picChg chg="add del mod">
          <ac:chgData name="Caroline Maillet-Rao" userId="bfd1aff5-dd21-40de-a7ff-1edd1a258d0f" providerId="ADAL" clId="{2A459EE2-824A-4E13-B0E3-C7E99EE40066}" dt="2021-03-10T19:12:38.930" v="6694" actId="21"/>
          <ac:picMkLst>
            <pc:docMk/>
            <pc:sldMk cId="2404386788" sldId="303"/>
            <ac:picMk id="9" creationId="{DA349C4A-6D07-4765-B61F-F54791DC6391}"/>
          </ac:picMkLst>
        </pc:picChg>
        <pc:picChg chg="del">
          <ac:chgData name="Caroline Maillet-Rao" userId="bfd1aff5-dd21-40de-a7ff-1edd1a258d0f" providerId="ADAL" clId="{2A459EE2-824A-4E13-B0E3-C7E99EE40066}" dt="2021-03-10T19:12:18.354" v="6689" actId="21"/>
          <ac:picMkLst>
            <pc:docMk/>
            <pc:sldMk cId="2404386788" sldId="303"/>
            <ac:picMk id="7170" creationId="{77FE4DC7-90EB-4A70-A16A-8BD50213DCE6}"/>
          </ac:picMkLst>
        </pc:picChg>
        <pc:picChg chg="del">
          <ac:chgData name="Caroline Maillet-Rao" userId="bfd1aff5-dd21-40de-a7ff-1edd1a258d0f" providerId="ADAL" clId="{2A459EE2-824A-4E13-B0E3-C7E99EE40066}" dt="2021-03-10T19:12:20.395" v="6690" actId="21"/>
          <ac:picMkLst>
            <pc:docMk/>
            <pc:sldMk cId="2404386788" sldId="303"/>
            <ac:picMk id="7172" creationId="{551752FC-99F1-4BF8-80F1-3068CBD1BEE1}"/>
          </ac:picMkLst>
        </pc:picChg>
        <pc:picChg chg="add mod">
          <ac:chgData name="Caroline Maillet-Rao" userId="bfd1aff5-dd21-40de-a7ff-1edd1a258d0f" providerId="ADAL" clId="{2A459EE2-824A-4E13-B0E3-C7E99EE40066}" dt="2021-03-10T19:18:47.356" v="7031" actId="1076"/>
          <ac:picMkLst>
            <pc:docMk/>
            <pc:sldMk cId="2404386788" sldId="303"/>
            <ac:picMk id="8194" creationId="{87D5DC1E-0EDB-4569-9AAF-EF31CFD85FEE}"/>
          </ac:picMkLst>
        </pc:picChg>
        <pc:picChg chg="add mod">
          <ac:chgData name="Caroline Maillet-Rao" userId="bfd1aff5-dd21-40de-a7ff-1edd1a258d0f" providerId="ADAL" clId="{2A459EE2-824A-4E13-B0E3-C7E99EE40066}" dt="2021-03-10T19:18:48.775" v="7032" actId="1076"/>
          <ac:picMkLst>
            <pc:docMk/>
            <pc:sldMk cId="2404386788" sldId="303"/>
            <ac:picMk id="8196" creationId="{1790B326-988A-4DFA-A6CB-3710CC70335D}"/>
          </ac:picMkLst>
        </pc:picChg>
      </pc:sldChg>
      <pc:sldChg chg="addSp delSp modSp add mod">
        <pc:chgData name="Caroline Maillet-Rao" userId="bfd1aff5-dd21-40de-a7ff-1edd1a258d0f" providerId="ADAL" clId="{2A459EE2-824A-4E13-B0E3-C7E99EE40066}" dt="2021-03-10T19:27:57.346" v="7415" actId="14100"/>
        <pc:sldMkLst>
          <pc:docMk/>
          <pc:sldMk cId="2267357293" sldId="304"/>
        </pc:sldMkLst>
        <pc:spChg chg="mod">
          <ac:chgData name="Caroline Maillet-Rao" userId="bfd1aff5-dd21-40de-a7ff-1edd1a258d0f" providerId="ADAL" clId="{2A459EE2-824A-4E13-B0E3-C7E99EE40066}" dt="2021-03-10T19:21:51.446" v="7372" actId="20577"/>
          <ac:spMkLst>
            <pc:docMk/>
            <pc:sldMk cId="2267357293" sldId="304"/>
            <ac:spMk id="3" creationId="{13843F75-1864-4B9F-B2CF-BF6EE4F595CB}"/>
          </ac:spMkLst>
        </pc:spChg>
        <pc:spChg chg="mod">
          <ac:chgData name="Caroline Maillet-Rao" userId="bfd1aff5-dd21-40de-a7ff-1edd1a258d0f" providerId="ADAL" clId="{2A459EE2-824A-4E13-B0E3-C7E99EE40066}" dt="2021-03-10T19:22:00.472" v="7384" actId="20577"/>
          <ac:spMkLst>
            <pc:docMk/>
            <pc:sldMk cId="2267357293" sldId="304"/>
            <ac:spMk id="7" creationId="{7CBE0322-38E9-49EB-93CC-A7914E78D201}"/>
          </ac:spMkLst>
        </pc:spChg>
        <pc:spChg chg="mod">
          <ac:chgData name="Caroline Maillet-Rao" userId="bfd1aff5-dd21-40de-a7ff-1edd1a258d0f" providerId="ADAL" clId="{2A459EE2-824A-4E13-B0E3-C7E99EE40066}" dt="2021-03-10T19:22:11.354" v="7403" actId="20577"/>
          <ac:spMkLst>
            <pc:docMk/>
            <pc:sldMk cId="2267357293" sldId="304"/>
            <ac:spMk id="8" creationId="{3A97DF8A-028E-40F5-8A1A-A5CA58E73F20}"/>
          </ac:spMkLst>
        </pc:spChg>
        <pc:picChg chg="add del mod">
          <ac:chgData name="Caroline Maillet-Rao" userId="bfd1aff5-dd21-40de-a7ff-1edd1a258d0f" providerId="ADAL" clId="{2A459EE2-824A-4E13-B0E3-C7E99EE40066}" dt="2021-03-10T19:25:13.651" v="7406" actId="21"/>
          <ac:picMkLst>
            <pc:docMk/>
            <pc:sldMk cId="2267357293" sldId="304"/>
            <ac:picMk id="10" creationId="{442BB1AE-B14C-4B3C-92B8-95954D85181D}"/>
          </ac:picMkLst>
        </pc:picChg>
        <pc:picChg chg="del">
          <ac:chgData name="Caroline Maillet-Rao" userId="bfd1aff5-dd21-40de-a7ff-1edd1a258d0f" providerId="ADAL" clId="{2A459EE2-824A-4E13-B0E3-C7E99EE40066}" dt="2021-03-10T19:25:07.822" v="7404" actId="21"/>
          <ac:picMkLst>
            <pc:docMk/>
            <pc:sldMk cId="2267357293" sldId="304"/>
            <ac:picMk id="8194" creationId="{87D5DC1E-0EDB-4569-9AAF-EF31CFD85FEE}"/>
          </ac:picMkLst>
        </pc:picChg>
        <pc:picChg chg="del">
          <ac:chgData name="Caroline Maillet-Rao" userId="bfd1aff5-dd21-40de-a7ff-1edd1a258d0f" providerId="ADAL" clId="{2A459EE2-824A-4E13-B0E3-C7E99EE40066}" dt="2021-03-10T19:25:26.059" v="7410" actId="21"/>
          <ac:picMkLst>
            <pc:docMk/>
            <pc:sldMk cId="2267357293" sldId="304"/>
            <ac:picMk id="8196" creationId="{1790B326-988A-4DFA-A6CB-3710CC70335D}"/>
          </ac:picMkLst>
        </pc:picChg>
        <pc:picChg chg="add mod">
          <ac:chgData name="Caroline Maillet-Rao" userId="bfd1aff5-dd21-40de-a7ff-1edd1a258d0f" providerId="ADAL" clId="{2A459EE2-824A-4E13-B0E3-C7E99EE40066}" dt="2021-03-10T19:25:23.613" v="7409" actId="14100"/>
          <ac:picMkLst>
            <pc:docMk/>
            <pc:sldMk cId="2267357293" sldId="304"/>
            <ac:picMk id="9218" creationId="{D568E7FB-0256-4E2D-B5ED-DD46C8FF433C}"/>
          </ac:picMkLst>
        </pc:picChg>
        <pc:picChg chg="add mod">
          <ac:chgData name="Caroline Maillet-Rao" userId="bfd1aff5-dd21-40de-a7ff-1edd1a258d0f" providerId="ADAL" clId="{2A459EE2-824A-4E13-B0E3-C7E99EE40066}" dt="2021-03-10T19:27:57.346" v="7415" actId="14100"/>
          <ac:picMkLst>
            <pc:docMk/>
            <pc:sldMk cId="2267357293" sldId="304"/>
            <ac:picMk id="9220" creationId="{0013CA34-B66C-484F-8A35-B30E8DABBE88}"/>
          </ac:picMkLst>
        </pc:picChg>
      </pc:sldChg>
      <pc:sldChg chg="addSp delSp modSp add mod">
        <pc:chgData name="Caroline Maillet-Rao" userId="bfd1aff5-dd21-40de-a7ff-1edd1a258d0f" providerId="ADAL" clId="{2A459EE2-824A-4E13-B0E3-C7E99EE40066}" dt="2021-03-10T20:17:58.119" v="9988" actId="14100"/>
        <pc:sldMkLst>
          <pc:docMk/>
          <pc:sldMk cId="4143992526" sldId="305"/>
        </pc:sldMkLst>
        <pc:spChg chg="mod">
          <ac:chgData name="Caroline Maillet-Rao" userId="bfd1aff5-dd21-40de-a7ff-1edd1a258d0f" providerId="ADAL" clId="{2A459EE2-824A-4E13-B0E3-C7E99EE40066}" dt="2021-03-10T19:43:51.800" v="8347" actId="20577"/>
          <ac:spMkLst>
            <pc:docMk/>
            <pc:sldMk cId="4143992526" sldId="305"/>
            <ac:spMk id="3" creationId="{13843F75-1864-4B9F-B2CF-BF6EE4F595CB}"/>
          </ac:spMkLst>
        </pc:spChg>
        <pc:spChg chg="mod">
          <ac:chgData name="Caroline Maillet-Rao" userId="bfd1aff5-dd21-40de-a7ff-1edd1a258d0f" providerId="ADAL" clId="{2A459EE2-824A-4E13-B0E3-C7E99EE40066}" dt="2021-03-10T19:42:42.140" v="8263" actId="1076"/>
          <ac:spMkLst>
            <pc:docMk/>
            <pc:sldMk cId="4143992526" sldId="305"/>
            <ac:spMk id="4" creationId="{ECB9F31A-D7AF-42BA-9E47-1AA24979FB44}"/>
          </ac:spMkLst>
        </pc:spChg>
        <pc:spChg chg="add del mod">
          <ac:chgData name="Caroline Maillet-Rao" userId="bfd1aff5-dd21-40de-a7ff-1edd1a258d0f" providerId="ADAL" clId="{2A459EE2-824A-4E13-B0E3-C7E99EE40066}" dt="2021-03-10T19:38:46.915" v="8095"/>
          <ac:spMkLst>
            <pc:docMk/>
            <pc:sldMk cId="4143992526" sldId="305"/>
            <ac:spMk id="6" creationId="{E81756DA-A645-40F9-9389-1DF981911FAF}"/>
          </ac:spMkLst>
        </pc:spChg>
        <pc:spChg chg="del">
          <ac:chgData name="Caroline Maillet-Rao" userId="bfd1aff5-dd21-40de-a7ff-1edd1a258d0f" providerId="ADAL" clId="{2A459EE2-824A-4E13-B0E3-C7E99EE40066}" dt="2021-03-10T19:32:40.870" v="7653" actId="21"/>
          <ac:spMkLst>
            <pc:docMk/>
            <pc:sldMk cId="4143992526" sldId="305"/>
            <ac:spMk id="7" creationId="{7CBE0322-38E9-49EB-93CC-A7914E78D201}"/>
          </ac:spMkLst>
        </pc:spChg>
        <pc:spChg chg="del">
          <ac:chgData name="Caroline Maillet-Rao" userId="bfd1aff5-dd21-40de-a7ff-1edd1a258d0f" providerId="ADAL" clId="{2A459EE2-824A-4E13-B0E3-C7E99EE40066}" dt="2021-03-10T19:32:44.445" v="7654" actId="21"/>
          <ac:spMkLst>
            <pc:docMk/>
            <pc:sldMk cId="4143992526" sldId="305"/>
            <ac:spMk id="8" creationId="{3A97DF8A-028E-40F5-8A1A-A5CA58E73F20}"/>
          </ac:spMkLst>
        </pc:spChg>
        <pc:picChg chg="add mod">
          <ac:chgData name="Caroline Maillet-Rao" userId="bfd1aff5-dd21-40de-a7ff-1edd1a258d0f" providerId="ADAL" clId="{2A459EE2-824A-4E13-B0E3-C7E99EE40066}" dt="2021-03-10T20:17:58.119" v="9988" actId="14100"/>
          <ac:picMkLst>
            <pc:docMk/>
            <pc:sldMk cId="4143992526" sldId="305"/>
            <ac:picMk id="13" creationId="{1B2298D2-AC90-450D-9788-07C7295F1F81}"/>
          </ac:picMkLst>
        </pc:picChg>
        <pc:picChg chg="del">
          <ac:chgData name="Caroline Maillet-Rao" userId="bfd1aff5-dd21-40de-a7ff-1edd1a258d0f" providerId="ADAL" clId="{2A459EE2-824A-4E13-B0E3-C7E99EE40066}" dt="2021-03-10T19:32:32.033" v="7651" actId="21"/>
          <ac:picMkLst>
            <pc:docMk/>
            <pc:sldMk cId="4143992526" sldId="305"/>
            <ac:picMk id="9218" creationId="{D568E7FB-0256-4E2D-B5ED-DD46C8FF433C}"/>
          </ac:picMkLst>
        </pc:picChg>
        <pc:picChg chg="del">
          <ac:chgData name="Caroline Maillet-Rao" userId="bfd1aff5-dd21-40de-a7ff-1edd1a258d0f" providerId="ADAL" clId="{2A459EE2-824A-4E13-B0E3-C7E99EE40066}" dt="2021-03-10T19:32:34.302" v="7652" actId="21"/>
          <ac:picMkLst>
            <pc:docMk/>
            <pc:sldMk cId="4143992526" sldId="305"/>
            <ac:picMk id="9220" creationId="{0013CA34-B66C-484F-8A35-B30E8DABBE88}"/>
          </ac:picMkLst>
        </pc:picChg>
        <pc:picChg chg="add del mod">
          <ac:chgData name="Caroline Maillet-Rao" userId="bfd1aff5-dd21-40de-a7ff-1edd1a258d0f" providerId="ADAL" clId="{2A459EE2-824A-4E13-B0E3-C7E99EE40066}" dt="2021-03-10T19:42:10.382" v="8244"/>
          <ac:picMkLst>
            <pc:docMk/>
            <pc:sldMk cId="4143992526" sldId="305"/>
            <ac:picMk id="10242" creationId="{E1AA56DE-04D3-46B5-89FC-2A8148858546}"/>
          </ac:picMkLst>
        </pc:picChg>
        <pc:picChg chg="add mod">
          <ac:chgData name="Caroline Maillet-Rao" userId="bfd1aff5-dd21-40de-a7ff-1edd1a258d0f" providerId="ADAL" clId="{2A459EE2-824A-4E13-B0E3-C7E99EE40066}" dt="2021-03-10T19:43:59.153" v="8349" actId="1076"/>
          <ac:picMkLst>
            <pc:docMk/>
            <pc:sldMk cId="4143992526" sldId="305"/>
            <ac:picMk id="10244" creationId="{4486580E-0BA2-4435-AB5C-53AB5D5C1B93}"/>
          </ac:picMkLst>
        </pc:picChg>
      </pc:sldChg>
      <pc:sldChg chg="addSp delSp modSp add mod">
        <pc:chgData name="Caroline Maillet-Rao" userId="bfd1aff5-dd21-40de-a7ff-1edd1a258d0f" providerId="ADAL" clId="{2A459EE2-824A-4E13-B0E3-C7E99EE40066}" dt="2021-03-10T19:49:07.198" v="8913" actId="1076"/>
        <pc:sldMkLst>
          <pc:docMk/>
          <pc:sldMk cId="791858039" sldId="306"/>
        </pc:sldMkLst>
        <pc:spChg chg="mod">
          <ac:chgData name="Caroline Maillet-Rao" userId="bfd1aff5-dd21-40de-a7ff-1edd1a258d0f" providerId="ADAL" clId="{2A459EE2-824A-4E13-B0E3-C7E99EE40066}" dt="2021-03-10T19:47:32.640" v="8903" actId="20577"/>
          <ac:spMkLst>
            <pc:docMk/>
            <pc:sldMk cId="791858039" sldId="306"/>
            <ac:spMk id="3" creationId="{13843F75-1864-4B9F-B2CF-BF6EE4F595CB}"/>
          </ac:spMkLst>
        </pc:spChg>
        <pc:picChg chg="del">
          <ac:chgData name="Caroline Maillet-Rao" userId="bfd1aff5-dd21-40de-a7ff-1edd1a258d0f" providerId="ADAL" clId="{2A459EE2-824A-4E13-B0E3-C7E99EE40066}" dt="2021-03-10T19:47:38.229" v="8904" actId="21"/>
          <ac:picMkLst>
            <pc:docMk/>
            <pc:sldMk cId="791858039" sldId="306"/>
            <ac:picMk id="10244" creationId="{4486580E-0BA2-4435-AB5C-53AB5D5C1B93}"/>
          </ac:picMkLst>
        </pc:picChg>
        <pc:picChg chg="add mod">
          <ac:chgData name="Caroline Maillet-Rao" userId="bfd1aff5-dd21-40de-a7ff-1edd1a258d0f" providerId="ADAL" clId="{2A459EE2-824A-4E13-B0E3-C7E99EE40066}" dt="2021-03-10T19:49:07.198" v="8913" actId="1076"/>
          <ac:picMkLst>
            <pc:docMk/>
            <pc:sldMk cId="791858039" sldId="306"/>
            <ac:picMk id="11266" creationId="{F6991E16-498C-49A5-9004-E7D0D0972C0D}"/>
          </ac:picMkLst>
        </pc:picChg>
        <pc:picChg chg="add mod">
          <ac:chgData name="Caroline Maillet-Rao" userId="bfd1aff5-dd21-40de-a7ff-1edd1a258d0f" providerId="ADAL" clId="{2A459EE2-824A-4E13-B0E3-C7E99EE40066}" dt="2021-03-10T19:49:05.394" v="8912" actId="1076"/>
          <ac:picMkLst>
            <pc:docMk/>
            <pc:sldMk cId="791858039" sldId="306"/>
            <ac:picMk id="11268" creationId="{550CCC0A-0DF0-4EE5-B789-9E9B1C28C3E2}"/>
          </ac:picMkLst>
        </pc:picChg>
      </pc:sldChg>
      <pc:sldChg chg="addSp delSp modSp add mod">
        <pc:chgData name="Caroline Maillet-Rao" userId="bfd1aff5-dd21-40de-a7ff-1edd1a258d0f" providerId="ADAL" clId="{2A459EE2-824A-4E13-B0E3-C7E99EE40066}" dt="2021-03-10T20:18:11.329" v="9990" actId="14100"/>
        <pc:sldMkLst>
          <pc:docMk/>
          <pc:sldMk cId="12846598" sldId="307"/>
        </pc:sldMkLst>
        <pc:spChg chg="mod">
          <ac:chgData name="Caroline Maillet-Rao" userId="bfd1aff5-dd21-40de-a7ff-1edd1a258d0f" providerId="ADAL" clId="{2A459EE2-824A-4E13-B0E3-C7E99EE40066}" dt="2021-03-10T19:54:00.942" v="9182" actId="20577"/>
          <ac:spMkLst>
            <pc:docMk/>
            <pc:sldMk cId="12846598" sldId="307"/>
            <ac:spMk id="3" creationId="{13843F75-1864-4B9F-B2CF-BF6EE4F595CB}"/>
          </ac:spMkLst>
        </pc:spChg>
        <pc:picChg chg="add mod">
          <ac:chgData name="Caroline Maillet-Rao" userId="bfd1aff5-dd21-40de-a7ff-1edd1a258d0f" providerId="ADAL" clId="{2A459EE2-824A-4E13-B0E3-C7E99EE40066}" dt="2021-03-10T20:18:11.329" v="9990" actId="14100"/>
          <ac:picMkLst>
            <pc:docMk/>
            <pc:sldMk cId="12846598" sldId="307"/>
            <ac:picMk id="10" creationId="{92D2C55B-14AC-4D42-857B-D122A08110F5}"/>
          </ac:picMkLst>
        </pc:picChg>
        <pc:picChg chg="del">
          <ac:chgData name="Caroline Maillet-Rao" userId="bfd1aff5-dd21-40de-a7ff-1edd1a258d0f" providerId="ADAL" clId="{2A459EE2-824A-4E13-B0E3-C7E99EE40066}" dt="2021-03-10T19:50:21.429" v="9067" actId="21"/>
          <ac:picMkLst>
            <pc:docMk/>
            <pc:sldMk cId="12846598" sldId="307"/>
            <ac:picMk id="11266" creationId="{F6991E16-498C-49A5-9004-E7D0D0972C0D}"/>
          </ac:picMkLst>
        </pc:picChg>
        <pc:picChg chg="del">
          <ac:chgData name="Caroline Maillet-Rao" userId="bfd1aff5-dd21-40de-a7ff-1edd1a258d0f" providerId="ADAL" clId="{2A459EE2-824A-4E13-B0E3-C7E99EE40066}" dt="2021-03-10T19:50:24.114" v="9068" actId="21"/>
          <ac:picMkLst>
            <pc:docMk/>
            <pc:sldMk cId="12846598" sldId="307"/>
            <ac:picMk id="11268" creationId="{550CCC0A-0DF0-4EE5-B789-9E9B1C28C3E2}"/>
          </ac:picMkLst>
        </pc:picChg>
        <pc:picChg chg="add del mod">
          <ac:chgData name="Caroline Maillet-Rao" userId="bfd1aff5-dd21-40de-a7ff-1edd1a258d0f" providerId="ADAL" clId="{2A459EE2-824A-4E13-B0E3-C7E99EE40066}" dt="2021-03-10T19:53:09.795" v="9135"/>
          <ac:picMkLst>
            <pc:docMk/>
            <pc:sldMk cId="12846598" sldId="307"/>
            <ac:picMk id="12290" creationId="{4DABAF47-A776-4A17-B18C-4B804C0E4A61}"/>
          </ac:picMkLst>
        </pc:picChg>
        <pc:picChg chg="add mod">
          <ac:chgData name="Caroline Maillet-Rao" userId="bfd1aff5-dd21-40de-a7ff-1edd1a258d0f" providerId="ADAL" clId="{2A459EE2-824A-4E13-B0E3-C7E99EE40066}" dt="2021-03-10T19:53:32.413" v="9145" actId="14100"/>
          <ac:picMkLst>
            <pc:docMk/>
            <pc:sldMk cId="12846598" sldId="307"/>
            <ac:picMk id="12292" creationId="{37D04D21-C0E3-4A07-86A4-74ACA28644A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r-FR"/>
              <a:t>Modifiez le style du titre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3/9/2022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3/9/2022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r-FR"/>
              <a:t>Modifiez le style du titre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57300" y="2909102"/>
            <a:ext cx="4800600" cy="299639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633864" y="2909102"/>
            <a:ext cx="4800600" cy="299639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3/9/2022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3/9/2022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3/9/2022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r-FR"/>
              <a:t>Modifiez le style du titre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3/9/2022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r-FR"/>
              <a:t>Modifiez le style du titre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3/9/2022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3/9/2022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hyperlink" Target="https://www.theobule.org/video/et-toi-quand-tu-communies/130" TargetMode="External"/><Relationship Id="rId2" Type="http://schemas.openxmlformats.org/officeDocument/2006/relationships/hyperlink" Target="https://www.theobule.org/video/communier-c-est-manger-jesus/22" TargetMode="Externa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1.jp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ibleforchildren.org/languages/french/stories.php" TargetMode="External"/><Relationship Id="rId2" Type="http://schemas.openxmlformats.org/officeDocument/2006/relationships/hyperlink" Target="https://bibleforchildren.org/languages/french/home.php" TargetMode="Externa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hyperlink" Target="https://www.theobule.org/baptem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hyperlink" Target="https://www.theobule.org/video/madeleine-et-le-dernier-repas/23" TargetMode="External"/><Relationship Id="rId2" Type="http://schemas.openxmlformats.org/officeDocument/2006/relationships/hyperlink" Target="https://www.theobule.org/video/ceci-est-mon-corps/21" TargetMode="Externa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EB04FD-751B-4E62-9B0C-10E028BFB5F1}"/>
              </a:ext>
            </a:extLst>
          </p:cNvPr>
          <p:cNvSpPr>
            <a:spLocks noGrp="1"/>
          </p:cNvSpPr>
          <p:nvPr>
            <p:ph type="ctrTitle"/>
          </p:nvPr>
        </p:nvSpPr>
        <p:spPr/>
        <p:txBody>
          <a:bodyPr/>
          <a:lstStyle/>
          <a:p>
            <a:r>
              <a:rPr lang="fr-CA" sz="2800" b="1" dirty="0">
                <a:latin typeface="Comic Sans MS" panose="030F0702030302020204" pitchFamily="66" charset="0"/>
              </a:rPr>
              <a:t>Catéchèses</a:t>
            </a:r>
            <a:br>
              <a:rPr lang="fr-CA" sz="2800" b="1" dirty="0">
                <a:latin typeface="Comic Sans MS" panose="030F0702030302020204" pitchFamily="66" charset="0"/>
              </a:rPr>
            </a:br>
            <a:br>
              <a:rPr lang="fr-CA" sz="2800" b="1" dirty="0">
                <a:latin typeface="Comic Sans MS" panose="030F0702030302020204" pitchFamily="66" charset="0"/>
              </a:rPr>
            </a:br>
            <a:r>
              <a:rPr lang="fr-CA" sz="2800" b="1" dirty="0">
                <a:latin typeface="Comic Sans MS" panose="030F0702030302020204" pitchFamily="66" charset="0"/>
              </a:rPr>
              <a:t>préparation aux </a:t>
            </a:r>
            <a:br>
              <a:rPr lang="fr-CA" sz="2800" b="1" dirty="0">
                <a:latin typeface="Comic Sans MS" panose="030F0702030302020204" pitchFamily="66" charset="0"/>
              </a:rPr>
            </a:br>
            <a:r>
              <a:rPr lang="fr-CA" sz="2800" b="1" dirty="0">
                <a:latin typeface="Comic Sans MS" panose="030F0702030302020204" pitchFamily="66" charset="0"/>
              </a:rPr>
              <a:t>sacrements de </a:t>
            </a:r>
            <a:br>
              <a:rPr lang="fr-CA" sz="2800" b="1" dirty="0">
                <a:latin typeface="Comic Sans MS" panose="030F0702030302020204" pitchFamily="66" charset="0"/>
              </a:rPr>
            </a:br>
            <a:r>
              <a:rPr lang="fr-CA" sz="2800" b="1" dirty="0">
                <a:latin typeface="Comic Sans MS" panose="030F0702030302020204" pitchFamily="66" charset="0"/>
              </a:rPr>
              <a:t>réconciliation </a:t>
            </a:r>
            <a:br>
              <a:rPr lang="fr-CA" sz="2800" b="1" dirty="0">
                <a:latin typeface="Comic Sans MS" panose="030F0702030302020204" pitchFamily="66" charset="0"/>
              </a:rPr>
            </a:br>
            <a:r>
              <a:rPr lang="fr-CA" sz="2800" b="1" dirty="0">
                <a:latin typeface="Comic Sans MS" panose="030F0702030302020204" pitchFamily="66" charset="0"/>
              </a:rPr>
              <a:t>et de première </a:t>
            </a:r>
            <a:br>
              <a:rPr lang="fr-CA" sz="2800" b="1" dirty="0">
                <a:latin typeface="Comic Sans MS" panose="030F0702030302020204" pitchFamily="66" charset="0"/>
              </a:rPr>
            </a:br>
            <a:r>
              <a:rPr lang="fr-CA" sz="2800" b="1" dirty="0">
                <a:latin typeface="Comic Sans MS" panose="030F0702030302020204" pitchFamily="66" charset="0"/>
              </a:rPr>
              <a:t>communion</a:t>
            </a:r>
          </a:p>
        </p:txBody>
      </p:sp>
      <p:sp>
        <p:nvSpPr>
          <p:cNvPr id="3" name="Sous-titre 2">
            <a:extLst>
              <a:ext uri="{FF2B5EF4-FFF2-40B4-BE49-F238E27FC236}">
                <a16:creationId xmlns:a16="http://schemas.microsoft.com/office/drawing/2014/main" id="{5F38C306-7408-41DB-85C3-765403846674}"/>
              </a:ext>
            </a:extLst>
          </p:cNvPr>
          <p:cNvSpPr>
            <a:spLocks noGrp="1"/>
          </p:cNvSpPr>
          <p:nvPr>
            <p:ph type="subTitle" idx="1"/>
          </p:nvPr>
        </p:nvSpPr>
        <p:spPr>
          <a:xfrm>
            <a:off x="2073313" y="6048005"/>
            <a:ext cx="8045373" cy="742279"/>
          </a:xfrm>
        </p:spPr>
        <p:txBody>
          <a:bodyPr>
            <a:normAutofit fontScale="70000" lnSpcReduction="20000"/>
          </a:bodyPr>
          <a:lstStyle/>
          <a:p>
            <a:r>
              <a:rPr lang="fr-CA" dirty="0">
                <a:latin typeface="Comic Sans MS" panose="030F0702030302020204" pitchFamily="66" charset="0"/>
              </a:rPr>
              <a:t>Développée par le CÉFFA</a:t>
            </a:r>
          </a:p>
          <a:p>
            <a:r>
              <a:rPr lang="fr-CA" dirty="0">
                <a:latin typeface="Comic Sans MS" panose="030F0702030302020204" pitchFamily="66" charset="0"/>
              </a:rPr>
              <a:t>Pour les paroisses francophones de l’ALBERTA</a:t>
            </a:r>
          </a:p>
        </p:txBody>
      </p:sp>
      <p:pic>
        <p:nvPicPr>
          <p:cNvPr id="5" name="Image 4">
            <a:extLst>
              <a:ext uri="{FF2B5EF4-FFF2-40B4-BE49-F238E27FC236}">
                <a16:creationId xmlns:a16="http://schemas.microsoft.com/office/drawing/2014/main" id="{034348AF-0863-49D9-B7B8-6E609BBEF4BB}"/>
              </a:ext>
            </a:extLst>
          </p:cNvPr>
          <p:cNvPicPr>
            <a:picLocks noChangeAspect="1"/>
          </p:cNvPicPr>
          <p:nvPr/>
        </p:nvPicPr>
        <p:blipFill>
          <a:blip r:embed="rId2"/>
          <a:stretch>
            <a:fillRect/>
          </a:stretch>
        </p:blipFill>
        <p:spPr>
          <a:xfrm>
            <a:off x="10219965" y="5332292"/>
            <a:ext cx="1787023" cy="808950"/>
          </a:xfrm>
          <a:prstGeom prst="rect">
            <a:avLst/>
          </a:prstGeom>
        </p:spPr>
      </p:pic>
      <p:sp>
        <p:nvSpPr>
          <p:cNvPr id="7" name="ZoneTexte 6">
            <a:extLst>
              <a:ext uri="{FF2B5EF4-FFF2-40B4-BE49-F238E27FC236}">
                <a16:creationId xmlns:a16="http://schemas.microsoft.com/office/drawing/2014/main" id="{D075E6A2-A3F6-4FF7-AD98-54F39465778C}"/>
              </a:ext>
            </a:extLst>
          </p:cNvPr>
          <p:cNvSpPr txBox="1"/>
          <p:nvPr/>
        </p:nvSpPr>
        <p:spPr>
          <a:xfrm>
            <a:off x="9947247" y="6234478"/>
            <a:ext cx="2370442" cy="369332"/>
          </a:xfrm>
          <a:prstGeom prst="rect">
            <a:avLst/>
          </a:prstGeom>
          <a:noFill/>
        </p:spPr>
        <p:txBody>
          <a:bodyPr wrap="square">
            <a:spAutoFit/>
          </a:bodyPr>
          <a:lstStyle/>
          <a:p>
            <a:r>
              <a:rPr lang="fr-CA" dirty="0"/>
              <a:t>https://www.leceffa.ca/</a:t>
            </a:r>
          </a:p>
        </p:txBody>
      </p:sp>
    </p:spTree>
    <p:extLst>
      <p:ext uri="{BB962C8B-B14F-4D97-AF65-F5344CB8AC3E}">
        <p14:creationId xmlns:p14="http://schemas.microsoft.com/office/powerpoint/2010/main" val="258837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958788" y="1053103"/>
            <a:ext cx="10928411" cy="5637506"/>
          </a:xfrm>
        </p:spPr>
        <p:txBody>
          <a:bodyPr>
            <a:normAutofit/>
          </a:bodyPr>
          <a:lstStyle/>
          <a:p>
            <a:pPr marL="0" indent="0" algn="ctr">
              <a:lnSpc>
                <a:spcPct val="200000"/>
              </a:lnSpc>
              <a:buNone/>
            </a:pPr>
            <a:r>
              <a:rPr lang="fr-CA" sz="3200" b="1" dirty="0">
                <a:solidFill>
                  <a:schemeClr val="accent1">
                    <a:lumMod val="75000"/>
                  </a:schemeClr>
                </a:solidFill>
                <a:latin typeface="Comic Sans MS" panose="030F0702030302020204" pitchFamily="66" charset="0"/>
              </a:rPr>
              <a:t>La Préparation des dons</a:t>
            </a:r>
          </a:p>
          <a:p>
            <a:pPr algn="just"/>
            <a:r>
              <a:rPr lang="fr-CA" sz="2400" dirty="0">
                <a:solidFill>
                  <a:schemeClr val="accent1">
                    <a:lumMod val="75000"/>
                  </a:schemeClr>
                </a:solidFill>
                <a:latin typeface="Comic Sans MS" panose="030F0702030302020204" pitchFamily="66" charset="0"/>
              </a:rPr>
              <a:t>Nous allons voir que la communion, c’est Jésus qui se donne à nous sous la forme de pain et de vin. Jésus a choisi le pain et le vin pour nous nourrir, parce que le pain et le vin sont sources de vie et de joie. Le pain rassasie notre faim et le vin nous réchauffe le cœur.</a:t>
            </a:r>
          </a:p>
          <a:p>
            <a:pPr algn="just"/>
            <a:r>
              <a:rPr lang="fr-CA" sz="2400" dirty="0">
                <a:solidFill>
                  <a:schemeClr val="accent1">
                    <a:lumMod val="75000"/>
                  </a:schemeClr>
                </a:solidFill>
                <a:latin typeface="Comic Sans MS" panose="030F0702030302020204" pitchFamily="66" charset="0"/>
              </a:rPr>
              <a:t>Le pain et le vin sont apportés à l’autel par les personnes de l’assemblée avec la quête. L’argent donné pendant la quête fait partie des dons. Il sert à soutenir le travail et les besoins de l’église. Depuis les débuts, l’Église s’est servie d’une partie de cet argent pour aider les personnes plus pauvres.  </a:t>
            </a:r>
          </a:p>
          <a:p>
            <a:pPr marL="0" indent="0" algn="ctr">
              <a:buNone/>
            </a:pPr>
            <a:endParaRPr lang="fr-CA" sz="2400" dirty="0">
              <a:solidFill>
                <a:schemeClr val="accent1">
                  <a:lumMod val="75000"/>
                </a:schemeClr>
              </a:solidFill>
              <a:latin typeface="Comic Sans MS" panose="030F0702030302020204" pitchFamily="66" charset="0"/>
            </a:endParaRPr>
          </a:p>
          <a:p>
            <a:pPr marL="0" indent="0" algn="ctr">
              <a:buNone/>
            </a:pPr>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CF830121-5376-4A9B-A67D-185976864B45}"/>
              </a:ext>
            </a:extLst>
          </p:cNvPr>
          <p:cNvPicPr>
            <a:picLocks noChangeAspect="1"/>
          </p:cNvPicPr>
          <p:nvPr/>
        </p:nvPicPr>
        <p:blipFill>
          <a:blip r:embed="rId3"/>
          <a:stretch>
            <a:fillRect/>
          </a:stretch>
        </p:blipFill>
        <p:spPr>
          <a:xfrm>
            <a:off x="10404977" y="6049050"/>
            <a:ext cx="1787023" cy="808950"/>
          </a:xfrm>
          <a:prstGeom prst="rect">
            <a:avLst/>
          </a:prstGeom>
        </p:spPr>
      </p:pic>
    </p:spTree>
    <p:extLst>
      <p:ext uri="{BB962C8B-B14F-4D97-AF65-F5344CB8AC3E}">
        <p14:creationId xmlns:p14="http://schemas.microsoft.com/office/powerpoint/2010/main" val="2991688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958789" y="2000965"/>
            <a:ext cx="10892900" cy="4689644"/>
          </a:xfrm>
        </p:spPr>
        <p:txBody>
          <a:bodyPr>
            <a:normAutofit/>
          </a:bodyPr>
          <a:lstStyle/>
          <a:p>
            <a:pPr marL="0" indent="0" algn="just">
              <a:buNone/>
            </a:pPr>
            <a:r>
              <a:rPr lang="fr-CA" sz="2400" dirty="0">
                <a:solidFill>
                  <a:schemeClr val="accent1">
                    <a:lumMod val="75000"/>
                  </a:schemeClr>
                </a:solidFill>
                <a:latin typeface="Comic Sans MS" panose="030F0702030302020204" pitchFamily="66" charset="0"/>
              </a:rPr>
              <a:t>Le prêtre récite ensuite deux belles prières, l’une en présentant le pain, l’autre en présentant le vin,</a:t>
            </a:r>
          </a:p>
          <a:p>
            <a:pPr marL="0" indent="0" algn="just">
              <a:buNone/>
            </a:pPr>
            <a:endParaRPr lang="fr-CA" sz="2400" dirty="0">
              <a:solidFill>
                <a:schemeClr val="accent1">
                  <a:lumMod val="75000"/>
                </a:schemeClr>
              </a:solidFill>
              <a:latin typeface="Comic Sans MS" panose="030F0702030302020204" pitchFamily="66" charset="0"/>
            </a:endParaRPr>
          </a:p>
          <a:p>
            <a:pPr marL="0" indent="0" algn="just">
              <a:buNone/>
            </a:pPr>
            <a:endParaRPr lang="fr-CA" sz="2400" dirty="0">
              <a:solidFill>
                <a:schemeClr val="accent1">
                  <a:lumMod val="75000"/>
                </a:schemeClr>
              </a:solidFill>
              <a:latin typeface="Comic Sans MS" panose="030F0702030302020204" pitchFamily="66" charset="0"/>
            </a:endParaRPr>
          </a:p>
          <a:p>
            <a:pPr marL="0" indent="0" algn="just">
              <a:buNone/>
            </a:pPr>
            <a:endParaRPr lang="fr-CA" sz="2400" dirty="0">
              <a:solidFill>
                <a:schemeClr val="accent1">
                  <a:lumMod val="75000"/>
                </a:schemeClr>
              </a:solidFill>
              <a:latin typeface="Comic Sans MS" panose="030F0702030302020204" pitchFamily="66" charset="0"/>
            </a:endParaRPr>
          </a:p>
          <a:p>
            <a:pPr marL="0" indent="0" algn="just">
              <a:buNone/>
            </a:pPr>
            <a:endParaRPr lang="fr-CA" sz="2400" dirty="0">
              <a:solidFill>
                <a:schemeClr val="accent1">
                  <a:lumMod val="75000"/>
                </a:schemeClr>
              </a:solidFill>
              <a:latin typeface="Comic Sans MS" panose="030F0702030302020204" pitchFamily="66" charset="0"/>
            </a:endParaRPr>
          </a:p>
          <a:p>
            <a:pPr marL="0" indent="0" algn="just">
              <a:buNone/>
            </a:pPr>
            <a:endParaRPr lang="fr-CA" sz="2400" dirty="0">
              <a:solidFill>
                <a:schemeClr val="accent1">
                  <a:lumMod val="75000"/>
                </a:schemeClr>
              </a:solidFill>
              <a:latin typeface="Comic Sans MS" panose="030F0702030302020204" pitchFamily="66" charset="0"/>
            </a:endParaRPr>
          </a:p>
          <a:p>
            <a:pPr marL="0" indent="0" algn="just">
              <a:buNone/>
            </a:pPr>
            <a:endParaRPr lang="fr-CA" sz="2400" dirty="0">
              <a:solidFill>
                <a:schemeClr val="accent1">
                  <a:lumMod val="75000"/>
                </a:schemeClr>
              </a:solidFill>
              <a:latin typeface="Comic Sans MS" panose="030F0702030302020204" pitchFamily="66" charset="0"/>
            </a:endParaRPr>
          </a:p>
          <a:p>
            <a:pPr marL="0" indent="0" algn="just">
              <a:buNone/>
            </a:pPr>
            <a:r>
              <a:rPr lang="fr-CA" sz="2400" dirty="0">
                <a:solidFill>
                  <a:schemeClr val="accent1">
                    <a:lumMod val="75000"/>
                  </a:schemeClr>
                </a:solidFill>
                <a:latin typeface="Comic Sans MS" panose="030F0702030302020204" pitchFamily="66" charset="0"/>
              </a:rPr>
              <a:t>puis nous répondons: </a:t>
            </a:r>
            <a:r>
              <a:rPr lang="fr-CA" sz="2400" dirty="0">
                <a:solidFill>
                  <a:schemeClr val="tx2">
                    <a:lumMod val="50000"/>
                    <a:lumOff val="50000"/>
                  </a:schemeClr>
                </a:solidFill>
                <a:latin typeface="Comic Sans MS" panose="030F0702030302020204" pitchFamily="66" charset="0"/>
              </a:rPr>
              <a:t>Béni soit Dieu, maintenant et toujours !</a:t>
            </a:r>
          </a:p>
          <a:p>
            <a:pPr marL="0" indent="0" algn="ctr">
              <a:buNone/>
            </a:pPr>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CB9F31A-D7AF-42BA-9E47-1AA24979FB44}"/>
              </a:ext>
            </a:extLst>
          </p:cNvPr>
          <p:cNvSpPr txBox="1"/>
          <p:nvPr/>
        </p:nvSpPr>
        <p:spPr>
          <a:xfrm>
            <a:off x="2227634" y="700133"/>
            <a:ext cx="7324210" cy="1039195"/>
          </a:xfrm>
          <a:prstGeom prst="rect">
            <a:avLst/>
          </a:prstGeom>
          <a:noFill/>
        </p:spPr>
        <p:txBody>
          <a:bodyPr wrap="square" rtlCol="0">
            <a:spAutoFit/>
          </a:bodyPr>
          <a:lstStyle/>
          <a:p>
            <a:pPr marL="0" indent="0" algn="ctr">
              <a:lnSpc>
                <a:spcPct val="200000"/>
              </a:lnSpc>
              <a:buNone/>
            </a:pPr>
            <a:r>
              <a:rPr lang="fr-CA" sz="3600" b="1" dirty="0">
                <a:solidFill>
                  <a:schemeClr val="accent1">
                    <a:lumMod val="75000"/>
                  </a:schemeClr>
                </a:solidFill>
                <a:latin typeface="Comic Sans MS" panose="030F0702030302020204" pitchFamily="66" charset="0"/>
              </a:rPr>
              <a:t>La Préparation des dons</a:t>
            </a:r>
          </a:p>
        </p:txBody>
      </p:sp>
      <p:graphicFrame>
        <p:nvGraphicFramePr>
          <p:cNvPr id="6" name="Tableau 5">
            <a:extLst>
              <a:ext uri="{FF2B5EF4-FFF2-40B4-BE49-F238E27FC236}">
                <a16:creationId xmlns:a16="http://schemas.microsoft.com/office/drawing/2014/main" id="{BE70CABD-7E13-4D14-8AB4-9F278B6D920B}"/>
              </a:ext>
            </a:extLst>
          </p:cNvPr>
          <p:cNvGraphicFramePr>
            <a:graphicFrameLocks noGrp="1"/>
          </p:cNvGraphicFramePr>
          <p:nvPr>
            <p:extLst>
              <p:ext uri="{D42A27DB-BD31-4B8C-83A1-F6EECF244321}">
                <p14:modId xmlns:p14="http://schemas.microsoft.com/office/powerpoint/2010/main" val="712568318"/>
              </p:ext>
            </p:extLst>
          </p:nvPr>
        </p:nvGraphicFramePr>
        <p:xfrm>
          <a:off x="2252705" y="3065627"/>
          <a:ext cx="8128000" cy="25603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71164320"/>
                    </a:ext>
                  </a:extLst>
                </a:gridCol>
                <a:gridCol w="4064000">
                  <a:extLst>
                    <a:ext uri="{9D8B030D-6E8A-4147-A177-3AD203B41FA5}">
                      <a16:colId xmlns:a16="http://schemas.microsoft.com/office/drawing/2014/main" val="652281463"/>
                    </a:ext>
                  </a:extLst>
                </a:gridCol>
              </a:tblGrid>
              <a:tr h="2378642">
                <a:tc>
                  <a:txBody>
                    <a:bodyPr/>
                    <a:lstStyle/>
                    <a:p>
                      <a:pPr marL="0" indent="0" algn="just">
                        <a:buNone/>
                      </a:pPr>
                      <a:r>
                        <a:rPr lang="fr-CA" sz="1800" dirty="0">
                          <a:solidFill>
                            <a:schemeClr val="tx2">
                              <a:lumMod val="50000"/>
                              <a:lumOff val="50000"/>
                            </a:schemeClr>
                          </a:solidFill>
                          <a:latin typeface="Comic Sans MS" panose="030F0702030302020204" pitchFamily="66" charset="0"/>
                        </a:rPr>
                        <a:t>Tu es béni, Seigneur, Dieu de l’univers: </a:t>
                      </a:r>
                    </a:p>
                    <a:p>
                      <a:pPr marL="0" indent="0" algn="just">
                        <a:buNone/>
                      </a:pPr>
                      <a:r>
                        <a:rPr lang="fr-CA" sz="1800" dirty="0">
                          <a:solidFill>
                            <a:schemeClr val="tx2">
                              <a:lumMod val="50000"/>
                              <a:lumOff val="50000"/>
                            </a:schemeClr>
                          </a:solidFill>
                          <a:latin typeface="Comic Sans MS" panose="030F0702030302020204" pitchFamily="66" charset="0"/>
                        </a:rPr>
                        <a:t>Nous avons reçu de ta bonté </a:t>
                      </a:r>
                    </a:p>
                    <a:p>
                      <a:pPr marL="0" indent="0" algn="just">
                        <a:buNone/>
                      </a:pPr>
                      <a:r>
                        <a:rPr lang="fr-CA" sz="1800" dirty="0">
                          <a:solidFill>
                            <a:schemeClr val="tx2">
                              <a:lumMod val="50000"/>
                              <a:lumOff val="50000"/>
                            </a:schemeClr>
                          </a:solidFill>
                          <a:latin typeface="Comic Sans MS" panose="030F0702030302020204" pitchFamily="66" charset="0"/>
                        </a:rPr>
                        <a:t>Le pain que nous te présentons,</a:t>
                      </a:r>
                    </a:p>
                    <a:p>
                      <a:pPr marL="0" indent="0" algn="just">
                        <a:buNone/>
                      </a:pPr>
                      <a:r>
                        <a:rPr lang="fr-CA" sz="1800" dirty="0">
                          <a:solidFill>
                            <a:schemeClr val="tx2">
                              <a:lumMod val="50000"/>
                              <a:lumOff val="50000"/>
                            </a:schemeClr>
                          </a:solidFill>
                          <a:latin typeface="Comic Sans MS" panose="030F0702030302020204" pitchFamily="66" charset="0"/>
                        </a:rPr>
                        <a:t>Fruit de la terre er du travail des hommes; </a:t>
                      </a:r>
                    </a:p>
                    <a:p>
                      <a:pPr marL="0" indent="0" algn="just">
                        <a:buNone/>
                      </a:pPr>
                      <a:r>
                        <a:rPr lang="fr-CA" sz="1800" dirty="0">
                          <a:solidFill>
                            <a:schemeClr val="tx2">
                              <a:lumMod val="50000"/>
                              <a:lumOff val="50000"/>
                            </a:schemeClr>
                          </a:solidFill>
                          <a:latin typeface="Comic Sans MS" panose="030F0702030302020204" pitchFamily="66" charset="0"/>
                        </a:rPr>
                        <a:t>Il deviendra pour nous le pain de la vie</a:t>
                      </a:r>
                    </a:p>
                    <a:p>
                      <a:endParaRPr lang="fr-CA" dirty="0"/>
                    </a:p>
                  </a:txBody>
                  <a:tcPr/>
                </a:tc>
                <a:tc>
                  <a:txBody>
                    <a:bodyPr/>
                    <a:lstStyle/>
                    <a:p>
                      <a:pPr marL="0" indent="0" algn="just">
                        <a:buNone/>
                      </a:pPr>
                      <a:r>
                        <a:rPr lang="fr-CA" sz="1800" dirty="0">
                          <a:solidFill>
                            <a:schemeClr val="tx2">
                              <a:lumMod val="50000"/>
                              <a:lumOff val="50000"/>
                            </a:schemeClr>
                          </a:solidFill>
                          <a:latin typeface="Comic Sans MS" panose="030F0702030302020204" pitchFamily="66" charset="0"/>
                        </a:rPr>
                        <a:t>Tu es béni, Seigneur, Dieu de l’univers: </a:t>
                      </a:r>
                    </a:p>
                    <a:p>
                      <a:pPr marL="0" indent="0" algn="just">
                        <a:buNone/>
                      </a:pPr>
                      <a:r>
                        <a:rPr lang="fr-CA" sz="1800" dirty="0">
                          <a:solidFill>
                            <a:schemeClr val="tx2">
                              <a:lumMod val="50000"/>
                              <a:lumOff val="50000"/>
                            </a:schemeClr>
                          </a:solidFill>
                          <a:latin typeface="Comic Sans MS" panose="030F0702030302020204" pitchFamily="66" charset="0"/>
                        </a:rPr>
                        <a:t>Nous avons reçu de ta bonté </a:t>
                      </a:r>
                    </a:p>
                    <a:p>
                      <a:pPr marL="0" indent="0" algn="just">
                        <a:buNone/>
                      </a:pPr>
                      <a:r>
                        <a:rPr lang="fr-CA" sz="1800" dirty="0">
                          <a:solidFill>
                            <a:schemeClr val="tx2">
                              <a:lumMod val="50000"/>
                              <a:lumOff val="50000"/>
                            </a:schemeClr>
                          </a:solidFill>
                          <a:latin typeface="Comic Sans MS" panose="030F0702030302020204" pitchFamily="66" charset="0"/>
                        </a:rPr>
                        <a:t>Le vin que nous te présentons,</a:t>
                      </a:r>
                    </a:p>
                    <a:p>
                      <a:pPr marL="0" indent="0" algn="just">
                        <a:buNone/>
                      </a:pPr>
                      <a:r>
                        <a:rPr lang="fr-CA" sz="1800" dirty="0">
                          <a:solidFill>
                            <a:schemeClr val="tx2">
                              <a:lumMod val="50000"/>
                              <a:lumOff val="50000"/>
                            </a:schemeClr>
                          </a:solidFill>
                          <a:latin typeface="Comic Sans MS" panose="030F0702030302020204" pitchFamily="66" charset="0"/>
                        </a:rPr>
                        <a:t>Fruit de la vigne et du travail des hommes; </a:t>
                      </a:r>
                    </a:p>
                    <a:p>
                      <a:pPr marL="0" indent="0" algn="just">
                        <a:buNone/>
                      </a:pPr>
                      <a:r>
                        <a:rPr lang="fr-CA" sz="1800" dirty="0">
                          <a:solidFill>
                            <a:schemeClr val="tx2">
                              <a:lumMod val="50000"/>
                              <a:lumOff val="50000"/>
                            </a:schemeClr>
                          </a:solidFill>
                          <a:latin typeface="Comic Sans MS" panose="030F0702030302020204" pitchFamily="66" charset="0"/>
                        </a:rPr>
                        <a:t>Il deviendra pour nous le vin du Royaume éternel</a:t>
                      </a:r>
                    </a:p>
                    <a:p>
                      <a:endParaRPr lang="fr-CA" dirty="0"/>
                    </a:p>
                  </a:txBody>
                  <a:tcPr/>
                </a:tc>
                <a:extLst>
                  <a:ext uri="{0D108BD9-81ED-4DB2-BD59-A6C34878D82A}">
                    <a16:rowId xmlns:a16="http://schemas.microsoft.com/office/drawing/2014/main" val="412567133"/>
                  </a:ext>
                </a:extLst>
              </a:tr>
            </a:tbl>
          </a:graphicData>
        </a:graphic>
      </p:graphicFrame>
    </p:spTree>
    <p:extLst>
      <p:ext uri="{BB962C8B-B14F-4D97-AF65-F5344CB8AC3E}">
        <p14:creationId xmlns:p14="http://schemas.microsoft.com/office/powerpoint/2010/main" val="1945705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958789" y="2000966"/>
            <a:ext cx="10946166" cy="653458"/>
          </a:xfrm>
        </p:spPr>
        <p:txBody>
          <a:bodyPr>
            <a:normAutofit fontScale="92500"/>
          </a:bodyPr>
          <a:lstStyle/>
          <a:p>
            <a:pPr marL="0" indent="0" algn="just">
              <a:buNone/>
            </a:pPr>
            <a:r>
              <a:rPr lang="fr-CA" sz="2400" dirty="0">
                <a:solidFill>
                  <a:schemeClr val="accent1">
                    <a:lumMod val="75000"/>
                  </a:schemeClr>
                </a:solidFill>
                <a:latin typeface="Comic Sans MS" panose="030F0702030302020204" pitchFamily="66" charset="0"/>
              </a:rPr>
              <a:t>Après la prière sur le pain et le vin, le prêtre nous demande de prier avec lui: </a:t>
            </a:r>
          </a:p>
          <a:p>
            <a:pPr marL="0" indent="0" algn="ctr">
              <a:buNone/>
            </a:pPr>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CB9F31A-D7AF-42BA-9E47-1AA24979FB44}"/>
              </a:ext>
            </a:extLst>
          </p:cNvPr>
          <p:cNvSpPr txBox="1"/>
          <p:nvPr/>
        </p:nvSpPr>
        <p:spPr>
          <a:xfrm>
            <a:off x="1811295" y="700133"/>
            <a:ext cx="7740549" cy="1039195"/>
          </a:xfrm>
          <a:prstGeom prst="rect">
            <a:avLst/>
          </a:prstGeom>
          <a:noFill/>
        </p:spPr>
        <p:txBody>
          <a:bodyPr wrap="square" rtlCol="0">
            <a:spAutoFit/>
          </a:bodyPr>
          <a:lstStyle/>
          <a:p>
            <a:pPr marL="0" indent="0" algn="ctr">
              <a:lnSpc>
                <a:spcPct val="200000"/>
              </a:lnSpc>
              <a:buNone/>
            </a:pPr>
            <a:r>
              <a:rPr lang="fr-CA" sz="3600" b="1" dirty="0">
                <a:solidFill>
                  <a:schemeClr val="accent1">
                    <a:lumMod val="75000"/>
                  </a:schemeClr>
                </a:solidFill>
                <a:latin typeface="Comic Sans MS" panose="030F0702030302020204" pitchFamily="66" charset="0"/>
              </a:rPr>
              <a:t>La Préparation des dons</a:t>
            </a:r>
          </a:p>
        </p:txBody>
      </p:sp>
      <p:graphicFrame>
        <p:nvGraphicFramePr>
          <p:cNvPr id="6" name="Tableau 5">
            <a:extLst>
              <a:ext uri="{FF2B5EF4-FFF2-40B4-BE49-F238E27FC236}">
                <a16:creationId xmlns:a16="http://schemas.microsoft.com/office/drawing/2014/main" id="{437E88B1-12DC-4D9E-9DF2-BC10A2CA500D}"/>
              </a:ext>
            </a:extLst>
          </p:cNvPr>
          <p:cNvGraphicFramePr>
            <a:graphicFrameLocks noGrp="1"/>
          </p:cNvGraphicFramePr>
          <p:nvPr>
            <p:extLst>
              <p:ext uri="{D42A27DB-BD31-4B8C-83A1-F6EECF244321}">
                <p14:modId xmlns:p14="http://schemas.microsoft.com/office/powerpoint/2010/main" val="39575811"/>
              </p:ext>
            </p:extLst>
          </p:nvPr>
        </p:nvGraphicFramePr>
        <p:xfrm>
          <a:off x="1943224" y="2754949"/>
          <a:ext cx="8128000" cy="30776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876446741"/>
                    </a:ext>
                  </a:extLst>
                </a:gridCol>
              </a:tblGrid>
              <a:tr h="1538840">
                <a:tc>
                  <a:txBody>
                    <a:bodyPr/>
                    <a:lstStyle/>
                    <a:p>
                      <a:r>
                        <a:rPr lang="fr-CA" sz="2400" dirty="0"/>
                        <a:t>Le prêtre: </a:t>
                      </a:r>
                    </a:p>
                    <a:p>
                      <a:r>
                        <a:rPr lang="fr-CA" sz="2400" dirty="0"/>
                        <a:t>Priez, frères et sœurs: que mon sacrifice qui est aussi le vôtre, soit agréable à Dieu le Père tout puissant.</a:t>
                      </a:r>
                    </a:p>
                  </a:txBody>
                  <a:tcPr/>
                </a:tc>
                <a:extLst>
                  <a:ext uri="{0D108BD9-81ED-4DB2-BD59-A6C34878D82A}">
                    <a16:rowId xmlns:a16="http://schemas.microsoft.com/office/drawing/2014/main" val="4133283844"/>
                  </a:ext>
                </a:extLst>
              </a:tr>
              <a:tr h="1538840">
                <a:tc>
                  <a:txBody>
                    <a:bodyPr/>
                    <a:lstStyle/>
                    <a:p>
                      <a:r>
                        <a:rPr lang="fr-CA" sz="2400" dirty="0"/>
                        <a:t>Répond: </a:t>
                      </a:r>
                    </a:p>
                    <a:p>
                      <a:r>
                        <a:rPr lang="fr-CA" sz="2400" dirty="0"/>
                        <a:t>Que le Seigneur reçoive de vos mains ce sacrifice à la louange et à la gloire de son nom, pour notre bien et celui de l’Église.</a:t>
                      </a:r>
                    </a:p>
                  </a:txBody>
                  <a:tcPr/>
                </a:tc>
                <a:extLst>
                  <a:ext uri="{0D108BD9-81ED-4DB2-BD59-A6C34878D82A}">
                    <a16:rowId xmlns:a16="http://schemas.microsoft.com/office/drawing/2014/main" val="4186515114"/>
                  </a:ext>
                </a:extLst>
              </a:tr>
            </a:tbl>
          </a:graphicData>
        </a:graphic>
      </p:graphicFrame>
    </p:spTree>
    <p:extLst>
      <p:ext uri="{BB962C8B-B14F-4D97-AF65-F5344CB8AC3E}">
        <p14:creationId xmlns:p14="http://schemas.microsoft.com/office/powerpoint/2010/main" val="2013735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958789" y="2000965"/>
            <a:ext cx="4459518" cy="4689644"/>
          </a:xfrm>
        </p:spPr>
        <p:txBody>
          <a:bodyPr>
            <a:normAutofit/>
          </a:bodyPr>
          <a:lstStyle/>
          <a:p>
            <a:pPr marL="0" indent="0" algn="just">
              <a:buNone/>
            </a:pPr>
            <a:endParaRPr lang="fr-CA" sz="2400" dirty="0">
              <a:solidFill>
                <a:schemeClr val="accent1">
                  <a:lumMod val="75000"/>
                </a:schemeClr>
              </a:solidFill>
              <a:latin typeface="Comic Sans MS" panose="030F0702030302020204" pitchFamily="66" charset="0"/>
            </a:endParaRPr>
          </a:p>
          <a:p>
            <a:pPr marL="0" indent="0" algn="just">
              <a:buNone/>
            </a:pPr>
            <a:r>
              <a:rPr lang="fr-CA" sz="2400" dirty="0">
                <a:solidFill>
                  <a:schemeClr val="accent1">
                    <a:lumMod val="75000"/>
                  </a:schemeClr>
                </a:solidFill>
                <a:latin typeface="Comic Sans MS" panose="030F0702030302020204" pitchFamily="66" charset="0"/>
              </a:rPr>
              <a:t>Après la prière sur le pain et le vin, le prêtre nous demande de prier avec lui: </a:t>
            </a:r>
          </a:p>
          <a:p>
            <a:pPr marL="0" indent="0" algn="ctr">
              <a:buNone/>
            </a:pPr>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CB9F31A-D7AF-42BA-9E47-1AA24979FB44}"/>
              </a:ext>
            </a:extLst>
          </p:cNvPr>
          <p:cNvSpPr txBox="1"/>
          <p:nvPr/>
        </p:nvSpPr>
        <p:spPr>
          <a:xfrm>
            <a:off x="1811295" y="700133"/>
            <a:ext cx="7740549" cy="1039195"/>
          </a:xfrm>
          <a:prstGeom prst="rect">
            <a:avLst/>
          </a:prstGeom>
          <a:noFill/>
        </p:spPr>
        <p:txBody>
          <a:bodyPr wrap="square" rtlCol="0">
            <a:spAutoFit/>
          </a:bodyPr>
          <a:lstStyle/>
          <a:p>
            <a:pPr marL="0" indent="0" algn="ctr">
              <a:lnSpc>
                <a:spcPct val="200000"/>
              </a:lnSpc>
              <a:buNone/>
            </a:pPr>
            <a:r>
              <a:rPr lang="fr-CA" sz="3600" b="1" dirty="0">
                <a:solidFill>
                  <a:schemeClr val="accent1">
                    <a:lumMod val="75000"/>
                  </a:schemeClr>
                </a:solidFill>
                <a:latin typeface="Comic Sans MS" panose="030F0702030302020204" pitchFamily="66" charset="0"/>
              </a:rPr>
              <a:t>La Prière eucharistique</a:t>
            </a:r>
          </a:p>
        </p:txBody>
      </p:sp>
      <p:pic>
        <p:nvPicPr>
          <p:cNvPr id="5122" name="Picture 2" descr="Célébration eucharistique après Pâques - ppt video online télécharger">
            <a:extLst>
              <a:ext uri="{FF2B5EF4-FFF2-40B4-BE49-F238E27FC236}">
                <a16:creationId xmlns:a16="http://schemas.microsoft.com/office/drawing/2014/main" id="{B3178601-9C92-4C13-B554-2799542D6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1673" y="2102754"/>
            <a:ext cx="6340326" cy="4755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964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958788" y="2000965"/>
            <a:ext cx="10875145" cy="4689644"/>
          </a:xfrm>
        </p:spPr>
        <p:txBody>
          <a:bodyPr>
            <a:normAutofit/>
          </a:bodyPr>
          <a:lstStyle/>
          <a:p>
            <a:pPr marL="0" indent="0" algn="just">
              <a:buNone/>
            </a:pPr>
            <a:r>
              <a:rPr lang="fr-CA" sz="2400" b="1" dirty="0">
                <a:solidFill>
                  <a:schemeClr val="accent1">
                    <a:lumMod val="75000"/>
                  </a:schemeClr>
                </a:solidFill>
                <a:latin typeface="Comic Sans MS" panose="030F0702030302020204" pitchFamily="66" charset="0"/>
              </a:rPr>
              <a:t>As-tu remarqué ? </a:t>
            </a:r>
          </a:p>
          <a:p>
            <a:pPr marL="0" indent="0" algn="just">
              <a:buNone/>
            </a:pPr>
            <a:r>
              <a:rPr lang="fr-CA" sz="2400" dirty="0">
                <a:solidFill>
                  <a:schemeClr val="accent1">
                    <a:lumMod val="75000"/>
                  </a:schemeClr>
                </a:solidFill>
                <a:latin typeface="Comic Sans MS" panose="030F0702030302020204" pitchFamily="66" charset="0"/>
              </a:rPr>
              <a:t>Dans le prière précédente, le prêtre nous demande de </a:t>
            </a:r>
            <a:r>
              <a:rPr lang="fr-CA" sz="2400" b="1" dirty="0">
                <a:solidFill>
                  <a:schemeClr val="accent1">
                    <a:lumMod val="75000"/>
                  </a:schemeClr>
                </a:solidFill>
                <a:latin typeface="Comic Sans MS" panose="030F0702030302020204" pitchFamily="66" charset="0"/>
              </a:rPr>
              <a:t>rendre grâce à Dieu. </a:t>
            </a:r>
          </a:p>
          <a:p>
            <a:pPr marL="0" indent="0" algn="just">
              <a:buNone/>
            </a:pPr>
            <a:r>
              <a:rPr lang="fr-CA" sz="2400" b="1" dirty="0">
                <a:solidFill>
                  <a:schemeClr val="accent1">
                    <a:lumMod val="75000"/>
                  </a:schemeClr>
                </a:solidFill>
                <a:latin typeface="Comic Sans MS" panose="030F0702030302020204" pitchFamily="66" charset="0"/>
              </a:rPr>
              <a:t>Sais-tu ce que cela veut dire ?</a:t>
            </a:r>
          </a:p>
          <a:p>
            <a:pPr marL="0" indent="0" algn="just">
              <a:buNone/>
            </a:pPr>
            <a:r>
              <a:rPr lang="fr-CA" sz="2400" dirty="0">
                <a:solidFill>
                  <a:schemeClr val="accent1">
                    <a:lumMod val="75000"/>
                  </a:schemeClr>
                </a:solidFill>
                <a:latin typeface="Comic Sans MS" panose="030F0702030302020204" pitchFamily="66" charset="0"/>
              </a:rPr>
              <a:t>Cela veut dire MERCI à Dieu pour tout ce qu’il a fait pour nous, pour tout ce qu’il fait pour nous aujourd'hui, et en particulier pour ce que Jésus a fait pour nous par sa mort sur la croix, mais aussi pour la résurrection de Jésus. </a:t>
            </a:r>
          </a:p>
          <a:p>
            <a:pPr marL="0" indent="0" algn="just">
              <a:buNone/>
            </a:pPr>
            <a:r>
              <a:rPr lang="fr-CA" sz="2400" dirty="0">
                <a:solidFill>
                  <a:schemeClr val="accent1">
                    <a:lumMod val="75000"/>
                  </a:schemeClr>
                </a:solidFill>
                <a:latin typeface="Comic Sans MS" panose="030F0702030302020204" pitchFamily="66" charset="0"/>
              </a:rPr>
              <a:t>La prière eucharistique commence par </a:t>
            </a:r>
            <a:r>
              <a:rPr lang="fr-CA" sz="2400" b="1" dirty="0">
                <a:solidFill>
                  <a:schemeClr val="accent1">
                    <a:lumMod val="75000"/>
                  </a:schemeClr>
                </a:solidFill>
                <a:latin typeface="Comic Sans MS" panose="030F0702030302020204" pitchFamily="66" charset="0"/>
              </a:rPr>
              <a:t>une prière d’ACTION DE GRÂCE</a:t>
            </a:r>
            <a:r>
              <a:rPr lang="fr-CA" sz="2400" dirty="0">
                <a:solidFill>
                  <a:schemeClr val="accent1">
                    <a:lumMod val="75000"/>
                  </a:schemeClr>
                </a:solidFill>
                <a:latin typeface="Comic Sans MS" panose="030F0702030302020204" pitchFamily="66" charset="0"/>
              </a:rPr>
              <a:t>. </a:t>
            </a:r>
          </a:p>
          <a:p>
            <a:pPr marL="0" indent="0" algn="ctr">
              <a:buNone/>
            </a:pPr>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CB9F31A-D7AF-42BA-9E47-1AA24979FB44}"/>
              </a:ext>
            </a:extLst>
          </p:cNvPr>
          <p:cNvSpPr txBox="1"/>
          <p:nvPr/>
        </p:nvSpPr>
        <p:spPr>
          <a:xfrm>
            <a:off x="1811295" y="700133"/>
            <a:ext cx="7740549" cy="1039195"/>
          </a:xfrm>
          <a:prstGeom prst="rect">
            <a:avLst/>
          </a:prstGeom>
          <a:noFill/>
        </p:spPr>
        <p:txBody>
          <a:bodyPr wrap="square" rtlCol="0">
            <a:spAutoFit/>
          </a:bodyPr>
          <a:lstStyle/>
          <a:p>
            <a:pPr marL="0" indent="0" algn="ctr">
              <a:lnSpc>
                <a:spcPct val="200000"/>
              </a:lnSpc>
              <a:buNone/>
            </a:pPr>
            <a:r>
              <a:rPr lang="fr-CA" sz="3600" b="1" dirty="0">
                <a:solidFill>
                  <a:schemeClr val="accent1">
                    <a:lumMod val="75000"/>
                  </a:schemeClr>
                </a:solidFill>
                <a:latin typeface="Comic Sans MS" panose="030F0702030302020204" pitchFamily="66" charset="0"/>
              </a:rPr>
              <a:t>La Prière eucharistique</a:t>
            </a:r>
          </a:p>
        </p:txBody>
      </p:sp>
      <p:pic>
        <p:nvPicPr>
          <p:cNvPr id="7" name="Image 6">
            <a:extLst>
              <a:ext uri="{FF2B5EF4-FFF2-40B4-BE49-F238E27FC236}">
                <a16:creationId xmlns:a16="http://schemas.microsoft.com/office/drawing/2014/main" id="{6A174A69-CB28-415F-B297-453FC79AFC1F}"/>
              </a:ext>
            </a:extLst>
          </p:cNvPr>
          <p:cNvPicPr>
            <a:picLocks noChangeAspect="1"/>
          </p:cNvPicPr>
          <p:nvPr/>
        </p:nvPicPr>
        <p:blipFill>
          <a:blip r:embed="rId3"/>
          <a:stretch>
            <a:fillRect/>
          </a:stretch>
        </p:blipFill>
        <p:spPr>
          <a:xfrm>
            <a:off x="10885251" y="6266460"/>
            <a:ext cx="1306749" cy="591539"/>
          </a:xfrm>
          <a:prstGeom prst="rect">
            <a:avLst/>
          </a:prstGeom>
        </p:spPr>
      </p:pic>
    </p:spTree>
    <p:extLst>
      <p:ext uri="{BB962C8B-B14F-4D97-AF65-F5344CB8AC3E}">
        <p14:creationId xmlns:p14="http://schemas.microsoft.com/office/powerpoint/2010/main" val="2476744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CB9F31A-D7AF-42BA-9E47-1AA24979FB44}"/>
              </a:ext>
            </a:extLst>
          </p:cNvPr>
          <p:cNvSpPr txBox="1"/>
          <p:nvPr/>
        </p:nvSpPr>
        <p:spPr>
          <a:xfrm>
            <a:off x="882247" y="889921"/>
            <a:ext cx="10963922" cy="1039195"/>
          </a:xfrm>
          <a:prstGeom prst="rect">
            <a:avLst/>
          </a:prstGeom>
          <a:noFill/>
        </p:spPr>
        <p:txBody>
          <a:bodyPr wrap="square" rtlCol="0">
            <a:spAutoFit/>
          </a:bodyPr>
          <a:lstStyle/>
          <a:p>
            <a:pPr marL="0" indent="0" algn="ctr">
              <a:lnSpc>
                <a:spcPct val="200000"/>
              </a:lnSpc>
              <a:buNone/>
            </a:pPr>
            <a:r>
              <a:rPr lang="fr-CA" sz="3600" b="1" dirty="0">
                <a:solidFill>
                  <a:schemeClr val="accent1">
                    <a:lumMod val="75000"/>
                  </a:schemeClr>
                </a:solidFill>
                <a:latin typeface="Comic Sans MS" panose="030F0702030302020204" pitchFamily="66" charset="0"/>
              </a:rPr>
              <a:t>Exemple: La Prière eucharistique 2</a:t>
            </a:r>
          </a:p>
        </p:txBody>
      </p:sp>
      <p:pic>
        <p:nvPicPr>
          <p:cNvPr id="12" name="Image 11">
            <a:extLst>
              <a:ext uri="{FF2B5EF4-FFF2-40B4-BE49-F238E27FC236}">
                <a16:creationId xmlns:a16="http://schemas.microsoft.com/office/drawing/2014/main" id="{9896E934-F3E9-4511-A333-EB9E55E7E92F}"/>
              </a:ext>
            </a:extLst>
          </p:cNvPr>
          <p:cNvPicPr>
            <a:picLocks noChangeAspect="1"/>
          </p:cNvPicPr>
          <p:nvPr/>
        </p:nvPicPr>
        <p:blipFill>
          <a:blip r:embed="rId3"/>
          <a:stretch>
            <a:fillRect/>
          </a:stretch>
        </p:blipFill>
        <p:spPr>
          <a:xfrm>
            <a:off x="10404977" y="6049050"/>
            <a:ext cx="1787023" cy="808950"/>
          </a:xfrm>
          <a:prstGeom prst="rect">
            <a:avLst/>
          </a:prstGeom>
        </p:spPr>
      </p:pic>
      <p:graphicFrame>
        <p:nvGraphicFramePr>
          <p:cNvPr id="3" name="Tableau 2">
            <a:extLst>
              <a:ext uri="{FF2B5EF4-FFF2-40B4-BE49-F238E27FC236}">
                <a16:creationId xmlns:a16="http://schemas.microsoft.com/office/drawing/2014/main" id="{0435DF8D-5821-470B-B6AE-D5C028A20AE9}"/>
              </a:ext>
            </a:extLst>
          </p:cNvPr>
          <p:cNvGraphicFramePr>
            <a:graphicFrameLocks noGrp="1"/>
          </p:cNvGraphicFramePr>
          <p:nvPr>
            <p:extLst>
              <p:ext uri="{D42A27DB-BD31-4B8C-83A1-F6EECF244321}">
                <p14:modId xmlns:p14="http://schemas.microsoft.com/office/powerpoint/2010/main" val="2980805683"/>
              </p:ext>
            </p:extLst>
          </p:nvPr>
        </p:nvGraphicFramePr>
        <p:xfrm>
          <a:off x="1713390" y="1972965"/>
          <a:ext cx="9454719" cy="4480560"/>
        </p:xfrm>
        <a:graphic>
          <a:graphicData uri="http://schemas.openxmlformats.org/drawingml/2006/table">
            <a:tbl>
              <a:tblPr firstRow="1" bandRow="1">
                <a:tableStyleId>{5C22544A-7EE6-4342-B048-85BDC9FD1C3A}</a:tableStyleId>
              </a:tblPr>
              <a:tblGrid>
                <a:gridCol w="3151573">
                  <a:extLst>
                    <a:ext uri="{9D8B030D-6E8A-4147-A177-3AD203B41FA5}">
                      <a16:colId xmlns:a16="http://schemas.microsoft.com/office/drawing/2014/main" val="505225249"/>
                    </a:ext>
                  </a:extLst>
                </a:gridCol>
                <a:gridCol w="3151573">
                  <a:extLst>
                    <a:ext uri="{9D8B030D-6E8A-4147-A177-3AD203B41FA5}">
                      <a16:colId xmlns:a16="http://schemas.microsoft.com/office/drawing/2014/main" val="2173469332"/>
                    </a:ext>
                  </a:extLst>
                </a:gridCol>
                <a:gridCol w="3151573">
                  <a:extLst>
                    <a:ext uri="{9D8B030D-6E8A-4147-A177-3AD203B41FA5}">
                      <a16:colId xmlns:a16="http://schemas.microsoft.com/office/drawing/2014/main" val="248855068"/>
                    </a:ext>
                  </a:extLst>
                </a:gridCol>
              </a:tblGrid>
              <a:tr h="3637616">
                <a:tc>
                  <a:txBody>
                    <a:bodyPr/>
                    <a:lstStyle/>
                    <a:p>
                      <a:r>
                        <a:rPr lang="fr-CA" sz="2400" dirty="0"/>
                        <a:t>Vraiment, Père très saint, il est juste et bon, pour ta gloire et notre salut, de t’offrir notre action de grâce, toujours et en tout lieu, par ton Fils bien-aimé, Jésus, le Christ: </a:t>
                      </a:r>
                    </a:p>
                  </a:txBody>
                  <a:tcPr/>
                </a:tc>
                <a:tc>
                  <a:txBody>
                    <a:bodyPr/>
                    <a:lstStyle/>
                    <a:p>
                      <a:r>
                        <a:rPr lang="fr-CA" sz="2400" dirty="0"/>
                        <a:t>Il est ta Parole, par qui tu as crée toutes choses ; c’est lui que tu nous as envoyé comme Rédempteur et sauveur, Dieu fait homme, conçu de l’Esprit Saint, né de la vierge Marie. </a:t>
                      </a:r>
                    </a:p>
                  </a:txBody>
                  <a:tcPr/>
                </a:tc>
                <a:tc>
                  <a:txBody>
                    <a:bodyPr/>
                    <a:lstStyle/>
                    <a:p>
                      <a:r>
                        <a:rPr lang="fr-CA" sz="2400" dirty="0"/>
                        <a:t>Pour accomplir jusqu’au bout ta volonté et rassembler un peuple saint qui t’appartienne, il étendit les mains à l’heure de sa passion, afin de briser la mort, et de manifester la résurrection. </a:t>
                      </a:r>
                    </a:p>
                  </a:txBody>
                  <a:tcPr/>
                </a:tc>
                <a:extLst>
                  <a:ext uri="{0D108BD9-81ED-4DB2-BD59-A6C34878D82A}">
                    <a16:rowId xmlns:a16="http://schemas.microsoft.com/office/drawing/2014/main" val="3362927257"/>
                  </a:ext>
                </a:extLst>
              </a:tr>
            </a:tbl>
          </a:graphicData>
        </a:graphic>
      </p:graphicFrame>
    </p:spTree>
    <p:extLst>
      <p:ext uri="{BB962C8B-B14F-4D97-AF65-F5344CB8AC3E}">
        <p14:creationId xmlns:p14="http://schemas.microsoft.com/office/powerpoint/2010/main" val="1099442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CB9F31A-D7AF-42BA-9E47-1AA24979FB44}"/>
              </a:ext>
            </a:extLst>
          </p:cNvPr>
          <p:cNvSpPr txBox="1"/>
          <p:nvPr/>
        </p:nvSpPr>
        <p:spPr>
          <a:xfrm>
            <a:off x="754666" y="764970"/>
            <a:ext cx="10963922" cy="1039195"/>
          </a:xfrm>
          <a:prstGeom prst="rect">
            <a:avLst/>
          </a:prstGeom>
          <a:noFill/>
        </p:spPr>
        <p:txBody>
          <a:bodyPr wrap="square" rtlCol="0">
            <a:spAutoFit/>
          </a:bodyPr>
          <a:lstStyle/>
          <a:p>
            <a:pPr marL="0" indent="0" algn="ctr">
              <a:lnSpc>
                <a:spcPct val="200000"/>
              </a:lnSpc>
              <a:buNone/>
            </a:pPr>
            <a:r>
              <a:rPr lang="fr-CA" sz="3600" b="1" dirty="0">
                <a:solidFill>
                  <a:schemeClr val="accent1">
                    <a:lumMod val="75000"/>
                  </a:schemeClr>
                </a:solidFill>
                <a:latin typeface="Comic Sans MS" panose="030F0702030302020204" pitchFamily="66" charset="0"/>
              </a:rPr>
              <a:t>Le Saint </a:t>
            </a:r>
            <a:r>
              <a:rPr lang="fr-CA" sz="3600" b="1" dirty="0" err="1">
                <a:solidFill>
                  <a:schemeClr val="accent1">
                    <a:lumMod val="75000"/>
                  </a:schemeClr>
                </a:solidFill>
                <a:latin typeface="Comic Sans MS" panose="030F0702030302020204" pitchFamily="66" charset="0"/>
              </a:rPr>
              <a:t>Saint</a:t>
            </a:r>
            <a:r>
              <a:rPr lang="fr-CA" sz="3600" b="1" dirty="0">
                <a:solidFill>
                  <a:schemeClr val="accent1">
                    <a:lumMod val="75000"/>
                  </a:schemeClr>
                </a:solidFill>
                <a:latin typeface="Comic Sans MS" panose="030F0702030302020204" pitchFamily="66" charset="0"/>
              </a:rPr>
              <a:t> </a:t>
            </a:r>
            <a:r>
              <a:rPr lang="fr-CA" sz="3600" b="1" dirty="0" err="1">
                <a:solidFill>
                  <a:schemeClr val="accent1">
                    <a:lumMod val="75000"/>
                  </a:schemeClr>
                </a:solidFill>
                <a:latin typeface="Comic Sans MS" panose="030F0702030302020204" pitchFamily="66" charset="0"/>
              </a:rPr>
              <a:t>Saint</a:t>
            </a:r>
            <a:endParaRPr lang="fr-CA" sz="3600" b="1" dirty="0">
              <a:solidFill>
                <a:schemeClr val="accent1">
                  <a:lumMod val="75000"/>
                </a:schemeClr>
              </a:solidFill>
              <a:latin typeface="Comic Sans MS" panose="030F0702030302020204" pitchFamily="66" charset="0"/>
            </a:endParaRPr>
          </a:p>
        </p:txBody>
      </p:sp>
      <p:sp>
        <p:nvSpPr>
          <p:cNvPr id="3" name="ZoneTexte 2">
            <a:extLst>
              <a:ext uri="{FF2B5EF4-FFF2-40B4-BE49-F238E27FC236}">
                <a16:creationId xmlns:a16="http://schemas.microsoft.com/office/drawing/2014/main" id="{13843F75-1864-4B9F-B2CF-BF6EE4F595CB}"/>
              </a:ext>
            </a:extLst>
          </p:cNvPr>
          <p:cNvSpPr txBox="1"/>
          <p:nvPr/>
        </p:nvSpPr>
        <p:spPr>
          <a:xfrm>
            <a:off x="1206229" y="1955259"/>
            <a:ext cx="10642059" cy="1477328"/>
          </a:xfrm>
          <a:prstGeom prst="rect">
            <a:avLst/>
          </a:prstGeom>
          <a:noFill/>
        </p:spPr>
        <p:txBody>
          <a:bodyPr wrap="square" rtlCol="0">
            <a:spAutoFit/>
          </a:bodyPr>
          <a:lstStyle/>
          <a:p>
            <a:r>
              <a:rPr lang="fr-CA" sz="2400" dirty="0">
                <a:solidFill>
                  <a:schemeClr val="accent1">
                    <a:lumMod val="75000"/>
                  </a:schemeClr>
                </a:solidFill>
                <a:latin typeface="Comic Sans MS" panose="030F0702030302020204" pitchFamily="66" charset="0"/>
              </a:rPr>
              <a:t>Nous terminons la prière d’Action de grâce par la prière du 3 fois Saint: c’est notre façon d’accueillir Jésus qui va venir dans le pain et le vin pendant la </a:t>
            </a:r>
            <a:r>
              <a:rPr lang="fr-CA" sz="2400" b="1" dirty="0">
                <a:solidFill>
                  <a:schemeClr val="accent1">
                    <a:lumMod val="75000"/>
                  </a:schemeClr>
                </a:solidFill>
                <a:latin typeface="Comic Sans MS" panose="030F0702030302020204" pitchFamily="66" charset="0"/>
              </a:rPr>
              <a:t>prière de CONSÉCRATION</a:t>
            </a:r>
            <a:r>
              <a:rPr lang="fr-CA" sz="2400" dirty="0">
                <a:solidFill>
                  <a:schemeClr val="accent1">
                    <a:lumMod val="75000"/>
                  </a:schemeClr>
                </a:solidFill>
                <a:latin typeface="Comic Sans MS" panose="030F0702030302020204" pitchFamily="66" charset="0"/>
              </a:rPr>
              <a:t>. </a:t>
            </a:r>
          </a:p>
          <a:p>
            <a:endParaRPr lang="en-CA" dirty="0"/>
          </a:p>
        </p:txBody>
      </p:sp>
      <p:pic>
        <p:nvPicPr>
          <p:cNvPr id="7170" name="Picture 2" descr="Père, nous te disons merci, - ppt video online télécharger">
            <a:extLst>
              <a:ext uri="{FF2B5EF4-FFF2-40B4-BE49-F238E27FC236}">
                <a16:creationId xmlns:a16="http://schemas.microsoft.com/office/drawing/2014/main" id="{77FE4DC7-90EB-4A70-A16A-8BD50213D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462" y="3639227"/>
            <a:ext cx="4042512" cy="302798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ère, nous te disons merci, - ppt video online télécharger">
            <a:extLst>
              <a:ext uri="{FF2B5EF4-FFF2-40B4-BE49-F238E27FC236}">
                <a16:creationId xmlns:a16="http://schemas.microsoft.com/office/drawing/2014/main" id="{551752FC-99F1-4BF8-80F1-3068CBD1BE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9223" y="3639226"/>
            <a:ext cx="4042513" cy="3031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143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CB9F31A-D7AF-42BA-9E47-1AA24979FB44}"/>
              </a:ext>
            </a:extLst>
          </p:cNvPr>
          <p:cNvSpPr txBox="1"/>
          <p:nvPr/>
        </p:nvSpPr>
        <p:spPr>
          <a:xfrm>
            <a:off x="322431" y="731414"/>
            <a:ext cx="10963922" cy="1039195"/>
          </a:xfrm>
          <a:prstGeom prst="rect">
            <a:avLst/>
          </a:prstGeom>
          <a:noFill/>
        </p:spPr>
        <p:txBody>
          <a:bodyPr wrap="square" rtlCol="0">
            <a:spAutoFit/>
          </a:bodyPr>
          <a:lstStyle/>
          <a:p>
            <a:pPr marL="0" indent="0" algn="ctr">
              <a:lnSpc>
                <a:spcPct val="200000"/>
              </a:lnSpc>
              <a:buNone/>
            </a:pPr>
            <a:r>
              <a:rPr lang="fr-CA" sz="3600" b="1" dirty="0">
                <a:solidFill>
                  <a:schemeClr val="accent1">
                    <a:lumMod val="75000"/>
                  </a:schemeClr>
                </a:solidFill>
                <a:latin typeface="Comic Sans MS" panose="030F0702030302020204" pitchFamily="66" charset="0"/>
              </a:rPr>
              <a:t>La Consécration du pain et du vin</a:t>
            </a:r>
          </a:p>
        </p:txBody>
      </p:sp>
      <p:sp>
        <p:nvSpPr>
          <p:cNvPr id="3" name="ZoneTexte 2">
            <a:extLst>
              <a:ext uri="{FF2B5EF4-FFF2-40B4-BE49-F238E27FC236}">
                <a16:creationId xmlns:a16="http://schemas.microsoft.com/office/drawing/2014/main" id="{13843F75-1864-4B9F-B2CF-BF6EE4F595CB}"/>
              </a:ext>
            </a:extLst>
          </p:cNvPr>
          <p:cNvSpPr txBox="1"/>
          <p:nvPr/>
        </p:nvSpPr>
        <p:spPr>
          <a:xfrm>
            <a:off x="942733" y="1910728"/>
            <a:ext cx="10963921" cy="1846659"/>
          </a:xfrm>
          <a:prstGeom prst="rect">
            <a:avLst/>
          </a:prstGeom>
          <a:noFill/>
        </p:spPr>
        <p:txBody>
          <a:bodyPr wrap="square" rtlCol="0">
            <a:spAutoFit/>
          </a:bodyPr>
          <a:lstStyle/>
          <a:p>
            <a:r>
              <a:rPr lang="fr-CA" sz="2400" dirty="0">
                <a:solidFill>
                  <a:schemeClr val="accent1">
                    <a:lumMod val="75000"/>
                  </a:schemeClr>
                </a:solidFill>
                <a:latin typeface="Comic Sans MS" panose="030F0702030302020204" pitchFamily="66" charset="0"/>
              </a:rPr>
              <a:t>Maintenant, le prêtre va redire les paroles que Jésus a prononcées lors de son dernier repas, qui rappelle la mort et la résurrection de Jésus. </a:t>
            </a:r>
          </a:p>
          <a:p>
            <a:r>
              <a:rPr lang="fr-CA" sz="2400" dirty="0">
                <a:solidFill>
                  <a:schemeClr val="accent1">
                    <a:lumMod val="75000"/>
                  </a:schemeClr>
                </a:solidFill>
                <a:latin typeface="Comic Sans MS" panose="030F0702030302020204" pitchFamily="66" charset="0"/>
              </a:rPr>
              <a:t>À ce moment-là, nous nous mettons à genoux pour montrer notre foi et notre amour pour Jésus qui s’est sacrifié pour nous. </a:t>
            </a:r>
          </a:p>
          <a:p>
            <a:endParaRPr lang="en-CA" dirty="0"/>
          </a:p>
        </p:txBody>
      </p:sp>
      <p:sp>
        <p:nvSpPr>
          <p:cNvPr id="7" name="ZoneTexte 6">
            <a:extLst>
              <a:ext uri="{FF2B5EF4-FFF2-40B4-BE49-F238E27FC236}">
                <a16:creationId xmlns:a16="http://schemas.microsoft.com/office/drawing/2014/main" id="{7CBE0322-38E9-49EB-93CC-A7914E78D201}"/>
              </a:ext>
            </a:extLst>
          </p:cNvPr>
          <p:cNvSpPr txBox="1"/>
          <p:nvPr/>
        </p:nvSpPr>
        <p:spPr>
          <a:xfrm>
            <a:off x="1011677" y="3584393"/>
            <a:ext cx="5084323" cy="430887"/>
          </a:xfrm>
          <a:prstGeom prst="rect">
            <a:avLst/>
          </a:prstGeom>
          <a:noFill/>
        </p:spPr>
        <p:txBody>
          <a:bodyPr wrap="square" rtlCol="0">
            <a:spAutoFit/>
          </a:bodyPr>
          <a:lstStyle/>
          <a:p>
            <a:r>
              <a:rPr lang="fr-CA" sz="2200" dirty="0">
                <a:solidFill>
                  <a:schemeClr val="accent1">
                    <a:lumMod val="75000"/>
                  </a:schemeClr>
                </a:solidFill>
                <a:latin typeface="Comic Sans MS" panose="030F0702030302020204" pitchFamily="66" charset="0"/>
              </a:rPr>
              <a:t>Il prend le pain dans ses mains et dit: </a:t>
            </a:r>
            <a:endParaRPr lang="en-CA" sz="2200" dirty="0"/>
          </a:p>
        </p:txBody>
      </p:sp>
      <p:pic>
        <p:nvPicPr>
          <p:cNvPr id="8194" name="Picture 2" descr="Prière eucharistique des enfants N°3 illustrée">
            <a:extLst>
              <a:ext uri="{FF2B5EF4-FFF2-40B4-BE49-F238E27FC236}">
                <a16:creationId xmlns:a16="http://schemas.microsoft.com/office/drawing/2014/main" id="{87D5DC1E-0EDB-4569-9AAF-EF31CFD85F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734" y="4037624"/>
            <a:ext cx="3765347" cy="2820376"/>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3A97DF8A-028E-40F5-8A1A-A5CA58E73F20}"/>
              </a:ext>
            </a:extLst>
          </p:cNvPr>
          <p:cNvSpPr txBox="1"/>
          <p:nvPr/>
        </p:nvSpPr>
        <p:spPr>
          <a:xfrm>
            <a:off x="7540330" y="3564578"/>
            <a:ext cx="2670924" cy="430887"/>
          </a:xfrm>
          <a:prstGeom prst="rect">
            <a:avLst/>
          </a:prstGeom>
          <a:noFill/>
        </p:spPr>
        <p:txBody>
          <a:bodyPr wrap="none" rtlCol="0">
            <a:spAutoFit/>
          </a:bodyPr>
          <a:lstStyle/>
          <a:p>
            <a:r>
              <a:rPr lang="fr-CA" sz="2200" dirty="0">
                <a:solidFill>
                  <a:schemeClr val="accent1">
                    <a:lumMod val="75000"/>
                  </a:schemeClr>
                </a:solidFill>
                <a:latin typeface="Comic Sans MS" panose="030F0702030302020204" pitchFamily="66" charset="0"/>
              </a:rPr>
              <a:t>Puis le prêtre dit: </a:t>
            </a:r>
            <a:r>
              <a:rPr lang="fr-CA" sz="2200" dirty="0"/>
              <a:t> </a:t>
            </a:r>
            <a:endParaRPr lang="en-CA" sz="2200" dirty="0"/>
          </a:p>
        </p:txBody>
      </p:sp>
      <p:pic>
        <p:nvPicPr>
          <p:cNvPr id="8196" name="Picture 4" descr="Père, nous te disons merci, - ppt video online télécharger">
            <a:extLst>
              <a:ext uri="{FF2B5EF4-FFF2-40B4-BE49-F238E27FC236}">
                <a16:creationId xmlns:a16="http://schemas.microsoft.com/office/drawing/2014/main" id="{1790B326-988A-4DFA-A6CB-3710CC7033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3119" y="4037624"/>
            <a:ext cx="3765347" cy="282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386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CB9F31A-D7AF-42BA-9E47-1AA24979FB44}"/>
              </a:ext>
            </a:extLst>
          </p:cNvPr>
          <p:cNvSpPr txBox="1"/>
          <p:nvPr/>
        </p:nvSpPr>
        <p:spPr>
          <a:xfrm>
            <a:off x="322431" y="731414"/>
            <a:ext cx="10963922" cy="1039195"/>
          </a:xfrm>
          <a:prstGeom prst="rect">
            <a:avLst/>
          </a:prstGeom>
          <a:noFill/>
        </p:spPr>
        <p:txBody>
          <a:bodyPr wrap="square" rtlCol="0">
            <a:spAutoFit/>
          </a:bodyPr>
          <a:lstStyle/>
          <a:p>
            <a:pPr marL="0" indent="0" algn="ctr">
              <a:lnSpc>
                <a:spcPct val="200000"/>
              </a:lnSpc>
              <a:buNone/>
            </a:pPr>
            <a:r>
              <a:rPr lang="fr-CA" sz="3600" b="1" dirty="0">
                <a:solidFill>
                  <a:schemeClr val="accent1">
                    <a:lumMod val="75000"/>
                  </a:schemeClr>
                </a:solidFill>
                <a:latin typeface="Comic Sans MS" panose="030F0702030302020204" pitchFamily="66" charset="0"/>
              </a:rPr>
              <a:t>La Consécration du pain et du vin</a:t>
            </a:r>
          </a:p>
        </p:txBody>
      </p:sp>
      <p:sp>
        <p:nvSpPr>
          <p:cNvPr id="3" name="ZoneTexte 2">
            <a:extLst>
              <a:ext uri="{FF2B5EF4-FFF2-40B4-BE49-F238E27FC236}">
                <a16:creationId xmlns:a16="http://schemas.microsoft.com/office/drawing/2014/main" id="{13843F75-1864-4B9F-B2CF-BF6EE4F595CB}"/>
              </a:ext>
            </a:extLst>
          </p:cNvPr>
          <p:cNvSpPr txBox="1"/>
          <p:nvPr/>
        </p:nvSpPr>
        <p:spPr>
          <a:xfrm>
            <a:off x="942733" y="1910728"/>
            <a:ext cx="10963921" cy="1107996"/>
          </a:xfrm>
          <a:prstGeom prst="rect">
            <a:avLst/>
          </a:prstGeom>
          <a:noFill/>
        </p:spPr>
        <p:txBody>
          <a:bodyPr wrap="square" rtlCol="0">
            <a:spAutoFit/>
          </a:bodyPr>
          <a:lstStyle/>
          <a:p>
            <a:r>
              <a:rPr lang="fr-CA" sz="2400" dirty="0">
                <a:solidFill>
                  <a:schemeClr val="accent1">
                    <a:lumMod val="75000"/>
                  </a:schemeClr>
                </a:solidFill>
                <a:latin typeface="Comic Sans MS" panose="030F0702030302020204" pitchFamily="66" charset="0"/>
              </a:rPr>
              <a:t>Le pain et le vin sont devenus la présence de Jésus ressuscité parmi nous. Jésus est vraiment là réellement. C’est pourquoi : </a:t>
            </a:r>
          </a:p>
          <a:p>
            <a:endParaRPr lang="en-CA" dirty="0"/>
          </a:p>
        </p:txBody>
      </p:sp>
      <p:sp>
        <p:nvSpPr>
          <p:cNvPr id="7" name="ZoneTexte 6">
            <a:extLst>
              <a:ext uri="{FF2B5EF4-FFF2-40B4-BE49-F238E27FC236}">
                <a16:creationId xmlns:a16="http://schemas.microsoft.com/office/drawing/2014/main" id="{7CBE0322-38E9-49EB-93CC-A7914E78D201}"/>
              </a:ext>
            </a:extLst>
          </p:cNvPr>
          <p:cNvSpPr txBox="1"/>
          <p:nvPr/>
        </p:nvSpPr>
        <p:spPr>
          <a:xfrm>
            <a:off x="1148245" y="3051279"/>
            <a:ext cx="5084323" cy="430887"/>
          </a:xfrm>
          <a:prstGeom prst="rect">
            <a:avLst/>
          </a:prstGeom>
          <a:noFill/>
        </p:spPr>
        <p:txBody>
          <a:bodyPr wrap="square" rtlCol="0">
            <a:spAutoFit/>
          </a:bodyPr>
          <a:lstStyle/>
          <a:p>
            <a:r>
              <a:rPr lang="fr-CA" sz="2200" dirty="0">
                <a:solidFill>
                  <a:schemeClr val="accent1">
                    <a:lumMod val="75000"/>
                  </a:schemeClr>
                </a:solidFill>
                <a:latin typeface="Comic Sans MS" panose="030F0702030302020204" pitchFamily="66" charset="0"/>
              </a:rPr>
              <a:t>Le prêtre dit: </a:t>
            </a:r>
            <a:endParaRPr lang="en-CA" sz="2200" dirty="0"/>
          </a:p>
        </p:txBody>
      </p:sp>
      <p:sp>
        <p:nvSpPr>
          <p:cNvPr id="8" name="ZoneTexte 7">
            <a:extLst>
              <a:ext uri="{FF2B5EF4-FFF2-40B4-BE49-F238E27FC236}">
                <a16:creationId xmlns:a16="http://schemas.microsoft.com/office/drawing/2014/main" id="{3A97DF8A-028E-40F5-8A1A-A5CA58E73F20}"/>
              </a:ext>
            </a:extLst>
          </p:cNvPr>
          <p:cNvSpPr txBox="1"/>
          <p:nvPr/>
        </p:nvSpPr>
        <p:spPr>
          <a:xfrm>
            <a:off x="6951940" y="3018724"/>
            <a:ext cx="2916183" cy="430887"/>
          </a:xfrm>
          <a:prstGeom prst="rect">
            <a:avLst/>
          </a:prstGeom>
          <a:noFill/>
        </p:spPr>
        <p:txBody>
          <a:bodyPr wrap="none" rtlCol="0">
            <a:spAutoFit/>
          </a:bodyPr>
          <a:lstStyle/>
          <a:p>
            <a:r>
              <a:rPr lang="fr-CA" sz="2200" dirty="0">
                <a:solidFill>
                  <a:schemeClr val="accent1">
                    <a:lumMod val="75000"/>
                  </a:schemeClr>
                </a:solidFill>
                <a:latin typeface="Comic Sans MS" panose="030F0702030302020204" pitchFamily="66" charset="0"/>
              </a:rPr>
              <a:t>Et nous répondons : </a:t>
            </a:r>
            <a:r>
              <a:rPr lang="fr-CA" sz="2200" dirty="0"/>
              <a:t> </a:t>
            </a:r>
            <a:endParaRPr lang="en-CA" sz="2200" dirty="0"/>
          </a:p>
        </p:txBody>
      </p:sp>
      <p:pic>
        <p:nvPicPr>
          <p:cNvPr id="9218" name="Picture 2" descr="1Tim (3,16): Il est grand le mystère de la foi | EGLISE1PIEGE">
            <a:extLst>
              <a:ext uri="{FF2B5EF4-FFF2-40B4-BE49-F238E27FC236}">
                <a16:creationId xmlns:a16="http://schemas.microsoft.com/office/drawing/2014/main" id="{D568E7FB-0256-4E2D-B5ED-DD46C8FF4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074" y="3719836"/>
            <a:ext cx="3919870" cy="27342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au 5">
            <a:extLst>
              <a:ext uri="{FF2B5EF4-FFF2-40B4-BE49-F238E27FC236}">
                <a16:creationId xmlns:a16="http://schemas.microsoft.com/office/drawing/2014/main" id="{181EA24C-B7AC-4B16-AEA3-63D87C24C599}"/>
              </a:ext>
            </a:extLst>
          </p:cNvPr>
          <p:cNvGraphicFramePr>
            <a:graphicFrameLocks noGrp="1"/>
          </p:cNvGraphicFramePr>
          <p:nvPr>
            <p:extLst>
              <p:ext uri="{D42A27DB-BD31-4B8C-83A1-F6EECF244321}">
                <p14:modId xmlns:p14="http://schemas.microsoft.com/office/powerpoint/2010/main" val="2833512563"/>
              </p:ext>
            </p:extLst>
          </p:nvPr>
        </p:nvGraphicFramePr>
        <p:xfrm>
          <a:off x="6764784" y="3719836"/>
          <a:ext cx="4030463" cy="2734230"/>
        </p:xfrm>
        <a:graphic>
          <a:graphicData uri="http://schemas.openxmlformats.org/drawingml/2006/table">
            <a:tbl>
              <a:tblPr firstRow="1" bandRow="1">
                <a:tableStyleId>{5C22544A-7EE6-4342-B048-85BDC9FD1C3A}</a:tableStyleId>
              </a:tblPr>
              <a:tblGrid>
                <a:gridCol w="4030463">
                  <a:extLst>
                    <a:ext uri="{9D8B030D-6E8A-4147-A177-3AD203B41FA5}">
                      <a16:colId xmlns:a16="http://schemas.microsoft.com/office/drawing/2014/main" val="2895468870"/>
                    </a:ext>
                  </a:extLst>
                </a:gridCol>
              </a:tblGrid>
              <a:tr h="2734230">
                <a:tc>
                  <a:txBody>
                    <a:bodyPr/>
                    <a:lstStyle/>
                    <a:p>
                      <a:r>
                        <a:rPr lang="fr-CA" sz="2400" dirty="0"/>
                        <a:t>Nous annonçons ta mort, Seigneur Jésus, </a:t>
                      </a:r>
                    </a:p>
                    <a:p>
                      <a:r>
                        <a:rPr lang="fr-CA" sz="2400" dirty="0"/>
                        <a:t>Nous proclamons ta résurrection, </a:t>
                      </a:r>
                    </a:p>
                    <a:p>
                      <a:r>
                        <a:rPr lang="fr-CA" sz="2400" dirty="0"/>
                        <a:t>Nous attendons ta venue dans la gloire. </a:t>
                      </a:r>
                    </a:p>
                  </a:txBody>
                  <a:tcPr/>
                </a:tc>
                <a:extLst>
                  <a:ext uri="{0D108BD9-81ED-4DB2-BD59-A6C34878D82A}">
                    <a16:rowId xmlns:a16="http://schemas.microsoft.com/office/drawing/2014/main" val="2541418307"/>
                  </a:ext>
                </a:extLst>
              </a:tr>
            </a:tbl>
          </a:graphicData>
        </a:graphic>
      </p:graphicFrame>
    </p:spTree>
    <p:extLst>
      <p:ext uri="{BB962C8B-B14F-4D97-AF65-F5344CB8AC3E}">
        <p14:creationId xmlns:p14="http://schemas.microsoft.com/office/powerpoint/2010/main" val="2267357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CB9F31A-D7AF-42BA-9E47-1AA24979FB44}"/>
              </a:ext>
            </a:extLst>
          </p:cNvPr>
          <p:cNvSpPr txBox="1"/>
          <p:nvPr/>
        </p:nvSpPr>
        <p:spPr>
          <a:xfrm>
            <a:off x="-190417" y="522670"/>
            <a:ext cx="10963922" cy="1039195"/>
          </a:xfrm>
          <a:prstGeom prst="rect">
            <a:avLst/>
          </a:prstGeom>
          <a:noFill/>
        </p:spPr>
        <p:txBody>
          <a:bodyPr wrap="square" rtlCol="0">
            <a:spAutoFit/>
          </a:bodyPr>
          <a:lstStyle/>
          <a:p>
            <a:pPr marL="0" indent="0" algn="ctr">
              <a:lnSpc>
                <a:spcPct val="200000"/>
              </a:lnSpc>
              <a:buNone/>
            </a:pPr>
            <a:r>
              <a:rPr lang="fr-CA" sz="3600" b="1" dirty="0">
                <a:solidFill>
                  <a:schemeClr val="accent1">
                    <a:lumMod val="75000"/>
                  </a:schemeClr>
                </a:solidFill>
                <a:latin typeface="Comic Sans MS" panose="030F0702030302020204" pitchFamily="66" charset="0"/>
              </a:rPr>
              <a:t>Nous nous préparons à la communion</a:t>
            </a:r>
          </a:p>
        </p:txBody>
      </p:sp>
      <p:sp>
        <p:nvSpPr>
          <p:cNvPr id="3" name="ZoneTexte 2">
            <a:extLst>
              <a:ext uri="{FF2B5EF4-FFF2-40B4-BE49-F238E27FC236}">
                <a16:creationId xmlns:a16="http://schemas.microsoft.com/office/drawing/2014/main" id="{13843F75-1864-4B9F-B2CF-BF6EE4F595CB}"/>
              </a:ext>
            </a:extLst>
          </p:cNvPr>
          <p:cNvSpPr txBox="1"/>
          <p:nvPr/>
        </p:nvSpPr>
        <p:spPr>
          <a:xfrm>
            <a:off x="942733" y="1700524"/>
            <a:ext cx="10731403" cy="5170646"/>
          </a:xfrm>
          <a:prstGeom prst="rect">
            <a:avLst/>
          </a:prstGeom>
          <a:noFill/>
        </p:spPr>
        <p:txBody>
          <a:bodyPr wrap="square" rtlCol="0">
            <a:spAutoFit/>
          </a:bodyPr>
          <a:lstStyle/>
          <a:p>
            <a:r>
              <a:rPr lang="fr-CA" sz="2400" dirty="0">
                <a:solidFill>
                  <a:schemeClr val="accent1">
                    <a:lumMod val="75000"/>
                  </a:schemeClr>
                </a:solidFill>
                <a:latin typeface="Comic Sans MS" panose="030F0702030302020204" pitchFamily="66" charset="0"/>
              </a:rPr>
              <a:t>Nous allons maintenant nous préparer à communier au corps et au sang du Christ, c’est-à-dire manger une hostie et boire une goute de vin. </a:t>
            </a:r>
          </a:p>
          <a:p>
            <a:pPr marL="457200" indent="-457200">
              <a:buAutoNum type="arabicPeriod"/>
            </a:pPr>
            <a:r>
              <a:rPr lang="fr-CA" sz="2400" dirty="0">
                <a:solidFill>
                  <a:schemeClr val="accent1">
                    <a:lumMod val="75000"/>
                  </a:schemeClr>
                </a:solidFill>
                <a:latin typeface="Comic Sans MS" panose="030F0702030302020204" pitchFamily="66" charset="0"/>
              </a:rPr>
              <a:t>Pour cela, nous commençons par prier les uns pour les autres en commençant par le Pape, notre Évêque, les personnes qui travaillent en Église et tout le peuple de Dieu.</a:t>
            </a:r>
          </a:p>
          <a:p>
            <a:pPr marL="457200" indent="-457200">
              <a:buAutoNum type="arabicPeriod"/>
            </a:pPr>
            <a:r>
              <a:rPr lang="fr-CA" sz="2400" dirty="0">
                <a:solidFill>
                  <a:schemeClr val="accent1">
                    <a:lumMod val="75000"/>
                  </a:schemeClr>
                </a:solidFill>
                <a:latin typeface="Comic Sans MS" panose="030F0702030302020204" pitchFamily="66" charset="0"/>
              </a:rPr>
              <a:t>Puis la prière eucharistique se termine par une prière dans laquelle nous nous donnons à Dieu, comme Dieu se donne à nous.   </a:t>
            </a:r>
          </a:p>
          <a:p>
            <a:pPr lvl="1"/>
            <a:r>
              <a:rPr lang="fr-CA" sz="2400" b="1" dirty="0">
                <a:solidFill>
                  <a:schemeClr val="accent1">
                    <a:lumMod val="75000"/>
                  </a:schemeClr>
                </a:solidFill>
                <a:latin typeface="Comic Sans MS" panose="030F0702030302020204" pitchFamily="66" charset="0"/>
              </a:rPr>
              <a:t>Le prêtre dit cette prière</a:t>
            </a:r>
            <a:r>
              <a:rPr lang="fr-CA" sz="2400" dirty="0">
                <a:solidFill>
                  <a:schemeClr val="accent1">
                    <a:lumMod val="75000"/>
                  </a:schemeClr>
                </a:solidFill>
                <a:latin typeface="Comic Sans MS" panose="030F0702030302020204" pitchFamily="66" charset="0"/>
              </a:rPr>
              <a:t>:               										   </a:t>
            </a:r>
            <a:r>
              <a:rPr lang="fr-CA" sz="2400" b="1" dirty="0">
                <a:solidFill>
                  <a:schemeClr val="accent1">
                    <a:lumMod val="75000"/>
                  </a:schemeClr>
                </a:solidFill>
                <a:latin typeface="Comic Sans MS" panose="030F0702030302020204" pitchFamily="66" charset="0"/>
              </a:rPr>
              <a:t>Et nous répondons</a:t>
            </a:r>
            <a:r>
              <a:rPr lang="fr-CA" sz="2400" dirty="0">
                <a:solidFill>
                  <a:schemeClr val="accent1">
                    <a:lumMod val="75000"/>
                  </a:schemeClr>
                </a:solidFill>
                <a:latin typeface="Comic Sans MS" panose="030F0702030302020204" pitchFamily="66" charset="0"/>
              </a:rPr>
              <a:t>: </a:t>
            </a:r>
          </a:p>
          <a:p>
            <a:pPr lvl="1"/>
            <a:r>
              <a:rPr lang="fr-CA" sz="2400" dirty="0">
                <a:solidFill>
                  <a:schemeClr val="accent1">
                    <a:lumMod val="75000"/>
                  </a:schemeClr>
                </a:solidFill>
                <a:latin typeface="Comic Sans MS" panose="030F0702030302020204" pitchFamily="66" charset="0"/>
              </a:rPr>
              <a:t>													</a:t>
            </a:r>
          </a:p>
          <a:p>
            <a:pPr lvl="1"/>
            <a:r>
              <a:rPr lang="fr-CA" sz="2400" b="1" dirty="0">
                <a:solidFill>
                  <a:schemeClr val="accent1">
                    <a:lumMod val="75000"/>
                  </a:schemeClr>
                </a:solidFill>
                <a:latin typeface="Comic Sans MS" panose="030F0702030302020204" pitchFamily="66" charset="0"/>
              </a:rPr>
              <a:t>    AMEN !</a:t>
            </a:r>
          </a:p>
          <a:p>
            <a:pPr lvl="1"/>
            <a:r>
              <a:rPr lang="fr-CA" sz="2400" dirty="0">
                <a:solidFill>
                  <a:schemeClr val="accent1">
                    <a:lumMod val="75000"/>
                  </a:schemeClr>
                </a:solidFill>
                <a:latin typeface="Comic Sans MS" panose="030F0702030302020204" pitchFamily="66" charset="0"/>
              </a:rPr>
              <a:t>	Ce qui veut dire: je crois !</a:t>
            </a:r>
          </a:p>
          <a:p>
            <a:r>
              <a:rPr lang="fr-CA" sz="2400" dirty="0">
                <a:solidFill>
                  <a:schemeClr val="accent1">
                    <a:lumMod val="75000"/>
                  </a:schemeClr>
                </a:solidFill>
                <a:latin typeface="Comic Sans MS" panose="030F0702030302020204" pitchFamily="66" charset="0"/>
              </a:rPr>
              <a:t> </a:t>
            </a:r>
          </a:p>
          <a:p>
            <a:endParaRPr lang="en-CA" dirty="0"/>
          </a:p>
        </p:txBody>
      </p:sp>
      <p:pic>
        <p:nvPicPr>
          <p:cNvPr id="10244" name="Picture 4" descr="Père, nous te disons merci, - ppt video online télécharger">
            <a:extLst>
              <a:ext uri="{FF2B5EF4-FFF2-40B4-BE49-F238E27FC236}">
                <a16:creationId xmlns:a16="http://schemas.microsoft.com/office/drawing/2014/main" id="{4486580E-0BA2-4435-AB5C-53AB5D5C1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343" y="4387175"/>
            <a:ext cx="3090990" cy="231525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1B2298D2-AC90-450D-9788-07C7295F1F81}"/>
              </a:ext>
            </a:extLst>
          </p:cNvPr>
          <p:cNvPicPr>
            <a:picLocks noChangeAspect="1"/>
          </p:cNvPicPr>
          <p:nvPr/>
        </p:nvPicPr>
        <p:blipFill>
          <a:blip r:embed="rId4"/>
          <a:stretch>
            <a:fillRect/>
          </a:stretch>
        </p:blipFill>
        <p:spPr>
          <a:xfrm>
            <a:off x="10672121" y="6169980"/>
            <a:ext cx="1519879" cy="688019"/>
          </a:xfrm>
          <a:prstGeom prst="rect">
            <a:avLst/>
          </a:prstGeom>
        </p:spPr>
      </p:pic>
    </p:spTree>
    <p:extLst>
      <p:ext uri="{BB962C8B-B14F-4D97-AF65-F5344CB8AC3E}">
        <p14:creationId xmlns:p14="http://schemas.microsoft.com/office/powerpoint/2010/main" val="4143992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11FC5E-335D-4770-AC67-612603D792FA}"/>
              </a:ext>
            </a:extLst>
          </p:cNvPr>
          <p:cNvSpPr>
            <a:spLocks noGrp="1"/>
          </p:cNvSpPr>
          <p:nvPr>
            <p:ph type="title"/>
          </p:nvPr>
        </p:nvSpPr>
        <p:spPr>
          <a:xfrm>
            <a:off x="2602101" y="493416"/>
            <a:ext cx="5665857" cy="969766"/>
          </a:xfrm>
        </p:spPr>
        <p:txBody>
          <a:bodyPr>
            <a:normAutofit/>
          </a:bodyPr>
          <a:lstStyle/>
          <a:p>
            <a:pPr algn="ctr"/>
            <a:r>
              <a:rPr lang="fr-CA" dirty="0">
                <a:solidFill>
                  <a:schemeClr val="accent1">
                    <a:lumMod val="75000"/>
                  </a:schemeClr>
                </a:solidFill>
                <a:latin typeface="Comic Sans MS" panose="030F0702030302020204" pitchFamily="66" charset="0"/>
              </a:rPr>
              <a:t>Bienvenue</a:t>
            </a:r>
          </a:p>
        </p:txBody>
      </p:sp>
      <p:pic>
        <p:nvPicPr>
          <p:cNvPr id="1028" name="Picture 4" descr="La Bible Emoji ou les Saintes Ecritures illustrées avec des émoticônes !">
            <a:extLst>
              <a:ext uri="{FF2B5EF4-FFF2-40B4-BE49-F238E27FC236}">
                <a16:creationId xmlns:a16="http://schemas.microsoft.com/office/drawing/2014/main" id="{1A7483D8-EB1E-415F-9996-A13414D26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5107" y="71227"/>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F0DBF1E2-358F-491A-A022-EDA5C4BFD8EB}"/>
              </a:ext>
            </a:extLst>
          </p:cNvPr>
          <p:cNvSpPr txBox="1"/>
          <p:nvPr/>
        </p:nvSpPr>
        <p:spPr>
          <a:xfrm>
            <a:off x="1038686" y="1909383"/>
            <a:ext cx="10839635" cy="3970318"/>
          </a:xfrm>
          <a:prstGeom prst="rect">
            <a:avLst/>
          </a:prstGeom>
          <a:noFill/>
        </p:spPr>
        <p:txBody>
          <a:bodyPr wrap="square" rtlCol="0">
            <a:spAutoFit/>
          </a:bodyPr>
          <a:lstStyle/>
          <a:p>
            <a:r>
              <a:rPr lang="fr-CA" sz="2800" dirty="0">
                <a:solidFill>
                  <a:schemeClr val="accent1">
                    <a:lumMod val="75000"/>
                  </a:schemeClr>
                </a:solidFill>
              </a:rPr>
              <a:t>Dieu a plein de cadeaux à te donner: on va découvrir ensemble quels sont ces cadeaux…</a:t>
            </a:r>
          </a:p>
          <a:p>
            <a:endParaRPr lang="fr-CA" dirty="0">
              <a:solidFill>
                <a:schemeClr val="accent1">
                  <a:lumMod val="75000"/>
                </a:schemeClr>
              </a:solidFill>
            </a:endParaRPr>
          </a:p>
          <a:p>
            <a:pPr algn="ctr"/>
            <a:r>
              <a:rPr lang="fr-CA" sz="4000" dirty="0">
                <a:solidFill>
                  <a:schemeClr val="accent1">
                    <a:lumMod val="75000"/>
                  </a:schemeClr>
                </a:solidFill>
              </a:rPr>
              <a:t>Sais-tu que Dieu te nourrit ???</a:t>
            </a:r>
          </a:p>
          <a:p>
            <a:pPr algn="ctr"/>
            <a:endParaRPr lang="fr-CA" sz="2800" dirty="0">
              <a:solidFill>
                <a:schemeClr val="accent1">
                  <a:lumMod val="75000"/>
                </a:schemeClr>
              </a:solidFill>
            </a:endParaRPr>
          </a:p>
          <a:p>
            <a:pPr algn="just"/>
            <a:r>
              <a:rPr lang="fr-CA" sz="2800" dirty="0">
                <a:solidFill>
                  <a:schemeClr val="accent1">
                    <a:lumMod val="75000"/>
                  </a:schemeClr>
                </a:solidFill>
              </a:rPr>
              <a:t>Tout au long de cette catéchèse, nous allons découvrir comment Dieu te nourrit spirituellement. </a:t>
            </a:r>
          </a:p>
          <a:p>
            <a:endParaRPr lang="fr-CA" dirty="0">
              <a:solidFill>
                <a:schemeClr val="accent1">
                  <a:lumMod val="75000"/>
                </a:schemeClr>
              </a:solidFill>
            </a:endParaRPr>
          </a:p>
          <a:p>
            <a:endParaRPr lang="fr-CA" dirty="0">
              <a:solidFill>
                <a:schemeClr val="accent1">
                  <a:lumMod val="75000"/>
                </a:schemeClr>
              </a:solidFill>
            </a:endParaRPr>
          </a:p>
          <a:p>
            <a:endParaRPr lang="fr-CA" dirty="0"/>
          </a:p>
        </p:txBody>
      </p:sp>
      <p:pic>
        <p:nvPicPr>
          <p:cNvPr id="5" name="Image 4">
            <a:extLst>
              <a:ext uri="{FF2B5EF4-FFF2-40B4-BE49-F238E27FC236}">
                <a16:creationId xmlns:a16="http://schemas.microsoft.com/office/drawing/2014/main" id="{20D95814-3625-44CD-A112-63D97BA0188F}"/>
              </a:ext>
            </a:extLst>
          </p:cNvPr>
          <p:cNvPicPr>
            <a:picLocks noChangeAspect="1"/>
          </p:cNvPicPr>
          <p:nvPr/>
        </p:nvPicPr>
        <p:blipFill>
          <a:blip r:embed="rId3"/>
          <a:stretch>
            <a:fillRect/>
          </a:stretch>
        </p:blipFill>
        <p:spPr>
          <a:xfrm>
            <a:off x="10404977" y="6049050"/>
            <a:ext cx="1787023" cy="808950"/>
          </a:xfrm>
          <a:prstGeom prst="rect">
            <a:avLst/>
          </a:prstGeom>
        </p:spPr>
      </p:pic>
    </p:spTree>
    <p:extLst>
      <p:ext uri="{BB962C8B-B14F-4D97-AF65-F5344CB8AC3E}">
        <p14:creationId xmlns:p14="http://schemas.microsoft.com/office/powerpoint/2010/main" val="4009574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CB9F31A-D7AF-42BA-9E47-1AA24979FB44}"/>
              </a:ext>
            </a:extLst>
          </p:cNvPr>
          <p:cNvSpPr txBox="1"/>
          <p:nvPr/>
        </p:nvSpPr>
        <p:spPr>
          <a:xfrm>
            <a:off x="-190417" y="522670"/>
            <a:ext cx="10963922" cy="1039195"/>
          </a:xfrm>
          <a:prstGeom prst="rect">
            <a:avLst/>
          </a:prstGeom>
          <a:noFill/>
        </p:spPr>
        <p:txBody>
          <a:bodyPr wrap="square" rtlCol="0">
            <a:spAutoFit/>
          </a:bodyPr>
          <a:lstStyle/>
          <a:p>
            <a:pPr marL="0" indent="0" algn="ctr">
              <a:lnSpc>
                <a:spcPct val="200000"/>
              </a:lnSpc>
              <a:buNone/>
            </a:pPr>
            <a:r>
              <a:rPr lang="fr-CA" sz="3600" b="1" dirty="0">
                <a:solidFill>
                  <a:schemeClr val="accent1">
                    <a:lumMod val="75000"/>
                  </a:schemeClr>
                </a:solidFill>
                <a:latin typeface="Comic Sans MS" panose="030F0702030302020204" pitchFamily="66" charset="0"/>
              </a:rPr>
              <a:t>Nous nous préparons à la communion</a:t>
            </a:r>
          </a:p>
        </p:txBody>
      </p:sp>
      <p:sp>
        <p:nvSpPr>
          <p:cNvPr id="3" name="ZoneTexte 2">
            <a:extLst>
              <a:ext uri="{FF2B5EF4-FFF2-40B4-BE49-F238E27FC236}">
                <a16:creationId xmlns:a16="http://schemas.microsoft.com/office/drawing/2014/main" id="{13843F75-1864-4B9F-B2CF-BF6EE4F595CB}"/>
              </a:ext>
            </a:extLst>
          </p:cNvPr>
          <p:cNvSpPr txBox="1"/>
          <p:nvPr/>
        </p:nvSpPr>
        <p:spPr>
          <a:xfrm>
            <a:off x="942733" y="1700524"/>
            <a:ext cx="10731403" cy="2954655"/>
          </a:xfrm>
          <a:prstGeom prst="rect">
            <a:avLst/>
          </a:prstGeom>
          <a:noFill/>
        </p:spPr>
        <p:txBody>
          <a:bodyPr wrap="square" rtlCol="0">
            <a:spAutoFit/>
          </a:bodyPr>
          <a:lstStyle/>
          <a:p>
            <a:r>
              <a:rPr lang="fr-CA" sz="2400" dirty="0">
                <a:solidFill>
                  <a:schemeClr val="accent1">
                    <a:lumMod val="75000"/>
                  </a:schemeClr>
                </a:solidFill>
                <a:latin typeface="Comic Sans MS" panose="030F0702030302020204" pitchFamily="66" charset="0"/>
              </a:rPr>
              <a:t>3. Nous récitons ensuite ensemble la prière du NOTRE PÈRE</a:t>
            </a:r>
          </a:p>
          <a:p>
            <a:r>
              <a:rPr lang="fr-CA" sz="2400" dirty="0">
                <a:solidFill>
                  <a:schemeClr val="accent1">
                    <a:lumMod val="75000"/>
                  </a:schemeClr>
                </a:solidFill>
                <a:latin typeface="Comic Sans MS" panose="030F0702030302020204" pitchFamily="66" charset="0"/>
              </a:rPr>
              <a:t>4. Nous faisons la paix entre nous. Il arrive que nous nous soyons disputer avec quelqu’un, peut-être avec un parent, un frère ou une sœur. Jésus qui nous pardonne, nous demande nous aussi de nous réconcilier avec les autres. Quand le prêtre nous demande d’échanger un signe de paix, pense d’abord à faire la paix avec ceux avec qui tu t’es disputés s’ils sont là.    </a:t>
            </a:r>
          </a:p>
          <a:p>
            <a:r>
              <a:rPr lang="fr-CA" sz="2400" dirty="0">
                <a:solidFill>
                  <a:schemeClr val="accent1">
                    <a:lumMod val="75000"/>
                  </a:schemeClr>
                </a:solidFill>
                <a:latin typeface="Comic Sans MS" panose="030F0702030302020204" pitchFamily="66" charset="0"/>
              </a:rPr>
              <a:t> </a:t>
            </a:r>
          </a:p>
          <a:p>
            <a:endParaRPr lang="en-CA" dirty="0"/>
          </a:p>
        </p:txBody>
      </p:sp>
      <p:pic>
        <p:nvPicPr>
          <p:cNvPr id="11266" name="Picture 2" descr="Rome précise le sens du geste de paix de la messe">
            <a:extLst>
              <a:ext uri="{FF2B5EF4-FFF2-40B4-BE49-F238E27FC236}">
                <a16:creationId xmlns:a16="http://schemas.microsoft.com/office/drawing/2014/main" id="{F6991E16-498C-49A5-9004-E7D0D0972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84" y="4061921"/>
            <a:ext cx="3928948" cy="261453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ORONAVIRUS - Réouverture des messes: l'échange du signe de paix avec les  yeux - Africa Nouvelles">
            <a:extLst>
              <a:ext uri="{FF2B5EF4-FFF2-40B4-BE49-F238E27FC236}">
                <a16:creationId xmlns:a16="http://schemas.microsoft.com/office/drawing/2014/main" id="{550CCC0A-0DF0-4EE5-B789-9E9B1C28C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074931"/>
            <a:ext cx="4905237" cy="258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858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CB9F31A-D7AF-42BA-9E47-1AA24979FB44}"/>
              </a:ext>
            </a:extLst>
          </p:cNvPr>
          <p:cNvSpPr txBox="1"/>
          <p:nvPr/>
        </p:nvSpPr>
        <p:spPr>
          <a:xfrm>
            <a:off x="-190417" y="522670"/>
            <a:ext cx="10963922" cy="1039195"/>
          </a:xfrm>
          <a:prstGeom prst="rect">
            <a:avLst/>
          </a:prstGeom>
          <a:noFill/>
        </p:spPr>
        <p:txBody>
          <a:bodyPr wrap="square" rtlCol="0">
            <a:spAutoFit/>
          </a:bodyPr>
          <a:lstStyle/>
          <a:p>
            <a:pPr marL="0" indent="0" algn="ctr">
              <a:lnSpc>
                <a:spcPct val="200000"/>
              </a:lnSpc>
              <a:buNone/>
            </a:pPr>
            <a:r>
              <a:rPr lang="fr-CA" sz="3600" b="1" dirty="0">
                <a:solidFill>
                  <a:schemeClr val="accent1">
                    <a:lumMod val="75000"/>
                  </a:schemeClr>
                </a:solidFill>
                <a:latin typeface="Comic Sans MS" panose="030F0702030302020204" pitchFamily="66" charset="0"/>
              </a:rPr>
              <a:t>Nous nous préparons à la communion</a:t>
            </a:r>
          </a:p>
        </p:txBody>
      </p:sp>
      <p:sp>
        <p:nvSpPr>
          <p:cNvPr id="3" name="ZoneTexte 2">
            <a:extLst>
              <a:ext uri="{FF2B5EF4-FFF2-40B4-BE49-F238E27FC236}">
                <a16:creationId xmlns:a16="http://schemas.microsoft.com/office/drawing/2014/main" id="{13843F75-1864-4B9F-B2CF-BF6EE4F595CB}"/>
              </a:ext>
            </a:extLst>
          </p:cNvPr>
          <p:cNvSpPr txBox="1"/>
          <p:nvPr/>
        </p:nvSpPr>
        <p:spPr>
          <a:xfrm>
            <a:off x="942733" y="1700524"/>
            <a:ext cx="10731403" cy="5539978"/>
          </a:xfrm>
          <a:prstGeom prst="rect">
            <a:avLst/>
          </a:prstGeom>
          <a:noFill/>
        </p:spPr>
        <p:txBody>
          <a:bodyPr wrap="square" rtlCol="0">
            <a:spAutoFit/>
          </a:bodyPr>
          <a:lstStyle/>
          <a:p>
            <a:r>
              <a:rPr lang="fr-CA" sz="2400" dirty="0">
                <a:solidFill>
                  <a:schemeClr val="accent1">
                    <a:lumMod val="75000"/>
                  </a:schemeClr>
                </a:solidFill>
                <a:latin typeface="Comic Sans MS" panose="030F0702030302020204" pitchFamily="66" charset="0"/>
              </a:rPr>
              <a:t>5. Puis nous demandons encore Pardon à Jésus pour nos péchés en récitant le prière de l’Agneau de Dieu      </a:t>
            </a:r>
          </a:p>
          <a:p>
            <a:endParaRPr lang="fr-CA" sz="2400" dirty="0">
              <a:solidFill>
                <a:schemeClr val="accent1">
                  <a:lumMod val="75000"/>
                </a:schemeClr>
              </a:solidFill>
              <a:latin typeface="Comic Sans MS" panose="030F0702030302020204" pitchFamily="66" charset="0"/>
            </a:endParaRPr>
          </a:p>
          <a:p>
            <a:endParaRPr lang="fr-CA" sz="2400" dirty="0">
              <a:solidFill>
                <a:schemeClr val="accent1">
                  <a:lumMod val="75000"/>
                </a:schemeClr>
              </a:solidFill>
              <a:latin typeface="Comic Sans MS" panose="030F0702030302020204" pitchFamily="66" charset="0"/>
            </a:endParaRPr>
          </a:p>
          <a:p>
            <a:endParaRPr lang="fr-CA" sz="2400" dirty="0">
              <a:solidFill>
                <a:schemeClr val="accent1">
                  <a:lumMod val="75000"/>
                </a:schemeClr>
              </a:solidFill>
              <a:latin typeface="Comic Sans MS" panose="030F0702030302020204" pitchFamily="66" charset="0"/>
            </a:endParaRPr>
          </a:p>
          <a:p>
            <a:endParaRPr lang="fr-CA" sz="2400" dirty="0">
              <a:solidFill>
                <a:schemeClr val="accent1">
                  <a:lumMod val="75000"/>
                </a:schemeClr>
              </a:solidFill>
              <a:latin typeface="Comic Sans MS" panose="030F0702030302020204" pitchFamily="66" charset="0"/>
            </a:endParaRPr>
          </a:p>
          <a:p>
            <a:endParaRPr lang="fr-CA" sz="2400" dirty="0">
              <a:solidFill>
                <a:schemeClr val="accent1">
                  <a:lumMod val="75000"/>
                </a:schemeClr>
              </a:solidFill>
              <a:latin typeface="Comic Sans MS" panose="030F0702030302020204" pitchFamily="66" charset="0"/>
            </a:endParaRPr>
          </a:p>
          <a:p>
            <a:endParaRPr lang="fr-CA" sz="2400" dirty="0">
              <a:solidFill>
                <a:schemeClr val="accent1">
                  <a:lumMod val="75000"/>
                </a:schemeClr>
              </a:solidFill>
              <a:latin typeface="Comic Sans MS" panose="030F0702030302020204" pitchFamily="66" charset="0"/>
            </a:endParaRPr>
          </a:p>
          <a:p>
            <a:endParaRPr lang="fr-CA" sz="2400" dirty="0">
              <a:solidFill>
                <a:schemeClr val="accent1">
                  <a:lumMod val="75000"/>
                </a:schemeClr>
              </a:solidFill>
              <a:latin typeface="Comic Sans MS" panose="030F0702030302020204" pitchFamily="66" charset="0"/>
            </a:endParaRPr>
          </a:p>
          <a:p>
            <a:endParaRPr lang="fr-CA" sz="2400" dirty="0">
              <a:solidFill>
                <a:schemeClr val="accent1">
                  <a:lumMod val="75000"/>
                </a:schemeClr>
              </a:solidFill>
              <a:latin typeface="Comic Sans MS" panose="030F0702030302020204" pitchFamily="66" charset="0"/>
            </a:endParaRPr>
          </a:p>
          <a:p>
            <a:endParaRPr lang="fr-CA" sz="2400" dirty="0">
              <a:solidFill>
                <a:schemeClr val="accent1">
                  <a:lumMod val="75000"/>
                </a:schemeClr>
              </a:solidFill>
              <a:latin typeface="Comic Sans MS" panose="030F0702030302020204" pitchFamily="66" charset="0"/>
            </a:endParaRPr>
          </a:p>
          <a:p>
            <a:r>
              <a:rPr lang="fr-CA" sz="2400" dirty="0">
                <a:solidFill>
                  <a:schemeClr val="accent1">
                    <a:lumMod val="75000"/>
                  </a:schemeClr>
                </a:solidFill>
                <a:latin typeface="Comic Sans MS" panose="030F0702030302020204" pitchFamily="66" charset="0"/>
              </a:rPr>
              <a:t>6. Nous sommes prêts ! C’est maintenant le temps d’aller communier.    </a:t>
            </a:r>
          </a:p>
          <a:p>
            <a:endParaRPr lang="fr-CA" sz="2400" dirty="0">
              <a:solidFill>
                <a:schemeClr val="accent1">
                  <a:lumMod val="75000"/>
                </a:schemeClr>
              </a:solidFill>
              <a:latin typeface="Comic Sans MS" panose="030F0702030302020204" pitchFamily="66" charset="0"/>
            </a:endParaRPr>
          </a:p>
          <a:p>
            <a:r>
              <a:rPr lang="fr-CA" sz="2400" dirty="0">
                <a:solidFill>
                  <a:schemeClr val="accent1">
                    <a:lumMod val="75000"/>
                  </a:schemeClr>
                </a:solidFill>
                <a:latin typeface="Comic Sans MS" panose="030F0702030302020204" pitchFamily="66" charset="0"/>
              </a:rPr>
              <a:t> </a:t>
            </a:r>
          </a:p>
          <a:p>
            <a:endParaRPr lang="en-CA" dirty="0"/>
          </a:p>
        </p:txBody>
      </p:sp>
      <p:pic>
        <p:nvPicPr>
          <p:cNvPr id="10" name="Image 9">
            <a:extLst>
              <a:ext uri="{FF2B5EF4-FFF2-40B4-BE49-F238E27FC236}">
                <a16:creationId xmlns:a16="http://schemas.microsoft.com/office/drawing/2014/main" id="{92D2C55B-14AC-4D42-857B-D122A08110F5}"/>
              </a:ext>
            </a:extLst>
          </p:cNvPr>
          <p:cNvPicPr>
            <a:picLocks noChangeAspect="1"/>
          </p:cNvPicPr>
          <p:nvPr/>
        </p:nvPicPr>
        <p:blipFill>
          <a:blip r:embed="rId3"/>
          <a:stretch>
            <a:fillRect/>
          </a:stretch>
        </p:blipFill>
        <p:spPr>
          <a:xfrm>
            <a:off x="11070077" y="6350128"/>
            <a:ext cx="1121923" cy="507872"/>
          </a:xfrm>
          <a:prstGeom prst="rect">
            <a:avLst/>
          </a:prstGeom>
        </p:spPr>
      </p:pic>
      <p:pic>
        <p:nvPicPr>
          <p:cNvPr id="1028" name="Picture 4" descr="Pourquoi dit-on que Jésus est l&amp;amp;#39;Agneau de Dieu ? » | Sedifop">
            <a:extLst>
              <a:ext uri="{FF2B5EF4-FFF2-40B4-BE49-F238E27FC236}">
                <a16:creationId xmlns:a16="http://schemas.microsoft.com/office/drawing/2014/main" id="{3629E330-EA30-4C06-BBE3-153A5918C9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5315" y="2840717"/>
            <a:ext cx="2809875" cy="2028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au 5">
            <a:extLst>
              <a:ext uri="{FF2B5EF4-FFF2-40B4-BE49-F238E27FC236}">
                <a16:creationId xmlns:a16="http://schemas.microsoft.com/office/drawing/2014/main" id="{9F49E433-FC9B-43B9-B53B-2F06C0B41700}"/>
              </a:ext>
            </a:extLst>
          </p:cNvPr>
          <p:cNvGraphicFramePr>
            <a:graphicFrameLocks noGrp="1"/>
          </p:cNvGraphicFramePr>
          <p:nvPr>
            <p:extLst>
              <p:ext uri="{D42A27DB-BD31-4B8C-83A1-F6EECF244321}">
                <p14:modId xmlns:p14="http://schemas.microsoft.com/office/powerpoint/2010/main" val="1204663550"/>
              </p:ext>
            </p:extLst>
          </p:nvPr>
        </p:nvGraphicFramePr>
        <p:xfrm>
          <a:off x="5726097" y="2242246"/>
          <a:ext cx="5904941" cy="3566160"/>
        </p:xfrm>
        <a:graphic>
          <a:graphicData uri="http://schemas.openxmlformats.org/drawingml/2006/table">
            <a:tbl>
              <a:tblPr firstRow="1" bandRow="1">
                <a:tableStyleId>{5C22544A-7EE6-4342-B048-85BDC9FD1C3A}</a:tableStyleId>
              </a:tblPr>
              <a:tblGrid>
                <a:gridCol w="5904941">
                  <a:extLst>
                    <a:ext uri="{9D8B030D-6E8A-4147-A177-3AD203B41FA5}">
                      <a16:colId xmlns:a16="http://schemas.microsoft.com/office/drawing/2014/main" val="3277563306"/>
                    </a:ext>
                  </a:extLst>
                </a:gridCol>
              </a:tblGrid>
              <a:tr h="3173133">
                <a:tc>
                  <a:txBody>
                    <a:bodyPr/>
                    <a:lstStyle/>
                    <a:p>
                      <a:r>
                        <a:rPr lang="fr-CA" sz="2400" dirty="0"/>
                        <a:t>Agneau de Dieu, qui enlèves les péchés du monde, prends pitié de nous</a:t>
                      </a:r>
                    </a:p>
                    <a:p>
                      <a:endParaRPr lang="fr-CA"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2400" dirty="0"/>
                        <a:t>Agneau de Dieu, qui enlèves les péchés du monde, prends pitié de nous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2400" dirty="0"/>
                        <a:t>Agneau de Dieu, qui enlèves les péchés du monde, donne-nous la paix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endParaRPr lang="fr-CA" dirty="0"/>
                    </a:p>
                  </a:txBody>
                  <a:tcPr/>
                </a:tc>
                <a:extLst>
                  <a:ext uri="{0D108BD9-81ED-4DB2-BD59-A6C34878D82A}">
                    <a16:rowId xmlns:a16="http://schemas.microsoft.com/office/drawing/2014/main" val="1062916798"/>
                  </a:ext>
                </a:extLst>
              </a:tr>
            </a:tbl>
          </a:graphicData>
        </a:graphic>
      </p:graphicFrame>
    </p:spTree>
    <p:extLst>
      <p:ext uri="{BB962C8B-B14F-4D97-AF65-F5344CB8AC3E}">
        <p14:creationId xmlns:p14="http://schemas.microsoft.com/office/powerpoint/2010/main" val="12846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878889" y="994759"/>
            <a:ext cx="10928411" cy="5863241"/>
          </a:xfrm>
        </p:spPr>
        <p:txBody>
          <a:bodyPr>
            <a:normAutofit lnSpcReduction="10000"/>
          </a:bodyPr>
          <a:lstStyle/>
          <a:p>
            <a:pPr marL="0" indent="0" algn="ctr">
              <a:buNone/>
            </a:pPr>
            <a:r>
              <a:rPr lang="fr-CA" sz="2800" b="1" dirty="0">
                <a:solidFill>
                  <a:schemeClr val="accent1">
                    <a:lumMod val="75000"/>
                  </a:schemeClr>
                </a:solidFill>
                <a:latin typeface="Comic Sans MS" panose="030F0702030302020204" pitchFamily="66" charset="0"/>
              </a:rPr>
              <a:t>La Communion, comment on fait ????</a:t>
            </a:r>
          </a:p>
          <a:p>
            <a:pPr marL="0" indent="0" algn="ctr">
              <a:buNone/>
            </a:pPr>
            <a:endParaRPr lang="fr-CA" sz="800" b="1" dirty="0">
              <a:solidFill>
                <a:schemeClr val="accent1">
                  <a:lumMod val="75000"/>
                </a:schemeClr>
              </a:solidFill>
              <a:latin typeface="Comic Sans MS" panose="030F0702030302020204" pitchFamily="66" charset="0"/>
            </a:endParaRPr>
          </a:p>
          <a:p>
            <a:pPr marL="0" indent="0">
              <a:buNone/>
            </a:pPr>
            <a:r>
              <a:rPr lang="fr-CA" sz="2800" dirty="0">
                <a:solidFill>
                  <a:schemeClr val="accent1">
                    <a:lumMod val="75000"/>
                  </a:schemeClr>
                </a:solidFill>
                <a:latin typeface="Comic Sans MS" panose="030F0702030302020204" pitchFamily="66" charset="0"/>
              </a:rPr>
              <a:t>C’est le prêtre et les ministres                     </a:t>
            </a:r>
          </a:p>
          <a:p>
            <a:pPr marL="0" indent="0">
              <a:buNone/>
            </a:pPr>
            <a:r>
              <a:rPr lang="fr-CA" sz="2800" dirty="0">
                <a:solidFill>
                  <a:schemeClr val="accent1">
                    <a:lumMod val="75000"/>
                  </a:schemeClr>
                </a:solidFill>
                <a:latin typeface="Comic Sans MS" panose="030F0702030302020204" pitchFamily="66" charset="0"/>
              </a:rPr>
              <a:t>de communion qui distribuent la </a:t>
            </a:r>
          </a:p>
          <a:p>
            <a:pPr marL="0" indent="0">
              <a:buNone/>
            </a:pPr>
            <a:r>
              <a:rPr lang="fr-CA" sz="2800" dirty="0">
                <a:solidFill>
                  <a:schemeClr val="accent1">
                    <a:lumMod val="75000"/>
                  </a:schemeClr>
                </a:solidFill>
                <a:latin typeface="Comic Sans MS" panose="030F0702030302020204" pitchFamily="66" charset="0"/>
              </a:rPr>
              <a:t>communion.</a:t>
            </a:r>
          </a:p>
          <a:p>
            <a:pPr marL="0" indent="0">
              <a:buNone/>
            </a:pPr>
            <a:r>
              <a:rPr lang="fr-CA" sz="2800" b="1" dirty="0">
                <a:solidFill>
                  <a:schemeClr val="accent1">
                    <a:lumMod val="75000"/>
                  </a:schemeClr>
                </a:solidFill>
                <a:latin typeface="Comic Sans MS" panose="030F0702030302020204" pitchFamily="66" charset="0"/>
              </a:rPr>
              <a:t>Pour le pain</a:t>
            </a:r>
            <a:r>
              <a:rPr lang="fr-CA" sz="2800" dirty="0">
                <a:solidFill>
                  <a:schemeClr val="accent1">
                    <a:lumMod val="75000"/>
                  </a:schemeClr>
                </a:solidFill>
                <a:latin typeface="Comic Sans MS" panose="030F0702030302020204" pitchFamily="66" charset="0"/>
              </a:rPr>
              <a:t>: La personne te présente </a:t>
            </a:r>
          </a:p>
          <a:p>
            <a:pPr marL="0" indent="0">
              <a:buNone/>
            </a:pPr>
            <a:r>
              <a:rPr lang="fr-CA" sz="2800" dirty="0">
                <a:solidFill>
                  <a:schemeClr val="accent1">
                    <a:lumMod val="75000"/>
                  </a:schemeClr>
                </a:solidFill>
                <a:latin typeface="Comic Sans MS" panose="030F0702030302020204" pitchFamily="66" charset="0"/>
              </a:rPr>
              <a:t>l’hostie en disant : </a:t>
            </a:r>
            <a:r>
              <a:rPr lang="fr-CA" sz="2800" b="1" dirty="0">
                <a:solidFill>
                  <a:schemeClr val="accent1">
                    <a:lumMod val="75000"/>
                  </a:schemeClr>
                </a:solidFill>
                <a:latin typeface="Comic Sans MS" panose="030F0702030302020204" pitchFamily="66" charset="0"/>
              </a:rPr>
              <a:t>Le corps du Christ</a:t>
            </a:r>
          </a:p>
          <a:p>
            <a:pPr marL="0" indent="0">
              <a:buNone/>
            </a:pPr>
            <a:r>
              <a:rPr lang="fr-CA" sz="2800" dirty="0">
                <a:solidFill>
                  <a:schemeClr val="accent1">
                    <a:lumMod val="75000"/>
                  </a:schemeClr>
                </a:solidFill>
                <a:latin typeface="Comic Sans MS" panose="030F0702030302020204" pitchFamily="66" charset="0"/>
              </a:rPr>
              <a:t>Tu réponds: </a:t>
            </a:r>
            <a:r>
              <a:rPr lang="fr-CA" sz="2800" b="1" dirty="0">
                <a:solidFill>
                  <a:schemeClr val="accent1">
                    <a:lumMod val="75000"/>
                  </a:schemeClr>
                </a:solidFill>
                <a:latin typeface="Comic Sans MS" panose="030F0702030302020204" pitchFamily="66" charset="0"/>
              </a:rPr>
              <a:t>Amen ! </a:t>
            </a:r>
          </a:p>
          <a:p>
            <a:pPr marL="0" indent="0">
              <a:buNone/>
            </a:pPr>
            <a:r>
              <a:rPr lang="fr-CA" sz="2800" dirty="0">
                <a:solidFill>
                  <a:schemeClr val="accent1">
                    <a:lumMod val="75000"/>
                  </a:schemeClr>
                </a:solidFill>
                <a:latin typeface="Comic Sans MS" panose="030F0702030302020204" pitchFamily="66" charset="0"/>
              </a:rPr>
              <a:t>La personne te dépose l’hostie dans les mains, tu la prends et tu la manges. </a:t>
            </a:r>
          </a:p>
          <a:p>
            <a:pPr marL="0" indent="0">
              <a:buNone/>
            </a:pPr>
            <a:r>
              <a:rPr lang="fr-CA" sz="2800" dirty="0">
                <a:solidFill>
                  <a:schemeClr val="accent1">
                    <a:lumMod val="75000"/>
                  </a:schemeClr>
                </a:solidFill>
                <a:latin typeface="Comic Sans MS" panose="030F0702030302020204" pitchFamily="66" charset="0"/>
              </a:rPr>
              <a:t>De même </a:t>
            </a:r>
            <a:r>
              <a:rPr lang="fr-CA" sz="2800" b="1" dirty="0">
                <a:solidFill>
                  <a:schemeClr val="accent1">
                    <a:lumMod val="75000"/>
                  </a:schemeClr>
                </a:solidFill>
                <a:latin typeface="Comic Sans MS" panose="030F0702030302020204" pitchFamily="66" charset="0"/>
              </a:rPr>
              <a:t>pour le vin</a:t>
            </a:r>
            <a:r>
              <a:rPr lang="fr-CA" sz="2800" dirty="0">
                <a:solidFill>
                  <a:schemeClr val="accent1">
                    <a:lumMod val="75000"/>
                  </a:schemeClr>
                </a:solidFill>
                <a:latin typeface="Comic Sans MS" panose="030F0702030302020204" pitchFamily="66" charset="0"/>
              </a:rPr>
              <a:t>. La personne te présente la coupe de vin, tu réponds </a:t>
            </a:r>
            <a:r>
              <a:rPr lang="fr-CA" sz="2800" b="1" dirty="0">
                <a:solidFill>
                  <a:schemeClr val="accent1">
                    <a:lumMod val="75000"/>
                  </a:schemeClr>
                </a:solidFill>
                <a:latin typeface="Comic Sans MS" panose="030F0702030302020204" pitchFamily="66" charset="0"/>
              </a:rPr>
              <a:t>Amen !</a:t>
            </a:r>
            <a:r>
              <a:rPr lang="fr-CA" sz="2800" dirty="0">
                <a:solidFill>
                  <a:schemeClr val="accent1">
                    <a:lumMod val="75000"/>
                  </a:schemeClr>
                </a:solidFill>
                <a:latin typeface="Comic Sans MS" panose="030F0702030302020204" pitchFamily="66" charset="0"/>
              </a:rPr>
              <a:t> et tu en bois quelques gouttes. </a:t>
            </a:r>
            <a:endParaRPr lang="fr-CA" sz="2400" dirty="0">
              <a:solidFill>
                <a:schemeClr val="accent1">
                  <a:lumMod val="75000"/>
                </a:schemeClr>
              </a:solidFill>
              <a:latin typeface="Comic Sans MS" panose="030F0702030302020204" pitchFamily="66" charset="0"/>
            </a:endParaRPr>
          </a:p>
          <a:p>
            <a:pPr marL="0" indent="0" algn="ctr">
              <a:buNone/>
            </a:pPr>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pPr marL="0" indent="0" algn="ctr">
              <a:buNone/>
            </a:pPr>
            <a:endParaRPr lang="fr-CA" dirty="0"/>
          </a:p>
          <a:p>
            <a:pPr marL="0" indent="0">
              <a:buNone/>
            </a:pPr>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Quel lien entre catéchisme et sacrements ?">
            <a:extLst>
              <a:ext uri="{FF2B5EF4-FFF2-40B4-BE49-F238E27FC236}">
                <a16:creationId xmlns:a16="http://schemas.microsoft.com/office/drawing/2014/main" id="{B9672373-2837-42DD-A7C3-81782CE0B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226" y="1732922"/>
            <a:ext cx="4574354" cy="295915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DC3903A2-5057-4ADC-BBE7-EB77CC5DE214}"/>
              </a:ext>
            </a:extLst>
          </p:cNvPr>
          <p:cNvPicPr>
            <a:picLocks noChangeAspect="1"/>
          </p:cNvPicPr>
          <p:nvPr/>
        </p:nvPicPr>
        <p:blipFill>
          <a:blip r:embed="rId4"/>
          <a:stretch>
            <a:fillRect/>
          </a:stretch>
        </p:blipFill>
        <p:spPr>
          <a:xfrm>
            <a:off x="11031166" y="6332512"/>
            <a:ext cx="1160834" cy="525487"/>
          </a:xfrm>
          <a:prstGeom prst="rect">
            <a:avLst/>
          </a:prstGeom>
        </p:spPr>
      </p:pic>
    </p:spTree>
    <p:extLst>
      <p:ext uri="{BB962C8B-B14F-4D97-AF65-F5344CB8AC3E}">
        <p14:creationId xmlns:p14="http://schemas.microsoft.com/office/powerpoint/2010/main" val="2550019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020933" y="1557200"/>
            <a:ext cx="10178322" cy="5300800"/>
          </a:xfrm>
        </p:spPr>
        <p:txBody>
          <a:bodyPr>
            <a:normAutofit/>
          </a:bodyPr>
          <a:lstStyle/>
          <a:p>
            <a:pPr marL="0" indent="0" algn="ctr">
              <a:buNone/>
            </a:pPr>
            <a:r>
              <a:rPr lang="fr-CA" sz="3200" b="1" dirty="0">
                <a:solidFill>
                  <a:schemeClr val="accent1">
                    <a:lumMod val="75000"/>
                  </a:schemeClr>
                </a:solidFill>
                <a:latin typeface="Comic Sans MS" panose="030F0702030302020204" pitchFamily="66" charset="0"/>
              </a:rPr>
              <a:t>Alors, la Communion, c’est manger Jésus ????</a:t>
            </a:r>
          </a:p>
          <a:p>
            <a:pPr marL="0" indent="0">
              <a:buNone/>
            </a:pPr>
            <a:endParaRPr lang="fr-CA" sz="2400" b="1" dirty="0">
              <a:solidFill>
                <a:schemeClr val="accent1">
                  <a:lumMod val="75000"/>
                </a:schemeClr>
              </a:solidFill>
              <a:latin typeface="Comic Sans MS" panose="030F0702030302020204" pitchFamily="66" charset="0"/>
            </a:endParaRPr>
          </a:p>
          <a:p>
            <a:pPr marL="0" indent="0">
              <a:buNone/>
            </a:pPr>
            <a:r>
              <a:rPr lang="fr-CA" sz="2400" b="1" dirty="0">
                <a:solidFill>
                  <a:schemeClr val="accent1">
                    <a:lumMod val="75000"/>
                  </a:schemeClr>
                </a:solidFill>
                <a:latin typeface="Comic Sans MS" panose="030F0702030302020204" pitchFamily="66" charset="0"/>
              </a:rPr>
              <a:t>On commence par regarder ces 2 vidéos sur la communion et ce qu’en disent d’autres enfants comme toi :</a:t>
            </a:r>
          </a:p>
          <a:p>
            <a:pPr marL="0" indent="0">
              <a:buNone/>
            </a:pPr>
            <a:endParaRPr lang="fr-CA" sz="2400" b="1" dirty="0">
              <a:solidFill>
                <a:schemeClr val="accent1">
                  <a:lumMod val="75000"/>
                </a:schemeClr>
              </a:solidFill>
              <a:latin typeface="Comic Sans MS" panose="030F0702030302020204" pitchFamily="66" charset="0"/>
              <a:hlinkClick r:id="rId2"/>
            </a:endParaRPr>
          </a:p>
          <a:p>
            <a:pPr marL="0" indent="0" algn="r">
              <a:buNone/>
            </a:pPr>
            <a:r>
              <a:rPr lang="fr-CA" sz="2400" dirty="0">
                <a:solidFill>
                  <a:schemeClr val="accent1">
                    <a:lumMod val="75000"/>
                  </a:schemeClr>
                </a:solidFill>
                <a:latin typeface="Comic Sans MS" panose="030F0702030302020204" pitchFamily="66" charset="0"/>
                <a:hlinkClick r:id="rId2"/>
              </a:rPr>
              <a:t>Communier, c'est manger Jésus ?</a:t>
            </a:r>
            <a:endParaRPr lang="fr-CA" sz="2400" dirty="0">
              <a:solidFill>
                <a:schemeClr val="accent1">
                  <a:lumMod val="75000"/>
                </a:schemeClr>
              </a:solidFill>
              <a:latin typeface="Comic Sans MS" panose="030F0702030302020204" pitchFamily="66" charset="0"/>
            </a:endParaRPr>
          </a:p>
          <a:p>
            <a:pPr marL="0" indent="0" algn="r">
              <a:buNone/>
            </a:pPr>
            <a:endParaRPr lang="fr-CA" sz="2400" dirty="0">
              <a:solidFill>
                <a:schemeClr val="accent1">
                  <a:lumMod val="75000"/>
                </a:schemeClr>
              </a:solidFill>
              <a:latin typeface="Comic Sans MS" panose="030F0702030302020204" pitchFamily="66" charset="0"/>
            </a:endParaRPr>
          </a:p>
          <a:p>
            <a:pPr marL="0" indent="0" algn="r">
              <a:buNone/>
            </a:pPr>
            <a:r>
              <a:rPr lang="fr-FR" sz="2400" dirty="0">
                <a:solidFill>
                  <a:schemeClr val="accent1">
                    <a:lumMod val="75000"/>
                  </a:schemeClr>
                </a:solidFill>
                <a:latin typeface="Comic Sans MS" panose="030F0702030302020204" pitchFamily="66" charset="0"/>
                <a:hlinkClick r:id="rId3"/>
              </a:rPr>
              <a:t>Et toi, quand tu communies...</a:t>
            </a:r>
            <a:endParaRPr lang="fr-CA" sz="2400" dirty="0">
              <a:solidFill>
                <a:schemeClr val="accent1">
                  <a:lumMod val="75000"/>
                </a:schemeClr>
              </a:solidFill>
              <a:latin typeface="Comic Sans MS" panose="030F0702030302020204" pitchFamily="66" charset="0"/>
            </a:endParaRPr>
          </a:p>
          <a:p>
            <a:pPr marL="0" indent="0" algn="r">
              <a:buNone/>
            </a:pPr>
            <a:endParaRPr lang="fr-CA" sz="2400" dirty="0">
              <a:solidFill>
                <a:schemeClr val="accent1">
                  <a:lumMod val="75000"/>
                </a:schemeClr>
              </a:solidFill>
              <a:latin typeface="Comic Sans MS" panose="030F0702030302020204" pitchFamily="66" charset="0"/>
            </a:endParaRPr>
          </a:p>
          <a:p>
            <a:pPr marL="0" indent="0" algn="ctr">
              <a:buNone/>
            </a:pPr>
            <a:endParaRPr lang="fr-CA" sz="2400" dirty="0">
              <a:solidFill>
                <a:schemeClr val="accent1">
                  <a:lumMod val="75000"/>
                </a:schemeClr>
              </a:solidFill>
              <a:latin typeface="Comic Sans MS" panose="030F0702030302020204" pitchFamily="66" charset="0"/>
            </a:endParaRPr>
          </a:p>
          <a:p>
            <a:pPr marL="0" indent="0" algn="ctr">
              <a:buNone/>
            </a:pPr>
            <a:endParaRPr lang="fr-CA" sz="2400" dirty="0">
              <a:solidFill>
                <a:schemeClr val="accent1">
                  <a:lumMod val="75000"/>
                </a:schemeClr>
              </a:solidFill>
              <a:latin typeface="Comic Sans MS" panose="030F0702030302020204" pitchFamily="66" charset="0"/>
            </a:endParaRPr>
          </a:p>
          <a:p>
            <a:pPr marL="0" indent="0" algn="ctr">
              <a:buNone/>
            </a:pPr>
            <a:endParaRPr lang="fr-CA" sz="2400" dirty="0">
              <a:solidFill>
                <a:schemeClr val="accent1">
                  <a:lumMod val="75000"/>
                </a:schemeClr>
              </a:solidFill>
              <a:latin typeface="Comic Sans MS" panose="030F0702030302020204" pitchFamily="66" charset="0"/>
            </a:endParaRPr>
          </a:p>
          <a:p>
            <a:pPr marL="0" indent="0" algn="ctr">
              <a:buNone/>
            </a:pPr>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384E53A8-8DD5-4EDF-9127-83BCF84D4DF6}"/>
              </a:ext>
            </a:extLst>
          </p:cNvPr>
          <p:cNvPicPr>
            <a:picLocks noChangeAspect="1"/>
          </p:cNvPicPr>
          <p:nvPr/>
        </p:nvPicPr>
        <p:blipFill>
          <a:blip r:embed="rId5"/>
          <a:stretch>
            <a:fillRect/>
          </a:stretch>
        </p:blipFill>
        <p:spPr>
          <a:xfrm>
            <a:off x="10404977" y="6049050"/>
            <a:ext cx="1787023" cy="808950"/>
          </a:xfrm>
          <a:prstGeom prst="rect">
            <a:avLst/>
          </a:prstGeom>
        </p:spPr>
      </p:pic>
      <p:pic>
        <p:nvPicPr>
          <p:cNvPr id="15362" name="Picture 2" descr="Foi Bible et Apologétique Catholique: Manger le Corps du Christ fait-il de  nous des cannibales ?">
            <a:extLst>
              <a:ext uri="{FF2B5EF4-FFF2-40B4-BE49-F238E27FC236}">
                <a16:creationId xmlns:a16="http://schemas.microsoft.com/office/drawing/2014/main" id="{C8DF0FA9-184B-4ECC-976E-26CA3F4C22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9677" y="3860116"/>
            <a:ext cx="3908811" cy="218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593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088098" y="1475957"/>
            <a:ext cx="10928411" cy="5300800"/>
          </a:xfrm>
        </p:spPr>
        <p:txBody>
          <a:bodyPr>
            <a:normAutofit/>
          </a:bodyPr>
          <a:lstStyle/>
          <a:p>
            <a:pPr marL="0" indent="0">
              <a:buNone/>
            </a:pPr>
            <a:endParaRPr lang="fr-CA" sz="2400" b="1" dirty="0">
              <a:solidFill>
                <a:schemeClr val="accent1">
                  <a:lumMod val="75000"/>
                </a:schemeClr>
              </a:solidFill>
              <a:latin typeface="Comic Sans MS" panose="030F0702030302020204" pitchFamily="66" charset="0"/>
            </a:endParaRPr>
          </a:p>
          <a:p>
            <a:pPr marL="0" indent="0" algn="just">
              <a:buNone/>
            </a:pPr>
            <a:r>
              <a:rPr lang="fr-CA" sz="2400" dirty="0">
                <a:solidFill>
                  <a:schemeClr val="accent1">
                    <a:lumMod val="75000"/>
                  </a:schemeClr>
                </a:solidFill>
                <a:latin typeface="Comic Sans MS" panose="030F0702030302020204" pitchFamily="66" charset="0"/>
              </a:rPr>
              <a:t>    Et toi, </a:t>
            </a:r>
            <a:r>
              <a:rPr lang="fr-CA" sz="2400" b="1" dirty="0">
                <a:solidFill>
                  <a:schemeClr val="accent1">
                    <a:lumMod val="75000"/>
                  </a:schemeClr>
                </a:solidFill>
                <a:latin typeface="Comic Sans MS" panose="030F0702030302020204" pitchFamily="66" charset="0"/>
              </a:rPr>
              <a:t>comment comprend-tu la communion </a:t>
            </a:r>
            <a:r>
              <a:rPr lang="fr-CA" sz="2400" dirty="0">
                <a:solidFill>
                  <a:schemeClr val="accent1">
                    <a:lumMod val="75000"/>
                  </a:schemeClr>
                </a:solidFill>
                <a:latin typeface="Comic Sans MS" panose="030F0702030302020204" pitchFamily="66" charset="0"/>
              </a:rPr>
              <a:t>?</a:t>
            </a:r>
          </a:p>
          <a:p>
            <a:pPr marL="0" indent="0" algn="just">
              <a:buNone/>
            </a:pPr>
            <a:endParaRPr lang="fr-CA" sz="2400" dirty="0">
              <a:solidFill>
                <a:schemeClr val="accent1">
                  <a:lumMod val="75000"/>
                </a:schemeClr>
              </a:solidFill>
              <a:latin typeface="Comic Sans MS" panose="030F0702030302020204" pitchFamily="66" charset="0"/>
            </a:endParaRPr>
          </a:p>
          <a:p>
            <a:pPr marL="0" indent="0" algn="just">
              <a:buNone/>
            </a:pPr>
            <a:r>
              <a:rPr lang="fr-CA" sz="2400" dirty="0">
                <a:solidFill>
                  <a:schemeClr val="accent1">
                    <a:lumMod val="75000"/>
                  </a:schemeClr>
                </a:solidFill>
                <a:latin typeface="Comic Sans MS" panose="030F0702030302020204" pitchFamily="66" charset="0"/>
              </a:rPr>
              <a:t>    As-tu hâte de faire ta première communion ? Pourquoi ?</a:t>
            </a:r>
          </a:p>
          <a:p>
            <a:pPr marL="0" indent="0" algn="just">
              <a:buNone/>
            </a:pPr>
            <a:endParaRPr lang="fr-CA" sz="2400" dirty="0">
              <a:solidFill>
                <a:schemeClr val="accent1">
                  <a:lumMod val="75000"/>
                </a:schemeClr>
              </a:solidFill>
              <a:latin typeface="Comic Sans MS" panose="030F0702030302020204" pitchFamily="66" charset="0"/>
            </a:endParaRPr>
          </a:p>
          <a:p>
            <a:pPr marL="0" indent="0" algn="ctr">
              <a:buNone/>
            </a:pPr>
            <a:r>
              <a:rPr lang="fr-CA" sz="2400" b="1" dirty="0">
                <a:solidFill>
                  <a:schemeClr val="accent1">
                    <a:lumMod val="75000"/>
                  </a:schemeClr>
                </a:solidFill>
                <a:latin typeface="Comic Sans MS" panose="030F0702030302020204" pitchFamily="66" charset="0"/>
              </a:rPr>
              <a:t>Discute-en avec la personne qui t’accompagne et </a:t>
            </a:r>
          </a:p>
          <a:p>
            <a:pPr marL="0" indent="0" algn="ctr">
              <a:buNone/>
            </a:pPr>
            <a:r>
              <a:rPr lang="fr-CA" sz="2400" b="1" dirty="0">
                <a:solidFill>
                  <a:schemeClr val="accent1">
                    <a:lumMod val="75000"/>
                  </a:schemeClr>
                </a:solidFill>
                <a:latin typeface="Comic Sans MS" panose="030F0702030302020204" pitchFamily="66" charset="0"/>
              </a:rPr>
              <a:t>note tes idées dans ton journal de catéchèse</a:t>
            </a: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E1AF38E4-AE24-4697-9708-09CC1AE6FD98}"/>
              </a:ext>
            </a:extLst>
          </p:cNvPr>
          <p:cNvPicPr>
            <a:picLocks noChangeAspect="1"/>
          </p:cNvPicPr>
          <p:nvPr/>
        </p:nvPicPr>
        <p:blipFill>
          <a:blip r:embed="rId3"/>
          <a:stretch>
            <a:fillRect/>
          </a:stretch>
        </p:blipFill>
        <p:spPr>
          <a:xfrm>
            <a:off x="10404977" y="6049050"/>
            <a:ext cx="1787023" cy="808950"/>
          </a:xfrm>
          <a:prstGeom prst="rect">
            <a:avLst/>
          </a:prstGeom>
        </p:spPr>
      </p:pic>
    </p:spTree>
    <p:extLst>
      <p:ext uri="{BB962C8B-B14F-4D97-AF65-F5344CB8AC3E}">
        <p14:creationId xmlns:p14="http://schemas.microsoft.com/office/powerpoint/2010/main" val="4061307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1020932" y="168353"/>
            <a:ext cx="8601932" cy="947862"/>
          </a:xfrm>
        </p:spPr>
        <p:txBody>
          <a:bodyPr>
            <a:normAutofit fontScale="90000"/>
          </a:bodyPr>
          <a:lstStyle/>
          <a:p>
            <a:pPr algn="ctr"/>
            <a:r>
              <a:rPr lang="fr-CA" sz="3200" b="1" dirty="0">
                <a:solidFill>
                  <a:schemeClr val="accent1">
                    <a:lumMod val="75000"/>
                  </a:schemeClr>
                </a:solidFill>
                <a:latin typeface="Comic Sans MS" panose="030F0702030302020204" pitchFamily="66" charset="0"/>
              </a:rPr>
              <a:t>Les grâces du sacrement de l’eucharistie</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020932" y="1175987"/>
            <a:ext cx="10928411" cy="5741785"/>
          </a:xfrm>
        </p:spPr>
        <p:txBody>
          <a:bodyPr>
            <a:normAutofit fontScale="85000" lnSpcReduction="20000"/>
          </a:bodyPr>
          <a:lstStyle/>
          <a:p>
            <a:pPr marL="0" indent="0">
              <a:buNone/>
            </a:pPr>
            <a:r>
              <a:rPr lang="fr-CA" sz="2400" dirty="0">
                <a:solidFill>
                  <a:schemeClr val="accent1">
                    <a:lumMod val="75000"/>
                  </a:schemeClr>
                </a:solidFill>
                <a:latin typeface="Comic Sans MS" panose="030F0702030302020204" pitchFamily="66" charset="0"/>
              </a:rPr>
              <a:t>1. La communion augmente notre union intime à Jésus-Christ.</a:t>
            </a:r>
          </a:p>
          <a:p>
            <a:pPr marL="0" indent="0">
              <a:buNone/>
            </a:pPr>
            <a:endParaRPr lang="fr-CA" sz="800" dirty="0">
              <a:solidFill>
                <a:schemeClr val="accent1">
                  <a:lumMod val="75000"/>
                </a:schemeClr>
              </a:solidFill>
              <a:latin typeface="Comic Sans MS" panose="030F0702030302020204" pitchFamily="66" charset="0"/>
            </a:endParaRPr>
          </a:p>
          <a:p>
            <a:pPr marL="0" indent="0">
              <a:buNone/>
            </a:pPr>
            <a:r>
              <a:rPr lang="fr-CA" sz="2400" dirty="0">
                <a:solidFill>
                  <a:schemeClr val="accent1">
                    <a:lumMod val="75000"/>
                  </a:schemeClr>
                </a:solidFill>
                <a:latin typeface="Comic Sans MS" panose="030F0702030302020204" pitchFamily="66" charset="0"/>
              </a:rPr>
              <a:t>2. La communion est notre nourriture spirituelle, elle augmente en nous la vie spirituelle, notre capacité à vivre notre foi, ses valeurs.</a:t>
            </a:r>
          </a:p>
          <a:p>
            <a:pPr marL="0" indent="0">
              <a:buNone/>
            </a:pPr>
            <a:endParaRPr lang="fr-CA" sz="800" dirty="0">
              <a:solidFill>
                <a:schemeClr val="accent1">
                  <a:lumMod val="75000"/>
                </a:schemeClr>
              </a:solidFill>
              <a:latin typeface="Comic Sans MS" panose="030F0702030302020204" pitchFamily="66" charset="0"/>
            </a:endParaRPr>
          </a:p>
          <a:p>
            <a:pPr marL="0" indent="0">
              <a:buNone/>
            </a:pPr>
            <a:r>
              <a:rPr lang="fr-CA" sz="2400" dirty="0">
                <a:solidFill>
                  <a:schemeClr val="accent1">
                    <a:lumMod val="75000"/>
                  </a:schemeClr>
                </a:solidFill>
                <a:latin typeface="Comic Sans MS" panose="030F0702030302020204" pitchFamily="66" charset="0"/>
              </a:rPr>
              <a:t>3. La communion nous sépare du péché parce que Jésus est mort sur la croix pour nous libérer du péché. </a:t>
            </a:r>
          </a:p>
          <a:p>
            <a:pPr marL="0" indent="0">
              <a:buNone/>
            </a:pPr>
            <a:endParaRPr lang="fr-CA" sz="800" dirty="0">
              <a:solidFill>
                <a:schemeClr val="accent1">
                  <a:lumMod val="75000"/>
                </a:schemeClr>
              </a:solidFill>
              <a:latin typeface="Comic Sans MS" panose="030F0702030302020204" pitchFamily="66" charset="0"/>
            </a:endParaRPr>
          </a:p>
          <a:p>
            <a:pPr marL="0" indent="0">
              <a:buNone/>
            </a:pPr>
            <a:r>
              <a:rPr lang="fr-CA" sz="2400" dirty="0">
                <a:solidFill>
                  <a:schemeClr val="accent1">
                    <a:lumMod val="75000"/>
                  </a:schemeClr>
                </a:solidFill>
                <a:latin typeface="Comic Sans MS" panose="030F0702030302020204" pitchFamily="66" charset="0"/>
              </a:rPr>
              <a:t>4. La communion restaure nos forces: ainsi, nous nous sentons </a:t>
            </a:r>
          </a:p>
          <a:p>
            <a:pPr marL="0" indent="0">
              <a:buNone/>
            </a:pPr>
            <a:r>
              <a:rPr lang="fr-CA" sz="2400" dirty="0">
                <a:solidFill>
                  <a:schemeClr val="accent1">
                    <a:lumMod val="75000"/>
                  </a:schemeClr>
                </a:solidFill>
                <a:latin typeface="Comic Sans MS" panose="030F0702030302020204" pitchFamily="66" charset="0"/>
              </a:rPr>
              <a:t>plus fort après la communion et c’est normal, </a:t>
            </a:r>
          </a:p>
          <a:p>
            <a:pPr marL="0" indent="0">
              <a:buNone/>
            </a:pPr>
            <a:r>
              <a:rPr lang="fr-CA" sz="2400" dirty="0">
                <a:solidFill>
                  <a:schemeClr val="accent1">
                    <a:lumMod val="75000"/>
                  </a:schemeClr>
                </a:solidFill>
                <a:latin typeface="Comic Sans MS" panose="030F0702030302020204" pitchFamily="66" charset="0"/>
              </a:rPr>
              <a:t>nous sommes unis à Jésus !</a:t>
            </a:r>
          </a:p>
          <a:p>
            <a:pPr marL="0" indent="0">
              <a:buNone/>
            </a:pPr>
            <a:endParaRPr lang="fr-CA" sz="800" dirty="0">
              <a:solidFill>
                <a:schemeClr val="accent1">
                  <a:lumMod val="75000"/>
                </a:schemeClr>
              </a:solidFill>
              <a:latin typeface="Comic Sans MS" panose="030F0702030302020204" pitchFamily="66" charset="0"/>
            </a:endParaRPr>
          </a:p>
          <a:p>
            <a:pPr marL="0" indent="0">
              <a:buNone/>
            </a:pPr>
            <a:r>
              <a:rPr lang="fr-CA" sz="2400" dirty="0">
                <a:solidFill>
                  <a:schemeClr val="accent1">
                    <a:lumMod val="75000"/>
                  </a:schemeClr>
                </a:solidFill>
                <a:latin typeface="Comic Sans MS" panose="030F0702030302020204" pitchFamily="66" charset="0"/>
              </a:rPr>
              <a:t>5. Par la communion, nous sommes unis à tous les chrétiens </a:t>
            </a:r>
          </a:p>
          <a:p>
            <a:pPr marL="0" indent="0">
              <a:buNone/>
            </a:pPr>
            <a:r>
              <a:rPr lang="fr-CA" sz="2400" dirty="0">
                <a:solidFill>
                  <a:schemeClr val="accent1">
                    <a:lumMod val="75000"/>
                  </a:schemeClr>
                </a:solidFill>
                <a:latin typeface="Comic Sans MS" panose="030F0702030302020204" pitchFamily="66" charset="0"/>
              </a:rPr>
              <a:t>parce que nous faisons partie du Corps du Christ. </a:t>
            </a:r>
          </a:p>
          <a:p>
            <a:pPr marL="0" indent="0">
              <a:buNone/>
            </a:pPr>
            <a:endParaRPr lang="fr-CA" sz="2400" dirty="0">
              <a:solidFill>
                <a:schemeClr val="accent1">
                  <a:lumMod val="75000"/>
                </a:schemeClr>
              </a:solidFill>
              <a:latin typeface="Comic Sans MS" panose="030F0702030302020204" pitchFamily="66" charset="0"/>
            </a:endParaRPr>
          </a:p>
          <a:p>
            <a:pPr marL="0" indent="0">
              <a:buNone/>
            </a:pPr>
            <a:r>
              <a:rPr lang="fr-CA" sz="2400" dirty="0">
                <a:solidFill>
                  <a:schemeClr val="accent1">
                    <a:lumMod val="75000"/>
                  </a:schemeClr>
                </a:solidFill>
                <a:latin typeface="Comic Sans MS" panose="030F0702030302020204" pitchFamily="66" charset="0"/>
              </a:rPr>
              <a:t>6. La communion nous engage à servir les autres, </a:t>
            </a:r>
          </a:p>
          <a:p>
            <a:pPr marL="0" indent="0">
              <a:buNone/>
            </a:pPr>
            <a:r>
              <a:rPr lang="fr-CA" sz="2400" dirty="0">
                <a:solidFill>
                  <a:schemeClr val="accent1">
                    <a:lumMod val="75000"/>
                  </a:schemeClr>
                </a:solidFill>
                <a:latin typeface="Comic Sans MS" panose="030F0702030302020204" pitchFamily="66" charset="0"/>
              </a:rPr>
              <a:t>notamment les personnes dans le besoins. </a:t>
            </a:r>
          </a:p>
          <a:p>
            <a:pPr marL="0" indent="0">
              <a:buNone/>
            </a:pPr>
            <a:r>
              <a:rPr lang="fr-CA" sz="2400" dirty="0">
                <a:solidFill>
                  <a:schemeClr val="accent1">
                    <a:lumMod val="75000"/>
                  </a:schemeClr>
                </a:solidFill>
                <a:latin typeface="Comic Sans MS" panose="030F0702030302020204" pitchFamily="66" charset="0"/>
              </a:rPr>
              <a:t>   </a:t>
            </a:r>
          </a:p>
          <a:p>
            <a:endParaRPr lang="fr-CA" sz="8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pPr marL="1241425" indent="-342900"/>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C5EDB3F0-6032-4E75-8CB2-9372D9493DF6}"/>
              </a:ext>
            </a:extLst>
          </p:cNvPr>
          <p:cNvPicPr>
            <a:picLocks noChangeAspect="1"/>
          </p:cNvPicPr>
          <p:nvPr/>
        </p:nvPicPr>
        <p:blipFill>
          <a:blip r:embed="rId3"/>
          <a:stretch>
            <a:fillRect/>
          </a:stretch>
        </p:blipFill>
        <p:spPr>
          <a:xfrm>
            <a:off x="11044735" y="6338656"/>
            <a:ext cx="1147265" cy="519344"/>
          </a:xfrm>
          <a:prstGeom prst="rect">
            <a:avLst/>
          </a:prstGeom>
        </p:spPr>
      </p:pic>
      <p:pic>
        <p:nvPicPr>
          <p:cNvPr id="14338" name="Picture 2" descr="L'Église, corps du Christ - Catéchisme Emmanuel">
            <a:extLst>
              <a:ext uri="{FF2B5EF4-FFF2-40B4-BE49-F238E27FC236}">
                <a16:creationId xmlns:a16="http://schemas.microsoft.com/office/drawing/2014/main" id="{D610FB88-7007-426A-A092-9772869B5A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4599" y="3000653"/>
            <a:ext cx="3547402" cy="3338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2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A1061-317B-47B2-A59B-FAAE025E6A91}"/>
              </a:ext>
            </a:extLst>
          </p:cNvPr>
          <p:cNvSpPr>
            <a:spLocks noGrp="1"/>
          </p:cNvSpPr>
          <p:nvPr>
            <p:ph type="title"/>
          </p:nvPr>
        </p:nvSpPr>
        <p:spPr>
          <a:xfrm>
            <a:off x="944624" y="161453"/>
            <a:ext cx="9024999" cy="864170"/>
          </a:xfrm>
        </p:spPr>
        <p:txBody>
          <a:bodyPr>
            <a:noAutofit/>
          </a:bodyPr>
          <a:lstStyle/>
          <a:p>
            <a:pPr algn="ctr"/>
            <a:r>
              <a:rPr lang="fr-CA" sz="3000" dirty="0">
                <a:latin typeface="Comic Sans MS" panose="030F0702030302020204" pitchFamily="66" charset="0"/>
              </a:rPr>
              <a:t>J’ajoute dans Mon carnet toutes les prières pour la messe</a:t>
            </a:r>
          </a:p>
        </p:txBody>
      </p:sp>
      <p:pic>
        <p:nvPicPr>
          <p:cNvPr id="6" name="Picture 4" descr="Mon carnet de prières à personnaliser - cartonné - Virginie Aladjidi,  Caroline Pellissier, Collectif, Lucile Ahrweiller - Achat Livre | fnac">
            <a:extLst>
              <a:ext uri="{FF2B5EF4-FFF2-40B4-BE49-F238E27FC236}">
                <a16:creationId xmlns:a16="http://schemas.microsoft.com/office/drawing/2014/main" id="{313BB3AC-5686-4CA1-8E99-C6297237645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49823" y="1727049"/>
            <a:ext cx="2594208" cy="3585712"/>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EB2C5BAA-D9B7-4AF6-A682-3D98D71E9978}"/>
              </a:ext>
            </a:extLst>
          </p:cNvPr>
          <p:cNvSpPr>
            <a:spLocks noGrp="1"/>
          </p:cNvSpPr>
          <p:nvPr>
            <p:ph idx="1"/>
          </p:nvPr>
        </p:nvSpPr>
        <p:spPr>
          <a:xfrm>
            <a:off x="3391350" y="1447590"/>
            <a:ext cx="8229522" cy="4676881"/>
          </a:xfrm>
        </p:spPr>
        <p:txBody>
          <a:bodyPr>
            <a:normAutofit/>
          </a:bodyPr>
          <a:lstStyle/>
          <a:p>
            <a:pPr marL="914400" lvl="2" indent="0">
              <a:lnSpc>
                <a:spcPct val="100000"/>
              </a:lnSpc>
              <a:buNone/>
            </a:pPr>
            <a:endParaRPr lang="fr-CA" sz="2400" dirty="0">
              <a:solidFill>
                <a:schemeClr val="accent1">
                  <a:lumMod val="75000"/>
                </a:schemeClr>
              </a:solidFill>
              <a:latin typeface="Comic Sans MS" panose="030F0702030302020204" pitchFamily="66" charset="0"/>
            </a:endParaRPr>
          </a:p>
          <a:p>
            <a:pPr marL="914400" lvl="2" indent="0">
              <a:lnSpc>
                <a:spcPct val="100000"/>
              </a:lnSpc>
              <a:buNone/>
            </a:pPr>
            <a:endParaRPr lang="fr-CA" sz="2400" dirty="0">
              <a:solidFill>
                <a:schemeClr val="accent1">
                  <a:lumMod val="75000"/>
                </a:schemeClr>
              </a:solidFill>
              <a:latin typeface="Comic Sans MS" panose="030F0702030302020204" pitchFamily="66" charset="0"/>
            </a:endParaRPr>
          </a:p>
          <a:p>
            <a:pPr marL="914400" lvl="2" indent="0" algn="ctr">
              <a:lnSpc>
                <a:spcPct val="100000"/>
              </a:lnSpc>
              <a:buNone/>
            </a:pPr>
            <a:r>
              <a:rPr lang="fr-CA" sz="3100" b="1" dirty="0">
                <a:solidFill>
                  <a:schemeClr val="accent1">
                    <a:lumMod val="75000"/>
                  </a:schemeClr>
                </a:solidFill>
                <a:latin typeface="Comic Sans MS" panose="030F0702030302020204" pitchFamily="66" charset="0"/>
              </a:rPr>
              <a:t>Trouve dans ton journal de catéchèse toutes les prières de la messe et colle-les dans ton carnet de prière !</a:t>
            </a:r>
          </a:p>
          <a:p>
            <a:pPr marL="0" indent="0">
              <a:lnSpc>
                <a:spcPct val="100000"/>
              </a:lnSpc>
              <a:buNone/>
            </a:pPr>
            <a:r>
              <a:rPr lang="fr-CA" sz="2400" dirty="0">
                <a:solidFill>
                  <a:schemeClr val="accent1">
                    <a:lumMod val="75000"/>
                  </a:schemeClr>
                </a:solidFill>
                <a:latin typeface="Comic Sans MS" panose="030F0702030302020204" pitchFamily="66" charset="0"/>
              </a:rPr>
              <a:t>  </a:t>
            </a:r>
          </a:p>
          <a:p>
            <a:pPr>
              <a:lnSpc>
                <a:spcPct val="100000"/>
              </a:lnSpc>
            </a:pPr>
            <a:endParaRPr lang="fr-CA" sz="1100" dirty="0"/>
          </a:p>
          <a:p>
            <a:pPr>
              <a:lnSpc>
                <a:spcPct val="100000"/>
              </a:lnSpc>
            </a:pPr>
            <a:endParaRPr lang="fr-CA" sz="1100" dirty="0"/>
          </a:p>
          <a:p>
            <a:pPr marL="0" indent="0">
              <a:lnSpc>
                <a:spcPct val="100000"/>
              </a:lnSpc>
              <a:buNone/>
            </a:pPr>
            <a:endParaRPr lang="fr-CA" sz="1100" dirty="0"/>
          </a:p>
          <a:p>
            <a:pPr>
              <a:lnSpc>
                <a:spcPct val="100000"/>
              </a:lnSpc>
            </a:pPr>
            <a:endParaRPr lang="fr-CA" sz="1100" dirty="0"/>
          </a:p>
          <a:p>
            <a:pPr>
              <a:lnSpc>
                <a:spcPct val="100000"/>
              </a:lnSpc>
            </a:pPr>
            <a:endParaRPr lang="fr-CA" sz="1100" dirty="0"/>
          </a:p>
          <a:p>
            <a:pPr>
              <a:lnSpc>
                <a:spcPct val="100000"/>
              </a:lnSpc>
            </a:pPr>
            <a:endParaRPr lang="fr-CA" sz="1100" dirty="0"/>
          </a:p>
        </p:txBody>
      </p:sp>
      <p:pic>
        <p:nvPicPr>
          <p:cNvPr id="5" name="Picture 4" descr="La Bible Emoji ou les Saintes Ecritures illustrées avec des émoticônes !">
            <a:extLst>
              <a:ext uri="{FF2B5EF4-FFF2-40B4-BE49-F238E27FC236}">
                <a16:creationId xmlns:a16="http://schemas.microsoft.com/office/drawing/2014/main" id="{EC973D05-9A89-475D-90E9-001AAD329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0191" y="-5282"/>
            <a:ext cx="2061809" cy="103090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A34440AF-E7E1-49DA-8171-0911EC2D1A5A}"/>
              </a:ext>
            </a:extLst>
          </p:cNvPr>
          <p:cNvPicPr>
            <a:picLocks noChangeAspect="1"/>
          </p:cNvPicPr>
          <p:nvPr/>
        </p:nvPicPr>
        <p:blipFill>
          <a:blip r:embed="rId4"/>
          <a:stretch>
            <a:fillRect/>
          </a:stretch>
        </p:blipFill>
        <p:spPr>
          <a:xfrm>
            <a:off x="10404977" y="6049050"/>
            <a:ext cx="1787023" cy="808950"/>
          </a:xfrm>
          <a:prstGeom prst="rect">
            <a:avLst/>
          </a:prstGeom>
        </p:spPr>
      </p:pic>
    </p:spTree>
    <p:extLst>
      <p:ext uri="{BB962C8B-B14F-4D97-AF65-F5344CB8AC3E}">
        <p14:creationId xmlns:p14="http://schemas.microsoft.com/office/powerpoint/2010/main" val="3120870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4BE15D-B5A7-45AB-8313-0D91E4E1BB99}"/>
              </a:ext>
            </a:extLst>
          </p:cNvPr>
          <p:cNvSpPr>
            <a:spLocks noGrp="1"/>
          </p:cNvSpPr>
          <p:nvPr>
            <p:ph type="title"/>
          </p:nvPr>
        </p:nvSpPr>
        <p:spPr>
          <a:xfrm>
            <a:off x="1251678" y="374293"/>
            <a:ext cx="10178322" cy="1492132"/>
          </a:xfrm>
        </p:spPr>
        <p:txBody>
          <a:bodyPr/>
          <a:lstStyle/>
          <a:p>
            <a:pPr algn="ctr"/>
            <a:r>
              <a:rPr lang="fr-CA" dirty="0">
                <a:latin typeface="Comic Sans MS" panose="030F0702030302020204" pitchFamily="66" charset="0"/>
              </a:rPr>
              <a:t>Rencontre ZOOM</a:t>
            </a:r>
          </a:p>
        </p:txBody>
      </p:sp>
      <p:sp>
        <p:nvSpPr>
          <p:cNvPr id="3" name="Espace réservé du contenu 2">
            <a:extLst>
              <a:ext uri="{FF2B5EF4-FFF2-40B4-BE49-F238E27FC236}">
                <a16:creationId xmlns:a16="http://schemas.microsoft.com/office/drawing/2014/main" id="{F84A2763-02AE-4002-81BC-E3C23200CAA0}"/>
              </a:ext>
            </a:extLst>
          </p:cNvPr>
          <p:cNvSpPr>
            <a:spLocks noGrp="1"/>
          </p:cNvSpPr>
          <p:nvPr>
            <p:ph idx="1"/>
          </p:nvPr>
        </p:nvSpPr>
        <p:spPr/>
        <p:txBody>
          <a:bodyPr/>
          <a:lstStyle/>
          <a:p>
            <a:r>
              <a:rPr lang="fr-CA" dirty="0"/>
              <a:t>Catéchètes, vous pouvez aussi utiliser gratuitement la plateforme ZOOM pour rencontrer vos jeunes ! </a:t>
            </a:r>
          </a:p>
          <a:p>
            <a:r>
              <a:rPr lang="fr-CA" dirty="0"/>
              <a:t>https://zoom.us/</a:t>
            </a:r>
          </a:p>
        </p:txBody>
      </p:sp>
    </p:spTree>
    <p:extLst>
      <p:ext uri="{BB962C8B-B14F-4D97-AF65-F5344CB8AC3E}">
        <p14:creationId xmlns:p14="http://schemas.microsoft.com/office/powerpoint/2010/main" val="1406260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93DCB-F6EB-4BBD-B261-95FAD496B469}"/>
              </a:ext>
            </a:extLst>
          </p:cNvPr>
          <p:cNvSpPr>
            <a:spLocks noGrp="1"/>
          </p:cNvSpPr>
          <p:nvPr>
            <p:ph type="title"/>
          </p:nvPr>
        </p:nvSpPr>
        <p:spPr>
          <a:xfrm>
            <a:off x="161061" y="193433"/>
            <a:ext cx="10178322" cy="1492132"/>
          </a:xfrm>
        </p:spPr>
        <p:txBody>
          <a:bodyPr>
            <a:normAutofit fontScale="90000"/>
          </a:bodyPr>
          <a:lstStyle/>
          <a:p>
            <a:pPr algn="ctr"/>
            <a:r>
              <a:rPr lang="fr-CA" sz="3600" dirty="0">
                <a:solidFill>
                  <a:schemeClr val="accent1">
                    <a:lumMod val="75000"/>
                  </a:schemeClr>
                </a:solidFill>
                <a:latin typeface="Comic Sans MS" panose="030F0702030302020204" pitchFamily="66" charset="0"/>
              </a:rPr>
              <a:t>pour bien participer à la </a:t>
            </a:r>
            <a:br>
              <a:rPr lang="fr-CA" sz="3600" dirty="0">
                <a:solidFill>
                  <a:schemeClr val="accent1">
                    <a:lumMod val="75000"/>
                  </a:schemeClr>
                </a:solidFill>
                <a:latin typeface="Comic Sans MS" panose="030F0702030302020204" pitchFamily="66" charset="0"/>
              </a:rPr>
            </a:br>
            <a:r>
              <a:rPr lang="fr-CA" sz="3600" dirty="0">
                <a:solidFill>
                  <a:schemeClr val="accent1">
                    <a:lumMod val="75000"/>
                  </a:schemeClr>
                </a:solidFill>
                <a:latin typeface="Comic Sans MS" panose="030F0702030302020204" pitchFamily="66" charset="0"/>
              </a:rPr>
              <a:t>catéchèse, cette semaine,</a:t>
            </a:r>
            <a:br>
              <a:rPr lang="fr-CA" sz="3600" dirty="0">
                <a:solidFill>
                  <a:schemeClr val="accent1">
                    <a:lumMod val="75000"/>
                  </a:schemeClr>
                </a:solidFill>
                <a:latin typeface="Comic Sans MS" panose="030F0702030302020204" pitchFamily="66" charset="0"/>
              </a:rPr>
            </a:br>
            <a:r>
              <a:rPr lang="fr-CA" sz="3600" b="1" dirty="0">
                <a:solidFill>
                  <a:schemeClr val="accent1">
                    <a:lumMod val="75000"/>
                  </a:schemeClr>
                </a:solidFill>
                <a:latin typeface="Comic Sans MS" panose="030F0702030302020204" pitchFamily="66" charset="0"/>
              </a:rPr>
              <a:t>tu as besoin</a:t>
            </a:r>
            <a:r>
              <a:rPr lang="fr-CA" sz="3600" dirty="0">
                <a:solidFill>
                  <a:schemeClr val="accent1">
                    <a:lumMod val="75000"/>
                  </a:schemeClr>
                </a:solidFill>
                <a:latin typeface="Comic Sans MS" panose="030F0702030302020204" pitchFamily="66" charset="0"/>
              </a:rPr>
              <a:t>: </a:t>
            </a:r>
            <a:br>
              <a:rPr lang="fr-CA" dirty="0"/>
            </a:br>
            <a:endParaRPr lang="fr-CA" dirty="0"/>
          </a:p>
        </p:txBody>
      </p:sp>
      <p:sp>
        <p:nvSpPr>
          <p:cNvPr id="3" name="Espace réservé du contenu 2">
            <a:extLst>
              <a:ext uri="{FF2B5EF4-FFF2-40B4-BE49-F238E27FC236}">
                <a16:creationId xmlns:a16="http://schemas.microsoft.com/office/drawing/2014/main" id="{F88D0048-9E7E-43B9-A7F6-A41478CAD12E}"/>
              </a:ext>
            </a:extLst>
          </p:cNvPr>
          <p:cNvSpPr>
            <a:spLocks noGrp="1"/>
          </p:cNvSpPr>
          <p:nvPr>
            <p:ph sz="half" idx="1"/>
          </p:nvPr>
        </p:nvSpPr>
        <p:spPr>
          <a:xfrm>
            <a:off x="1146482" y="1926680"/>
            <a:ext cx="4800600" cy="4737887"/>
          </a:xfrm>
        </p:spPr>
        <p:txBody>
          <a:bodyPr>
            <a:normAutofit fontScale="92500" lnSpcReduction="10000"/>
          </a:bodyPr>
          <a:lstStyle/>
          <a:p>
            <a:r>
              <a:rPr lang="fr-CA" sz="3000" b="1" dirty="0"/>
              <a:t>De ta Bible :</a:t>
            </a:r>
          </a:p>
          <a:p>
            <a:r>
              <a:rPr lang="fr-CA" sz="3000" dirty="0"/>
              <a:t>As-tu télécharger l’Application </a:t>
            </a:r>
            <a:r>
              <a:rPr lang="fr-CA" sz="3000" dirty="0">
                <a:hlinkClick r:id="rId2"/>
              </a:rPr>
              <a:t>La Bible App</a:t>
            </a:r>
            <a:r>
              <a:rPr lang="fr-CA" sz="3000" dirty="0"/>
              <a:t> </a:t>
            </a:r>
          </a:p>
          <a:p>
            <a:r>
              <a:rPr lang="fr-CA" sz="3000" dirty="0"/>
              <a:t>Voici la version pour les ordinateurs:  </a:t>
            </a:r>
            <a:r>
              <a:rPr lang="fr-CA" sz="3000" dirty="0">
                <a:hlinkClick r:id="rId3"/>
              </a:rPr>
              <a:t>Histoires bibliques</a:t>
            </a:r>
            <a:endParaRPr lang="fr-CA" sz="3000" dirty="0"/>
          </a:p>
          <a:p>
            <a:pPr marL="0" indent="0">
              <a:buNone/>
            </a:pPr>
            <a:r>
              <a:rPr lang="fr-CA" sz="3000" dirty="0">
                <a:hlinkClick r:id="rId3"/>
              </a:rPr>
              <a:t>https://bibleforchildren.org/languages/french/stories.php</a:t>
            </a:r>
            <a:endParaRPr lang="fr-CA" sz="3000" dirty="0"/>
          </a:p>
          <a:p>
            <a:r>
              <a:rPr lang="fr-CA" sz="3000" dirty="0"/>
              <a:t>Tu peux aussi te servir de ta bible en livre si tu en as une</a:t>
            </a:r>
          </a:p>
          <a:p>
            <a:pPr marL="0" indent="0">
              <a:buNone/>
            </a:pPr>
            <a:endParaRPr lang="fr-CA" sz="3200" dirty="0"/>
          </a:p>
          <a:p>
            <a:pPr marL="0" indent="0">
              <a:buNone/>
            </a:pPr>
            <a:endParaRPr lang="fr-CA" sz="3200" dirty="0"/>
          </a:p>
          <a:p>
            <a:pPr marL="0" indent="0">
              <a:buNone/>
            </a:pPr>
            <a:endParaRPr lang="fr-CA" dirty="0"/>
          </a:p>
          <a:p>
            <a:pPr marL="0" indent="0">
              <a:buNone/>
            </a:pPr>
            <a:endParaRPr lang="fr-CA" dirty="0"/>
          </a:p>
          <a:p>
            <a:pPr marL="0" indent="0">
              <a:buNone/>
            </a:pPr>
            <a:endParaRPr lang="fr-CA" dirty="0"/>
          </a:p>
        </p:txBody>
      </p:sp>
      <p:sp>
        <p:nvSpPr>
          <p:cNvPr id="4" name="Espace réservé du contenu 3">
            <a:extLst>
              <a:ext uri="{FF2B5EF4-FFF2-40B4-BE49-F238E27FC236}">
                <a16:creationId xmlns:a16="http://schemas.microsoft.com/office/drawing/2014/main" id="{2DA3CED2-350C-48D6-8E1E-DFA73D377E08}"/>
              </a:ext>
            </a:extLst>
          </p:cNvPr>
          <p:cNvSpPr>
            <a:spLocks noGrp="1"/>
          </p:cNvSpPr>
          <p:nvPr>
            <p:ph sz="half" idx="2"/>
          </p:nvPr>
        </p:nvSpPr>
        <p:spPr>
          <a:xfrm>
            <a:off x="6096000" y="2507075"/>
            <a:ext cx="5694096" cy="4157492"/>
          </a:xfrm>
        </p:spPr>
        <p:txBody>
          <a:bodyPr>
            <a:noAutofit/>
          </a:bodyPr>
          <a:lstStyle/>
          <a:p>
            <a:r>
              <a:rPr lang="fr-CA" sz="2400" dirty="0"/>
              <a:t>De </a:t>
            </a:r>
            <a:r>
              <a:rPr lang="fr-CA" sz="2400" b="1" dirty="0"/>
              <a:t>ton journal de catéchèse </a:t>
            </a:r>
            <a:r>
              <a:rPr lang="fr-CA" sz="2400" dirty="0"/>
              <a:t>pour écrire tes réponses et des réflexions.</a:t>
            </a:r>
          </a:p>
          <a:p>
            <a:r>
              <a:rPr lang="fr-CA" sz="2400" dirty="0"/>
              <a:t>Télécharge ou Imprime ton journal de catéchèse Ici. </a:t>
            </a:r>
          </a:p>
          <a:p>
            <a:endParaRPr lang="fr-CA" sz="2400" dirty="0"/>
          </a:p>
          <a:p>
            <a:r>
              <a:rPr lang="fr-CA" sz="2400" dirty="0"/>
              <a:t>Es-tu </a:t>
            </a:r>
            <a:r>
              <a:rPr lang="fr-CA" sz="2400" b="1" dirty="0"/>
              <a:t>inscrit</a:t>
            </a:r>
            <a:r>
              <a:rPr lang="fr-CA" sz="2400" dirty="0"/>
              <a:t> gratuitement sur le site web </a:t>
            </a:r>
            <a:r>
              <a:rPr lang="fr-CA" sz="2400" dirty="0" err="1"/>
              <a:t>Théobule</a:t>
            </a:r>
            <a:r>
              <a:rPr lang="fr-CA" sz="2400" dirty="0"/>
              <a:t> pour regarder les vidéos: </a:t>
            </a:r>
          </a:p>
          <a:p>
            <a:pPr marL="0" indent="0">
              <a:buNone/>
            </a:pPr>
            <a:r>
              <a:rPr lang="fr-CA" sz="2400" dirty="0">
                <a:hlinkClick r:id="rId4"/>
              </a:rPr>
              <a:t>Site web </a:t>
            </a:r>
            <a:r>
              <a:rPr lang="fr-CA" sz="2400" dirty="0" err="1">
                <a:hlinkClick r:id="rId4"/>
              </a:rPr>
              <a:t>Théobule</a:t>
            </a:r>
            <a:endParaRPr lang="fr-CA" sz="2400" dirty="0"/>
          </a:p>
          <a:p>
            <a:pPr marL="0" indent="0">
              <a:buNone/>
            </a:pPr>
            <a:r>
              <a:rPr lang="fr-CA" sz="2400" dirty="0"/>
              <a:t>Ou  </a:t>
            </a:r>
            <a:r>
              <a:rPr lang="fr-CA" sz="2400" dirty="0">
                <a:hlinkClick r:id="rId4"/>
              </a:rPr>
              <a:t>https://www.theobule.org/bapteme</a:t>
            </a:r>
            <a:endParaRPr lang="fr-CA" sz="2400" dirty="0"/>
          </a:p>
        </p:txBody>
      </p:sp>
      <p:pic>
        <p:nvPicPr>
          <p:cNvPr id="2050" name="Picture 2" descr="La Bible pour les enfants avec une application à télécharger">
            <a:extLst>
              <a:ext uri="{FF2B5EF4-FFF2-40B4-BE49-F238E27FC236}">
                <a16:creationId xmlns:a16="http://schemas.microsoft.com/office/drawing/2014/main" id="{C248967A-5838-4ED3-BB74-63A9C6D591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4920" y="-169932"/>
            <a:ext cx="2677006" cy="267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82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Récipient En Verre Bol En Verre Illustration Bol En Verre De Riz, Récipient  En Verre, Bol En Verre, Illustration Fichier PNG et PSD pour le  téléchargement libre">
            <a:extLst>
              <a:ext uri="{FF2B5EF4-FFF2-40B4-BE49-F238E27FC236}">
                <a16:creationId xmlns:a16="http://schemas.microsoft.com/office/drawing/2014/main" id="{ECB0284E-1255-4289-89F5-914FE1610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751" y="3638313"/>
            <a:ext cx="1400249" cy="1122387"/>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3420521" y="228090"/>
            <a:ext cx="5350958" cy="828387"/>
          </a:xfrm>
        </p:spPr>
        <p:txBody>
          <a:bodyPr>
            <a:normAutofit fontScale="90000"/>
          </a:bodyPr>
          <a:lstStyle/>
          <a:p>
            <a:pPr algn="ctr"/>
            <a:r>
              <a:rPr lang="fr-CA" sz="3200" b="1" dirty="0">
                <a:latin typeface="Comic Sans MS" panose="030F0702030302020204" pitchFamily="66" charset="0"/>
              </a:rPr>
              <a:t>Dieu te nourrit </a:t>
            </a:r>
            <a:br>
              <a:rPr lang="fr-CA" sz="3200" b="1" dirty="0">
                <a:latin typeface="Comic Sans MS" panose="030F0702030302020204" pitchFamily="66" charset="0"/>
              </a:rPr>
            </a:br>
            <a:r>
              <a:rPr lang="fr-CA" sz="3200" b="1" dirty="0">
                <a:latin typeface="Comic Sans MS" panose="030F0702030302020204" pitchFamily="66" charset="0"/>
              </a:rPr>
              <a:t>parce qu’il t’aime !</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795191" y="1412790"/>
            <a:ext cx="9712170" cy="5573432"/>
          </a:xfrm>
        </p:spPr>
        <p:txBody>
          <a:bodyPr>
            <a:normAutofit/>
          </a:bodyPr>
          <a:lstStyle/>
          <a:p>
            <a:pPr marL="0" indent="0">
              <a:buNone/>
            </a:pPr>
            <a:r>
              <a:rPr lang="fr-CA" sz="2400" b="1" dirty="0">
                <a:solidFill>
                  <a:schemeClr val="accent1">
                    <a:lumMod val="75000"/>
                  </a:schemeClr>
                </a:solidFill>
                <a:latin typeface="Comic Sans MS" panose="030F0702030302020204" pitchFamily="66" charset="0"/>
              </a:rPr>
              <a:t>On commence par vivre une expérience avec la personne qui       t’accompagne…</a:t>
            </a:r>
            <a:endParaRPr lang="fr-CA" sz="800" b="1" dirty="0">
              <a:solidFill>
                <a:schemeClr val="accent1">
                  <a:lumMod val="75000"/>
                </a:schemeClr>
              </a:solidFill>
              <a:latin typeface="Comic Sans MS" panose="030F0702030302020204" pitchFamily="66" charset="0"/>
            </a:endParaRPr>
          </a:p>
          <a:p>
            <a:pPr marL="1241425" indent="-342900"/>
            <a:r>
              <a:rPr lang="fr-CA" sz="2400" dirty="0">
                <a:solidFill>
                  <a:schemeClr val="accent1">
                    <a:lumMod val="75000"/>
                  </a:schemeClr>
                </a:solidFill>
                <a:latin typeface="Comic Sans MS" panose="030F0702030302020204" pitchFamily="66" charset="0"/>
              </a:rPr>
              <a:t>On s’installe pour prendre un petit goûter ! Mais d’abord, les préparatifs: </a:t>
            </a:r>
          </a:p>
          <a:p>
            <a:pPr marL="1241425" indent="-342900"/>
            <a:r>
              <a:rPr lang="fr-CA" sz="2400" dirty="0">
                <a:solidFill>
                  <a:schemeClr val="accent1">
                    <a:lumMod val="75000"/>
                  </a:schemeClr>
                </a:solidFill>
                <a:latin typeface="Comic Sans MS" panose="030F0702030302020204" pitchFamily="66" charset="0"/>
              </a:rPr>
              <a:t>Prépare de l’eau dans une cruche ou, si tu n’en as pas, dans une bouteille, un petit récipient et une petite serviette.</a:t>
            </a:r>
          </a:p>
          <a:p>
            <a:pPr marL="898525" indent="0">
              <a:buNone/>
            </a:pPr>
            <a:endParaRPr lang="fr-CA" sz="2400" dirty="0">
              <a:solidFill>
                <a:schemeClr val="accent1">
                  <a:lumMod val="75000"/>
                </a:schemeClr>
              </a:solidFill>
              <a:latin typeface="Comic Sans MS" panose="030F0702030302020204" pitchFamily="66" charset="0"/>
            </a:endParaRPr>
          </a:p>
          <a:p>
            <a:pPr marL="1241425" indent="-342900"/>
            <a:r>
              <a:rPr lang="fr-CA" sz="2400" dirty="0">
                <a:solidFill>
                  <a:schemeClr val="accent1">
                    <a:lumMod val="75000"/>
                  </a:schemeClr>
                </a:solidFill>
                <a:latin typeface="Comic Sans MS" panose="030F0702030302020204" pitchFamily="66" charset="0"/>
              </a:rPr>
              <a:t>Prépare ensuite dans une petite assiette du pain et dans deux verres de jus de raisin. Puis, installez-vous autour  d’une table. </a:t>
            </a:r>
          </a:p>
          <a:p>
            <a:pPr marL="1241425" indent="-342900"/>
            <a:r>
              <a:rPr lang="fr-CA" sz="2400" dirty="0">
                <a:solidFill>
                  <a:schemeClr val="accent1">
                    <a:lumMod val="75000"/>
                  </a:schemeClr>
                </a:solidFill>
                <a:latin typeface="Comic Sans MS" panose="030F0702030302020204" pitchFamily="66" charset="0"/>
              </a:rPr>
              <a:t>Prépare aussi ta Bible, Marc, chapitre 14, lignes 22 à 25. </a:t>
            </a:r>
          </a:p>
          <a:p>
            <a:pPr marL="1241425" indent="-342900"/>
            <a:endParaRPr lang="fr-CA" sz="2400" dirty="0">
              <a:solidFill>
                <a:schemeClr val="accent1">
                  <a:lumMod val="75000"/>
                </a:schemeClr>
              </a:solidFill>
              <a:latin typeface="Comic Sans MS" panose="030F0702030302020204" pitchFamily="66" charset="0"/>
            </a:endParaRPr>
          </a:p>
          <a:p>
            <a:pPr marL="898525" indent="0">
              <a:buNone/>
            </a:pPr>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us de raisin">
            <a:extLst>
              <a:ext uri="{FF2B5EF4-FFF2-40B4-BE49-F238E27FC236}">
                <a16:creationId xmlns:a16="http://schemas.microsoft.com/office/drawing/2014/main" id="{B1B41D93-62C6-43D9-B207-CC9A121180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7361" y="4663105"/>
            <a:ext cx="1684639" cy="93466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etite serviette solide de hometrends | Walmart Canada">
            <a:extLst>
              <a:ext uri="{FF2B5EF4-FFF2-40B4-BE49-F238E27FC236}">
                <a16:creationId xmlns:a16="http://schemas.microsoft.com/office/drawing/2014/main" id="{5C05624C-47CE-4A28-A805-7DF9C42C8F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5340" y="2801241"/>
            <a:ext cx="942029" cy="9420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ssiette de pain grillé">
            <a:extLst>
              <a:ext uri="{FF2B5EF4-FFF2-40B4-BE49-F238E27FC236}">
                <a16:creationId xmlns:a16="http://schemas.microsoft.com/office/drawing/2014/main" id="{E482E120-C40A-4497-BBD2-08D260A7F5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98896" y="4990125"/>
            <a:ext cx="934667" cy="9346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ruche D'eau, Symbole Photo Pour L'eau Potable, Des Rafraîchissements, Des  Fournitures Et Consommables Banque D'Images Et Photos Libres De Droits.  Image 49134878.">
            <a:extLst>
              <a:ext uri="{FF2B5EF4-FFF2-40B4-BE49-F238E27FC236}">
                <a16:creationId xmlns:a16="http://schemas.microsoft.com/office/drawing/2014/main" id="{B8A931A2-F29F-4C73-99C7-DE22CBCB6B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64699" y="3559615"/>
            <a:ext cx="651043" cy="978343"/>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00F4D46F-2739-479E-AD8C-58936E98AB79}"/>
              </a:ext>
            </a:extLst>
          </p:cNvPr>
          <p:cNvPicPr>
            <a:picLocks noChangeAspect="1"/>
          </p:cNvPicPr>
          <p:nvPr/>
        </p:nvPicPr>
        <p:blipFill>
          <a:blip r:embed="rId8"/>
          <a:stretch>
            <a:fillRect/>
          </a:stretch>
        </p:blipFill>
        <p:spPr>
          <a:xfrm>
            <a:off x="10404977" y="6049050"/>
            <a:ext cx="1787023" cy="808950"/>
          </a:xfrm>
          <a:prstGeom prst="rect">
            <a:avLst/>
          </a:prstGeom>
        </p:spPr>
      </p:pic>
    </p:spTree>
    <p:extLst>
      <p:ext uri="{BB962C8B-B14F-4D97-AF65-F5344CB8AC3E}">
        <p14:creationId xmlns:p14="http://schemas.microsoft.com/office/powerpoint/2010/main" val="3009296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3420521" y="228090"/>
            <a:ext cx="5350958" cy="828387"/>
          </a:xfrm>
        </p:spPr>
        <p:txBody>
          <a:bodyPr>
            <a:normAutofit fontScale="90000"/>
          </a:bodyPr>
          <a:lstStyle/>
          <a:p>
            <a:pPr algn="ctr"/>
            <a:r>
              <a:rPr lang="fr-CA" sz="3200" b="1" dirty="0">
                <a:latin typeface="Comic Sans MS" panose="030F0702030302020204" pitchFamily="66" charset="0"/>
              </a:rPr>
              <a:t>Dieu te nourrit </a:t>
            </a:r>
            <a:br>
              <a:rPr lang="fr-CA" sz="3200" b="1" dirty="0">
                <a:latin typeface="Comic Sans MS" panose="030F0702030302020204" pitchFamily="66" charset="0"/>
              </a:rPr>
            </a:br>
            <a:r>
              <a:rPr lang="fr-CA" sz="3200" b="1" dirty="0">
                <a:latin typeface="Comic Sans MS" panose="030F0702030302020204" pitchFamily="66" charset="0"/>
              </a:rPr>
              <a:t>parce qu’il t’aime !</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958789" y="1284568"/>
            <a:ext cx="10928411" cy="5573432"/>
          </a:xfrm>
        </p:spPr>
        <p:txBody>
          <a:bodyPr>
            <a:normAutofit/>
          </a:bodyPr>
          <a:lstStyle/>
          <a:p>
            <a:pPr marL="0" indent="0">
              <a:buNone/>
            </a:pPr>
            <a:r>
              <a:rPr lang="fr-CA" sz="2400" b="1" dirty="0">
                <a:solidFill>
                  <a:schemeClr val="accent1">
                    <a:lumMod val="75000"/>
                  </a:schemeClr>
                </a:solidFill>
                <a:latin typeface="Comic Sans MS" panose="030F0702030302020204" pitchFamily="66" charset="0"/>
              </a:rPr>
              <a:t>Et maintenant, tu vas vivre cette expérience en deux étapes:</a:t>
            </a:r>
          </a:p>
          <a:p>
            <a:pPr marL="0" indent="0">
              <a:buNone/>
            </a:pPr>
            <a:endParaRPr lang="fr-CA" sz="800" b="1" dirty="0">
              <a:solidFill>
                <a:schemeClr val="accent1">
                  <a:lumMod val="75000"/>
                </a:schemeClr>
              </a:solidFill>
              <a:latin typeface="Comic Sans MS" panose="030F0702030302020204" pitchFamily="66" charset="0"/>
            </a:endParaRPr>
          </a:p>
          <a:p>
            <a:pPr marL="1241425" indent="-342900"/>
            <a:r>
              <a:rPr lang="fr-CA" sz="2400" dirty="0">
                <a:solidFill>
                  <a:schemeClr val="accent1">
                    <a:lumMod val="75000"/>
                  </a:schemeClr>
                </a:solidFill>
                <a:latin typeface="Comic Sans MS" panose="030F0702030302020204" pitchFamily="66" charset="0"/>
              </a:rPr>
              <a:t>Mais d’abord, </a:t>
            </a:r>
            <a:r>
              <a:rPr lang="fr-CA" sz="2400" b="1" dirty="0">
                <a:solidFill>
                  <a:schemeClr val="accent1">
                    <a:lumMod val="75000"/>
                  </a:schemeClr>
                </a:solidFill>
                <a:latin typeface="Comic Sans MS" panose="030F0702030302020204" pitchFamily="66" charset="0"/>
              </a:rPr>
              <a:t>Rappelle-toi que Jésus est présent avec toi</a:t>
            </a:r>
            <a:r>
              <a:rPr lang="fr-CA" sz="2400" dirty="0">
                <a:solidFill>
                  <a:schemeClr val="accent1">
                    <a:lumMod val="75000"/>
                  </a:schemeClr>
                </a:solidFill>
                <a:latin typeface="Comic Sans MS" panose="030F0702030302020204" pitchFamily="66" charset="0"/>
              </a:rPr>
              <a:t>. </a:t>
            </a:r>
          </a:p>
          <a:p>
            <a:pPr marL="1241425" indent="-342900"/>
            <a:r>
              <a:rPr lang="fr-CA" sz="2400" b="1" dirty="0">
                <a:solidFill>
                  <a:schemeClr val="accent1">
                    <a:lumMod val="75000"/>
                  </a:schemeClr>
                </a:solidFill>
                <a:latin typeface="Comic Sans MS" panose="030F0702030302020204" pitchFamily="66" charset="0"/>
              </a:rPr>
              <a:t>Première étape </a:t>
            </a:r>
            <a:r>
              <a:rPr lang="fr-CA" sz="2400" dirty="0">
                <a:solidFill>
                  <a:schemeClr val="accent1">
                    <a:lumMod val="75000"/>
                  </a:schemeClr>
                </a:solidFill>
                <a:latin typeface="Comic Sans MS" panose="030F0702030302020204" pitchFamily="66" charset="0"/>
              </a:rPr>
              <a:t>: prend ta cruche d’eau, ton petit récipient et ta petite serviette. Demande à la personne qui t’accompagne de retirer sa chaussette et verse de l’eau sur son pied et puis essuie-le. Ensuite, demande à la personne qui t’accompagne de faire la même chose.  </a:t>
            </a:r>
          </a:p>
          <a:p>
            <a:pPr marL="898525" indent="0">
              <a:buNone/>
            </a:pPr>
            <a:endParaRPr lang="fr-CA" sz="2400" dirty="0">
              <a:solidFill>
                <a:schemeClr val="accent1">
                  <a:lumMod val="75000"/>
                </a:schemeClr>
              </a:solidFill>
              <a:latin typeface="Comic Sans MS" panose="030F0702030302020204" pitchFamily="66" charset="0"/>
            </a:endParaRPr>
          </a:p>
          <a:p>
            <a:pPr marL="1241425" indent="-342900"/>
            <a:endParaRPr lang="fr-CA" sz="2400" dirty="0">
              <a:solidFill>
                <a:schemeClr val="accent1">
                  <a:lumMod val="75000"/>
                </a:schemeClr>
              </a:solidFill>
              <a:latin typeface="Comic Sans MS" panose="030F0702030302020204" pitchFamily="66" charset="0"/>
            </a:endParaRPr>
          </a:p>
          <a:p>
            <a:pPr marL="1241425" indent="-342900"/>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e lavement des pieds - Jn 13, 1-15 - catéchèse enfants - Théobule">
            <a:extLst>
              <a:ext uri="{FF2B5EF4-FFF2-40B4-BE49-F238E27FC236}">
                <a16:creationId xmlns:a16="http://schemas.microsoft.com/office/drawing/2014/main" id="{1049FFDF-1473-4289-B0DF-45C58D04E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012" y="4374472"/>
            <a:ext cx="4014143" cy="225543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211F35A4-0FD2-443B-9730-A5B9CCFB3D73}"/>
              </a:ext>
            </a:extLst>
          </p:cNvPr>
          <p:cNvPicPr>
            <a:picLocks noChangeAspect="1"/>
          </p:cNvPicPr>
          <p:nvPr/>
        </p:nvPicPr>
        <p:blipFill>
          <a:blip r:embed="rId4"/>
          <a:stretch>
            <a:fillRect/>
          </a:stretch>
        </p:blipFill>
        <p:spPr>
          <a:xfrm>
            <a:off x="10404977" y="6049050"/>
            <a:ext cx="1787023" cy="808950"/>
          </a:xfrm>
          <a:prstGeom prst="rect">
            <a:avLst/>
          </a:prstGeom>
        </p:spPr>
      </p:pic>
    </p:spTree>
    <p:extLst>
      <p:ext uri="{BB962C8B-B14F-4D97-AF65-F5344CB8AC3E}">
        <p14:creationId xmlns:p14="http://schemas.microsoft.com/office/powerpoint/2010/main" val="2243991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3420521" y="228090"/>
            <a:ext cx="5350958" cy="828387"/>
          </a:xfrm>
        </p:spPr>
        <p:txBody>
          <a:bodyPr>
            <a:normAutofit fontScale="90000"/>
          </a:bodyPr>
          <a:lstStyle/>
          <a:p>
            <a:pPr algn="ctr"/>
            <a:r>
              <a:rPr lang="fr-CA" sz="3200" b="1" dirty="0">
                <a:latin typeface="Comic Sans MS" panose="030F0702030302020204" pitchFamily="66" charset="0"/>
              </a:rPr>
              <a:t>Dieu te nourrit </a:t>
            </a:r>
            <a:br>
              <a:rPr lang="fr-CA" sz="3200" b="1" dirty="0">
                <a:latin typeface="Comic Sans MS" panose="030F0702030302020204" pitchFamily="66" charset="0"/>
              </a:rPr>
            </a:br>
            <a:r>
              <a:rPr lang="fr-CA" sz="3200" b="1" dirty="0">
                <a:latin typeface="Comic Sans MS" panose="030F0702030302020204" pitchFamily="66" charset="0"/>
              </a:rPr>
              <a:t>parce qu’il t’aime !</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1021292" y="1435488"/>
            <a:ext cx="10928411" cy="5573432"/>
          </a:xfrm>
        </p:spPr>
        <p:txBody>
          <a:bodyPr>
            <a:normAutofit/>
          </a:bodyPr>
          <a:lstStyle/>
          <a:p>
            <a:pPr marL="898525" indent="0">
              <a:buNone/>
            </a:pPr>
            <a:endParaRPr lang="fr-CA" sz="2400" b="1" dirty="0">
              <a:solidFill>
                <a:schemeClr val="accent1">
                  <a:lumMod val="75000"/>
                </a:schemeClr>
              </a:solidFill>
              <a:latin typeface="Comic Sans MS" panose="030F0702030302020204" pitchFamily="66" charset="0"/>
            </a:endParaRPr>
          </a:p>
          <a:p>
            <a:pPr marL="898525" indent="0">
              <a:buNone/>
            </a:pPr>
            <a:r>
              <a:rPr lang="fr-CA" sz="2400" b="1" dirty="0">
                <a:solidFill>
                  <a:schemeClr val="accent1">
                    <a:lumMod val="75000"/>
                  </a:schemeClr>
                </a:solidFill>
                <a:latin typeface="Comic Sans MS" panose="030F0702030302020204" pitchFamily="66" charset="0"/>
              </a:rPr>
              <a:t>Deuxième étape</a:t>
            </a:r>
            <a:r>
              <a:rPr lang="fr-CA" sz="2400" dirty="0">
                <a:solidFill>
                  <a:schemeClr val="accent1">
                    <a:lumMod val="75000"/>
                  </a:schemeClr>
                </a:solidFill>
                <a:latin typeface="Comic Sans MS" panose="030F0702030302020204" pitchFamily="66" charset="0"/>
              </a:rPr>
              <a:t>: et maintenant, lis le passage de l’évangile de Marc, puis partage et donne du pain que tu as préparé à la personne qui t’accompagne, et mangez-le et buvez le jus de raisin.</a:t>
            </a:r>
          </a:p>
          <a:p>
            <a:pPr marL="1241425" indent="-342900"/>
            <a:endParaRPr lang="fr-CA" sz="2400" dirty="0">
              <a:solidFill>
                <a:schemeClr val="accent1">
                  <a:lumMod val="75000"/>
                </a:schemeClr>
              </a:solidFill>
              <a:latin typeface="Comic Sans MS" panose="030F0702030302020204" pitchFamily="66" charset="0"/>
            </a:endParaRPr>
          </a:p>
          <a:p>
            <a:pPr marL="1241425" indent="-342900"/>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imez-vous les uns les autres - Jn 15, 12-17 - catéchèse enfants - Théobule">
            <a:extLst>
              <a:ext uri="{FF2B5EF4-FFF2-40B4-BE49-F238E27FC236}">
                <a16:creationId xmlns:a16="http://schemas.microsoft.com/office/drawing/2014/main" id="{63AF0972-BEBC-42F9-97BB-5A97D63E3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041" y="3524670"/>
            <a:ext cx="5176911" cy="291880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DC34F91D-7464-4967-81F3-20EDFA886CDA}"/>
              </a:ext>
            </a:extLst>
          </p:cNvPr>
          <p:cNvPicPr>
            <a:picLocks noChangeAspect="1"/>
          </p:cNvPicPr>
          <p:nvPr/>
        </p:nvPicPr>
        <p:blipFill>
          <a:blip r:embed="rId4"/>
          <a:stretch>
            <a:fillRect/>
          </a:stretch>
        </p:blipFill>
        <p:spPr>
          <a:xfrm>
            <a:off x="10404977" y="6049050"/>
            <a:ext cx="1787023" cy="808950"/>
          </a:xfrm>
          <a:prstGeom prst="rect">
            <a:avLst/>
          </a:prstGeom>
        </p:spPr>
      </p:pic>
    </p:spTree>
    <p:extLst>
      <p:ext uri="{BB962C8B-B14F-4D97-AF65-F5344CB8AC3E}">
        <p14:creationId xmlns:p14="http://schemas.microsoft.com/office/powerpoint/2010/main" val="1998156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335550" y="303363"/>
            <a:ext cx="10178322" cy="1151855"/>
          </a:xfrm>
        </p:spPr>
        <p:txBody>
          <a:bodyPr>
            <a:normAutofit/>
          </a:bodyPr>
          <a:lstStyle/>
          <a:p>
            <a:pPr algn="ctr"/>
            <a:r>
              <a:rPr lang="fr-CA" sz="3200" b="1" dirty="0">
                <a:latin typeface="Comic Sans MS" panose="030F0702030302020204" pitchFamily="66" charset="0"/>
              </a:rPr>
              <a:t>Dieu te nourrit </a:t>
            </a:r>
            <a:br>
              <a:rPr lang="fr-CA" sz="3200" b="1" dirty="0">
                <a:latin typeface="Comic Sans MS" panose="030F0702030302020204" pitchFamily="66" charset="0"/>
              </a:rPr>
            </a:br>
            <a:r>
              <a:rPr lang="fr-CA" sz="3200" b="1" dirty="0">
                <a:latin typeface="Comic Sans MS" panose="030F0702030302020204" pitchFamily="66" charset="0"/>
              </a:rPr>
              <a:t>parce qu’il t’aime !</a:t>
            </a:r>
            <a:endParaRPr lang="fr-CA" sz="1600" b="1"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942191" y="1368810"/>
            <a:ext cx="10731945" cy="5487322"/>
          </a:xfrm>
        </p:spPr>
        <p:txBody>
          <a:bodyPr>
            <a:normAutofit lnSpcReduction="10000"/>
          </a:bodyPr>
          <a:lstStyle/>
          <a:p>
            <a:pPr marL="0" indent="0">
              <a:buNone/>
            </a:pPr>
            <a:r>
              <a:rPr lang="fr-CA" sz="2400" dirty="0">
                <a:solidFill>
                  <a:schemeClr val="accent1">
                    <a:lumMod val="75000"/>
                  </a:schemeClr>
                </a:solidFill>
                <a:latin typeface="Comic Sans MS" panose="030F0702030302020204" pitchFamily="66" charset="0"/>
              </a:rPr>
              <a:t>Ce que nous venons de faire, ce sont les gestes de Jésus pendant son </a:t>
            </a:r>
            <a:r>
              <a:rPr lang="fr-CA" sz="2400" b="1" dirty="0">
                <a:solidFill>
                  <a:schemeClr val="accent1">
                    <a:lumMod val="75000"/>
                  </a:schemeClr>
                </a:solidFill>
                <a:latin typeface="Comic Sans MS" panose="030F0702030302020204" pitchFamily="66" charset="0"/>
              </a:rPr>
              <a:t>dernier</a:t>
            </a:r>
            <a:r>
              <a:rPr lang="fr-CA" sz="2400" dirty="0">
                <a:solidFill>
                  <a:schemeClr val="accent1">
                    <a:lumMod val="75000"/>
                  </a:schemeClr>
                </a:solidFill>
                <a:latin typeface="Comic Sans MS" panose="030F0702030302020204" pitchFamily="66" charset="0"/>
              </a:rPr>
              <a:t> repas. C’est l’origine de la messe: Jésus invite sa famille à partager un repas. </a:t>
            </a:r>
          </a:p>
          <a:p>
            <a:pPr marL="0" indent="0">
              <a:buNone/>
            </a:pPr>
            <a:endParaRPr lang="fr-CA" sz="800" dirty="0">
              <a:solidFill>
                <a:schemeClr val="accent1">
                  <a:lumMod val="75000"/>
                </a:schemeClr>
              </a:solidFill>
              <a:latin typeface="Comic Sans MS" panose="030F0702030302020204" pitchFamily="66" charset="0"/>
            </a:endParaRPr>
          </a:p>
          <a:p>
            <a:pPr marL="0" indent="0">
              <a:buNone/>
            </a:pPr>
            <a:r>
              <a:rPr lang="fr-CA" sz="2400" dirty="0">
                <a:solidFill>
                  <a:schemeClr val="accent1">
                    <a:lumMod val="75000"/>
                  </a:schemeClr>
                </a:solidFill>
                <a:latin typeface="Comic Sans MS" panose="030F0702030302020204" pitchFamily="66" charset="0"/>
              </a:rPr>
              <a:t>Regarde maintenant les vidéos qui nous parlent du dernier repas de Jésus. </a:t>
            </a:r>
            <a:endParaRPr lang="fr-CA" sz="800" dirty="0">
              <a:solidFill>
                <a:schemeClr val="accent1">
                  <a:lumMod val="75000"/>
                </a:schemeClr>
              </a:solidFill>
              <a:latin typeface="Comic Sans MS" panose="030F0702030302020204" pitchFamily="66" charset="0"/>
            </a:endParaRPr>
          </a:p>
          <a:p>
            <a:pPr marL="0" indent="0">
              <a:buNone/>
            </a:pPr>
            <a:r>
              <a:rPr lang="fr-CA" sz="2400" dirty="0">
                <a:solidFill>
                  <a:schemeClr val="accent1">
                    <a:lumMod val="75000"/>
                  </a:schemeClr>
                </a:solidFill>
                <a:latin typeface="Comic Sans MS" panose="030F0702030302020204" pitchFamily="66" charset="0"/>
                <a:hlinkClick r:id="rId2"/>
              </a:rPr>
              <a:t>Ceci est mon corps</a:t>
            </a:r>
            <a:endParaRPr lang="fr-CA" sz="2400" dirty="0">
              <a:solidFill>
                <a:schemeClr val="accent1">
                  <a:lumMod val="75000"/>
                </a:schemeClr>
              </a:solidFill>
              <a:latin typeface="Comic Sans MS" panose="030F0702030302020204" pitchFamily="66" charset="0"/>
            </a:endParaRPr>
          </a:p>
          <a:p>
            <a:pPr marL="0" indent="0">
              <a:buNone/>
            </a:pPr>
            <a:endParaRPr lang="fr-CA" sz="800" dirty="0">
              <a:solidFill>
                <a:schemeClr val="accent1">
                  <a:lumMod val="75000"/>
                </a:schemeClr>
              </a:solidFill>
              <a:latin typeface="Comic Sans MS" panose="030F0702030302020204" pitchFamily="66" charset="0"/>
            </a:endParaRPr>
          </a:p>
          <a:p>
            <a:pPr marL="0" indent="0">
              <a:buNone/>
            </a:pPr>
            <a:r>
              <a:rPr lang="fr-CA" sz="2400" dirty="0">
                <a:solidFill>
                  <a:schemeClr val="accent1">
                    <a:lumMod val="75000"/>
                  </a:schemeClr>
                </a:solidFill>
                <a:latin typeface="Comic Sans MS" panose="030F0702030302020204" pitchFamily="66" charset="0"/>
              </a:rPr>
              <a:t>Puis, écoute les vidéos d’enfants comme toi, qui parle de ce passage:</a:t>
            </a:r>
          </a:p>
          <a:p>
            <a:pPr marL="0" indent="0">
              <a:buNone/>
            </a:pPr>
            <a:r>
              <a:rPr lang="fr-FR" sz="2400" dirty="0">
                <a:solidFill>
                  <a:schemeClr val="accent1">
                    <a:lumMod val="75000"/>
                  </a:schemeClr>
                </a:solidFill>
                <a:latin typeface="Comic Sans MS" panose="030F0702030302020204" pitchFamily="66" charset="0"/>
                <a:hlinkClick r:id="rId3"/>
              </a:rPr>
              <a:t>Madeleine et le dernier repas</a:t>
            </a:r>
            <a:endParaRPr lang="fr-FR" sz="2400" dirty="0">
              <a:solidFill>
                <a:schemeClr val="accent1">
                  <a:lumMod val="75000"/>
                </a:schemeClr>
              </a:solidFill>
              <a:latin typeface="Comic Sans MS" panose="030F0702030302020204" pitchFamily="66" charset="0"/>
            </a:endParaRPr>
          </a:p>
          <a:p>
            <a:pPr marL="0" indent="0">
              <a:buNone/>
            </a:pPr>
            <a:endParaRPr lang="fr-FR" sz="800" dirty="0">
              <a:solidFill>
                <a:schemeClr val="accent1">
                  <a:lumMod val="75000"/>
                </a:schemeClr>
              </a:solidFill>
              <a:latin typeface="Comic Sans MS" panose="030F0702030302020204" pitchFamily="66" charset="0"/>
            </a:endParaRPr>
          </a:p>
          <a:p>
            <a:pPr marL="0" indent="0">
              <a:buNone/>
            </a:pPr>
            <a:r>
              <a:rPr lang="fr-FR" sz="2400" b="1" dirty="0">
                <a:solidFill>
                  <a:schemeClr val="accent1">
                    <a:lumMod val="75000"/>
                  </a:schemeClr>
                </a:solidFill>
                <a:latin typeface="Comic Sans MS" panose="030F0702030302020204" pitchFamily="66" charset="0"/>
              </a:rPr>
              <a:t>Et pour toi, que s’est–il passé pendant le dernier repas de Jésus ? </a:t>
            </a:r>
            <a:r>
              <a:rPr lang="fr-FR" sz="2400" dirty="0">
                <a:solidFill>
                  <a:schemeClr val="accent1">
                    <a:lumMod val="75000"/>
                  </a:schemeClr>
                </a:solidFill>
                <a:latin typeface="Comic Sans MS" panose="030F0702030302020204" pitchFamily="66" charset="0"/>
              </a:rPr>
              <a:t>Discute-en avec la personne qui t’accompagne et écrit ta réponse           dans ton journal de catéchèse.  Inspire-toi pour ta réponse de ton expérience, de ta lecture de l’évangile et des vidéos. </a:t>
            </a:r>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2864" y="1868"/>
            <a:ext cx="2569136" cy="128456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6CBEA83C-49EE-4099-ADAE-872EBFB4C9E3}"/>
              </a:ext>
            </a:extLst>
          </p:cNvPr>
          <p:cNvPicPr>
            <a:picLocks noChangeAspect="1"/>
          </p:cNvPicPr>
          <p:nvPr/>
        </p:nvPicPr>
        <p:blipFill>
          <a:blip r:embed="rId5"/>
          <a:stretch>
            <a:fillRect/>
          </a:stretch>
        </p:blipFill>
        <p:spPr>
          <a:xfrm>
            <a:off x="10513872" y="6098344"/>
            <a:ext cx="1678128" cy="759655"/>
          </a:xfrm>
          <a:prstGeom prst="rect">
            <a:avLst/>
          </a:prstGeom>
        </p:spPr>
      </p:pic>
    </p:spTree>
    <p:extLst>
      <p:ext uri="{BB962C8B-B14F-4D97-AF65-F5344CB8AC3E}">
        <p14:creationId xmlns:p14="http://schemas.microsoft.com/office/powerpoint/2010/main" val="65253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958788" y="422601"/>
            <a:ext cx="8363655" cy="1492132"/>
          </a:xfrm>
        </p:spPr>
        <p:txBody>
          <a:bodyPr>
            <a:normAutofit/>
          </a:bodyPr>
          <a:lstStyle/>
          <a:p>
            <a:pPr algn="ctr"/>
            <a:r>
              <a:rPr lang="fr-CA" sz="3200" b="1" dirty="0">
                <a:latin typeface="Comic Sans MS" panose="030F0702030302020204" pitchFamily="66" charset="0"/>
              </a:rPr>
              <a:t>Dieu te nourrit </a:t>
            </a:r>
            <a:br>
              <a:rPr lang="fr-CA" sz="3200" b="1" dirty="0">
                <a:latin typeface="Comic Sans MS" panose="030F0702030302020204" pitchFamily="66" charset="0"/>
              </a:rPr>
            </a:br>
            <a:r>
              <a:rPr lang="fr-CA" sz="3200" b="1" dirty="0">
                <a:latin typeface="Comic Sans MS" panose="030F0702030302020204" pitchFamily="66" charset="0"/>
              </a:rPr>
              <a:t>parce qu’il t’aime ! </a:t>
            </a:r>
            <a:endParaRPr lang="fr-CA" sz="2000" b="1"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958787" y="1585778"/>
            <a:ext cx="10932793" cy="5150831"/>
          </a:xfrm>
        </p:spPr>
        <p:txBody>
          <a:bodyPr>
            <a:normAutofit fontScale="32500" lnSpcReduction="20000"/>
          </a:bodyPr>
          <a:lstStyle/>
          <a:p>
            <a:pPr marL="0" indent="0">
              <a:buNone/>
            </a:pPr>
            <a:r>
              <a:rPr lang="fr-CA" sz="6200" dirty="0">
                <a:solidFill>
                  <a:schemeClr val="accent1">
                    <a:lumMod val="75000"/>
                  </a:schemeClr>
                </a:solidFill>
                <a:latin typeface="Comic Sans MS" panose="030F0702030302020204" pitchFamily="66" charset="0"/>
              </a:rPr>
              <a:t>Lors de son dernier repas, Jésus a béni, puis a donné du pain et du vin à ses disciples, puis il a dit « Faîtes ceci en mémoire de moi ». C’est comme cela que la messe est née, de la volonté de Jésus qui nous a demandé, à nous ses disciples, de nous ressembler au cours d’un repas autour de lui et de partager le pain et le vin. Ainsi la messe, c’est un repas de famille durant lequel Dieu lui-même nous donne à manger !</a:t>
            </a:r>
          </a:p>
          <a:p>
            <a:pPr marL="0" indent="0">
              <a:buNone/>
            </a:pPr>
            <a:endParaRPr lang="fr-CA" sz="2500" dirty="0">
              <a:solidFill>
                <a:schemeClr val="accent1">
                  <a:lumMod val="75000"/>
                </a:schemeClr>
              </a:solidFill>
              <a:latin typeface="Comic Sans MS" panose="030F0702030302020204" pitchFamily="66" charset="0"/>
            </a:endParaRPr>
          </a:p>
          <a:p>
            <a:pPr marL="0" indent="0">
              <a:buNone/>
            </a:pPr>
            <a:r>
              <a:rPr lang="fr-CA" sz="6200" b="1" dirty="0">
                <a:solidFill>
                  <a:schemeClr val="accent1">
                    <a:lumMod val="75000"/>
                  </a:schemeClr>
                </a:solidFill>
                <a:latin typeface="Comic Sans MS" panose="030F0702030302020204" pitchFamily="66" charset="0"/>
              </a:rPr>
              <a:t>Souviens-toi, dans les catéchèses précédentes, nous avons découvert de Dieu nous donne plein de cadeaux à la messe :</a:t>
            </a:r>
          </a:p>
          <a:p>
            <a:pPr marL="1241425" indent="-342900"/>
            <a:r>
              <a:rPr lang="fr-CA" sz="6200" dirty="0">
                <a:solidFill>
                  <a:schemeClr val="accent1">
                    <a:lumMod val="75000"/>
                  </a:schemeClr>
                </a:solidFill>
                <a:latin typeface="Comic Sans MS" panose="030F0702030302020204" pitchFamily="66" charset="0"/>
              </a:rPr>
              <a:t>Premier cadeau: une Famille. Quand on va à la messe, on commence par se rassembler tous autour de Jésus.  </a:t>
            </a:r>
            <a:r>
              <a:rPr lang="fr-CA" sz="6200" b="1" dirty="0">
                <a:solidFill>
                  <a:schemeClr val="accent1">
                    <a:lumMod val="75000"/>
                  </a:schemeClr>
                </a:solidFill>
                <a:latin typeface="Comic Sans MS" panose="030F0702030302020204" pitchFamily="66" charset="0"/>
              </a:rPr>
              <a:t> </a:t>
            </a:r>
            <a:endParaRPr lang="fr-CA" sz="6200" dirty="0">
              <a:solidFill>
                <a:schemeClr val="accent1">
                  <a:lumMod val="75000"/>
                </a:schemeClr>
              </a:solidFill>
              <a:latin typeface="Comic Sans MS" panose="030F0702030302020204" pitchFamily="66" charset="0"/>
            </a:endParaRPr>
          </a:p>
          <a:p>
            <a:pPr marL="1241425" indent="-342900"/>
            <a:r>
              <a:rPr lang="fr-CA" sz="6200" b="1" dirty="0">
                <a:solidFill>
                  <a:schemeClr val="accent1">
                    <a:lumMod val="75000"/>
                  </a:schemeClr>
                </a:solidFill>
                <a:latin typeface="Comic Sans MS" panose="030F0702030302020204" pitchFamily="66" charset="0"/>
              </a:rPr>
              <a:t>Deuxième cadeau: la réconciliation. Au début de la messe, il y a un moment ou l’on prend le temps de demander à Dieu de nous pardonner nos mauvaises actions. Et Dieu nous pardonne ! </a:t>
            </a:r>
          </a:p>
          <a:p>
            <a:pPr marL="1241425" indent="-342900"/>
            <a:r>
              <a:rPr lang="fr-CA" sz="6200" dirty="0">
                <a:solidFill>
                  <a:schemeClr val="accent1">
                    <a:lumMod val="75000"/>
                  </a:schemeClr>
                </a:solidFill>
                <a:latin typeface="Comic Sans MS" panose="030F0702030302020204" pitchFamily="66" charset="0"/>
              </a:rPr>
              <a:t>Troisième cadeau: Dieu te parle à toi, personnellement! Quand on lit les lectures à la messe, demande-toi ce que Dieu te dit aujourd’hui.</a:t>
            </a:r>
          </a:p>
          <a:p>
            <a:pPr marL="1241425" indent="-342900"/>
            <a:r>
              <a:rPr lang="fr-CA" sz="6200" b="1" dirty="0">
                <a:solidFill>
                  <a:schemeClr val="accent1">
                    <a:lumMod val="75000"/>
                  </a:schemeClr>
                </a:solidFill>
                <a:latin typeface="Comic Sans MS" panose="030F0702030302020204" pitchFamily="66" charset="0"/>
              </a:rPr>
              <a:t>Quatrième cadeau: le pain et le vin, c’est ce que l’on appelle la communion. Aujourd’hui, nous allons découvrir comment Dieu te nourrit spirituellement</a:t>
            </a:r>
            <a:r>
              <a:rPr lang="fr-CA" sz="6200" dirty="0">
                <a:solidFill>
                  <a:schemeClr val="accent1">
                    <a:lumMod val="75000"/>
                  </a:schemeClr>
                </a:solidFill>
                <a:latin typeface="Comic Sans MS" panose="030F0702030302020204" pitchFamily="66" charset="0"/>
              </a:rPr>
              <a:t>. </a:t>
            </a:r>
          </a:p>
          <a:p>
            <a:pPr marL="898525" indent="0">
              <a:buNone/>
            </a:pPr>
            <a:endParaRPr lang="fr-CA" sz="6200" dirty="0">
              <a:solidFill>
                <a:schemeClr val="accent1">
                  <a:lumMod val="75000"/>
                </a:schemeClr>
              </a:solidFill>
              <a:latin typeface="Comic Sans MS" panose="030F0702030302020204" pitchFamily="66" charset="0"/>
            </a:endParaRPr>
          </a:p>
          <a:p>
            <a:pPr marL="0" indent="0">
              <a:buNone/>
            </a:pPr>
            <a:endParaRPr lang="fr-CA" sz="2400" dirty="0">
              <a:solidFill>
                <a:schemeClr val="accent1">
                  <a:lumMod val="75000"/>
                </a:schemeClr>
              </a:solidFill>
              <a:latin typeface="Comic Sans MS" panose="030F0702030302020204" pitchFamily="66" charset="0"/>
            </a:endParaRPr>
          </a:p>
          <a:p>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2444" y="0"/>
            <a:ext cx="2569136" cy="128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67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21F85-CD5B-4AB9-B021-62487E5EB238}"/>
              </a:ext>
            </a:extLst>
          </p:cNvPr>
          <p:cNvSpPr>
            <a:spLocks noGrp="1"/>
          </p:cNvSpPr>
          <p:nvPr>
            <p:ph type="title"/>
          </p:nvPr>
        </p:nvSpPr>
        <p:spPr>
          <a:xfrm>
            <a:off x="202383" y="336706"/>
            <a:ext cx="10178322" cy="947862"/>
          </a:xfrm>
        </p:spPr>
        <p:txBody>
          <a:bodyPr>
            <a:normAutofit/>
          </a:bodyPr>
          <a:lstStyle/>
          <a:p>
            <a:pPr algn="ctr"/>
            <a:r>
              <a:rPr lang="fr-CA" sz="3200" b="1" dirty="0">
                <a:latin typeface="Comic Sans MS" panose="030F0702030302020204" pitchFamily="66" charset="0"/>
              </a:rPr>
              <a:t>Le cadeau de la communion</a:t>
            </a:r>
          </a:p>
        </p:txBody>
      </p:sp>
      <p:sp>
        <p:nvSpPr>
          <p:cNvPr id="3" name="Espace réservé du contenu 2">
            <a:extLst>
              <a:ext uri="{FF2B5EF4-FFF2-40B4-BE49-F238E27FC236}">
                <a16:creationId xmlns:a16="http://schemas.microsoft.com/office/drawing/2014/main" id="{CF7E4338-5716-48EB-A1E2-FCA17F13ABB9}"/>
              </a:ext>
            </a:extLst>
          </p:cNvPr>
          <p:cNvSpPr>
            <a:spLocks noGrp="1"/>
          </p:cNvSpPr>
          <p:nvPr>
            <p:ph idx="1"/>
          </p:nvPr>
        </p:nvSpPr>
        <p:spPr>
          <a:xfrm>
            <a:off x="958788" y="1621274"/>
            <a:ext cx="10928411" cy="5637506"/>
          </a:xfrm>
        </p:spPr>
        <p:txBody>
          <a:bodyPr>
            <a:normAutofit/>
          </a:bodyPr>
          <a:lstStyle/>
          <a:p>
            <a:pPr marL="0" indent="0">
              <a:buNone/>
            </a:pPr>
            <a:r>
              <a:rPr lang="fr-CA" sz="2400" b="1" dirty="0">
                <a:solidFill>
                  <a:schemeClr val="accent1">
                    <a:lumMod val="75000"/>
                  </a:schemeClr>
                </a:solidFill>
                <a:latin typeface="Comic Sans MS" panose="030F0702030302020204" pitchFamily="66" charset="0"/>
              </a:rPr>
              <a:t>Après les lectures et l’homélie du prêtre, il y a une autre partie très importante de la messe: le temps du partage du repas, c’est l’eucharistie ou la communion. Le temps de l’eucharistie se déroule en trois temps:</a:t>
            </a:r>
          </a:p>
          <a:p>
            <a:pPr marL="457200" indent="-457200" algn="ctr">
              <a:lnSpc>
                <a:spcPct val="200000"/>
              </a:lnSpc>
              <a:buAutoNum type="arabicPeriod"/>
            </a:pPr>
            <a:r>
              <a:rPr lang="fr-CA" sz="2400" b="1" dirty="0">
                <a:solidFill>
                  <a:schemeClr val="accent1">
                    <a:lumMod val="75000"/>
                  </a:schemeClr>
                </a:solidFill>
                <a:latin typeface="Comic Sans MS" panose="030F0702030302020204" pitchFamily="66" charset="0"/>
              </a:rPr>
              <a:t>La Préparation des dons</a:t>
            </a:r>
          </a:p>
          <a:p>
            <a:pPr marL="457200" indent="-457200" algn="ctr">
              <a:lnSpc>
                <a:spcPct val="200000"/>
              </a:lnSpc>
              <a:buAutoNum type="arabicPeriod"/>
            </a:pPr>
            <a:r>
              <a:rPr lang="fr-CA" sz="2400" b="1" dirty="0">
                <a:solidFill>
                  <a:schemeClr val="accent1">
                    <a:lumMod val="75000"/>
                  </a:schemeClr>
                </a:solidFill>
                <a:latin typeface="Comic Sans MS" panose="030F0702030302020204" pitchFamily="66" charset="0"/>
              </a:rPr>
              <a:t>La Prière eucharistique</a:t>
            </a:r>
          </a:p>
          <a:p>
            <a:pPr marL="457200" indent="-457200" algn="ctr">
              <a:lnSpc>
                <a:spcPct val="200000"/>
              </a:lnSpc>
              <a:buAutoNum type="arabicPeriod"/>
            </a:pPr>
            <a:r>
              <a:rPr lang="fr-CA" sz="2400" b="1" dirty="0">
                <a:solidFill>
                  <a:schemeClr val="accent1">
                    <a:lumMod val="75000"/>
                  </a:schemeClr>
                </a:solidFill>
                <a:latin typeface="Comic Sans MS" panose="030F0702030302020204" pitchFamily="66" charset="0"/>
              </a:rPr>
              <a:t>La Communion  </a:t>
            </a:r>
          </a:p>
          <a:p>
            <a:pPr marL="0" indent="0" algn="ctr">
              <a:buNone/>
            </a:pPr>
            <a:endParaRPr lang="fr-CA" sz="2400" dirty="0">
              <a:solidFill>
                <a:schemeClr val="accent1">
                  <a:lumMod val="75000"/>
                </a:schemeClr>
              </a:solidFill>
              <a:latin typeface="Comic Sans MS" panose="030F0702030302020204" pitchFamily="66" charset="0"/>
            </a:endParaRPr>
          </a:p>
          <a:p>
            <a:pPr marL="0" indent="0" algn="ctr">
              <a:buNone/>
            </a:pPr>
            <a:endParaRPr lang="fr-CA" sz="2400" dirty="0">
              <a:solidFill>
                <a:schemeClr val="accent1">
                  <a:lumMod val="75000"/>
                </a:schemeClr>
              </a:solidFill>
              <a:latin typeface="Comic Sans MS" panose="030F0702030302020204" pitchFamily="66" charset="0"/>
            </a:endParaRPr>
          </a:p>
          <a:p>
            <a:pPr marL="0" indent="0" algn="ctr">
              <a:buNone/>
            </a:pPr>
            <a:endParaRPr lang="fr-CA" sz="2400" dirty="0">
              <a:solidFill>
                <a:schemeClr val="accent1">
                  <a:lumMod val="75000"/>
                </a:schemeClr>
              </a:solidFill>
              <a:latin typeface="Comic Sans MS" panose="030F0702030302020204" pitchFamily="66" charset="0"/>
            </a:endParaRPr>
          </a:p>
          <a:p>
            <a:pPr marL="0" indent="0" algn="ctr">
              <a:buNone/>
            </a:pPr>
            <a:endParaRPr lang="fr-CA" dirty="0"/>
          </a:p>
          <a:p>
            <a:endParaRPr lang="fr-CA" dirty="0"/>
          </a:p>
          <a:p>
            <a:pPr marL="0" indent="0">
              <a:buNone/>
            </a:pPr>
            <a:endParaRPr lang="fr-CA" dirty="0"/>
          </a:p>
        </p:txBody>
      </p:sp>
      <p:pic>
        <p:nvPicPr>
          <p:cNvPr id="5" name="Picture 4" descr="La Bible Emoji ou les Saintes Ecritures illustrées avec des émoticônes !">
            <a:extLst>
              <a:ext uri="{FF2B5EF4-FFF2-40B4-BE49-F238E27FC236}">
                <a16:creationId xmlns:a16="http://schemas.microsoft.com/office/drawing/2014/main" id="{1E4DA51B-E84B-4D50-ACCA-C652F146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64" y="0"/>
            <a:ext cx="2569136" cy="12845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F9E5353A-0657-4B1C-B32D-2CFCB2794E16}"/>
              </a:ext>
            </a:extLst>
          </p:cNvPr>
          <p:cNvPicPr>
            <a:picLocks noChangeAspect="1"/>
          </p:cNvPicPr>
          <p:nvPr/>
        </p:nvPicPr>
        <p:blipFill>
          <a:blip r:embed="rId3"/>
          <a:stretch>
            <a:fillRect/>
          </a:stretch>
        </p:blipFill>
        <p:spPr>
          <a:xfrm>
            <a:off x="10404977" y="6049050"/>
            <a:ext cx="1787023" cy="808950"/>
          </a:xfrm>
          <a:prstGeom prst="rect">
            <a:avLst/>
          </a:prstGeom>
        </p:spPr>
      </p:pic>
    </p:spTree>
    <p:extLst>
      <p:ext uri="{BB962C8B-B14F-4D97-AF65-F5344CB8AC3E}">
        <p14:creationId xmlns:p14="http://schemas.microsoft.com/office/powerpoint/2010/main" val="176221462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otalTime>14808</TotalTime>
  <Words>2312</Words>
  <Application>Microsoft Office PowerPoint</Application>
  <PresentationFormat>Grand écran</PresentationFormat>
  <Paragraphs>262</Paragraphs>
  <Slides>27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27</vt:i4>
      </vt:variant>
    </vt:vector>
  </HeadingPairs>
  <TitlesOfParts>
    <vt:vector size="32" baseType="lpstr">
      <vt:lpstr>Arial</vt:lpstr>
      <vt:lpstr>Comic Sans MS</vt:lpstr>
      <vt:lpstr>Gill Sans MT</vt:lpstr>
      <vt:lpstr>Impact</vt:lpstr>
      <vt:lpstr>Badge</vt:lpstr>
      <vt:lpstr>Catéchèses  préparation aux  sacrements de  réconciliation  et de première  communion</vt:lpstr>
      <vt:lpstr>Bienvenue</vt:lpstr>
      <vt:lpstr>pour bien participer à la  catéchèse, cette semaine, tu as besoin:  </vt:lpstr>
      <vt:lpstr>Dieu te nourrit  parce qu’il t’aime !</vt:lpstr>
      <vt:lpstr>Dieu te nourrit  parce qu’il t’aime !</vt:lpstr>
      <vt:lpstr>Dieu te nourrit  parce qu’il t’aime !</vt:lpstr>
      <vt:lpstr>Dieu te nourrit  parce qu’il t’aime !</vt:lpstr>
      <vt:lpstr>Dieu te nourrit  parce qu’il t’aime ! </vt:lpstr>
      <vt:lpstr>Le cadeau de la communion</vt:lpstr>
      <vt:lpstr>Le cadeau de la communion</vt:lpstr>
      <vt:lpstr>Le cadeau de la communion</vt:lpstr>
      <vt:lpstr>Le cadeau de la communion</vt:lpstr>
      <vt:lpstr>Le cadeau de la communion</vt:lpstr>
      <vt:lpstr>Le cadeau de la communion</vt:lpstr>
      <vt:lpstr>Le cadeau de la communion</vt:lpstr>
      <vt:lpstr>Le cadeau de la communion</vt:lpstr>
      <vt:lpstr>Le cadeau de la communion</vt:lpstr>
      <vt:lpstr>Le cadeau de la communion</vt:lpstr>
      <vt:lpstr>Le cadeau de la communion</vt:lpstr>
      <vt:lpstr>Le cadeau de la communion</vt:lpstr>
      <vt:lpstr>Le cadeau de la communion</vt:lpstr>
      <vt:lpstr>Le cadeau de la communion</vt:lpstr>
      <vt:lpstr>Le cadeau de la communion</vt:lpstr>
      <vt:lpstr>Le cadeau de la communion</vt:lpstr>
      <vt:lpstr>Les grâces du sacrement de l’eucharistie</vt:lpstr>
      <vt:lpstr>J’ajoute dans Mon carnet toutes les prières pour la messe</vt:lpstr>
      <vt:lpstr>Rencontre ZOOM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Catéchèses  préparation aux  sacrements de  réconciliation  et de première  communion</dc:title>
  <dc:creator>Caroline Maillet-Rao</dc:creator>
  <cp:lastModifiedBy>CEFFA</cp:lastModifiedBy>
  <cp:revision>47</cp:revision>
  <dcterms:created xsi:type="dcterms:W3CDTF">2021-01-07T20:48:44Z</dcterms:created>
  <dcterms:modified xsi:type="dcterms:W3CDTF">2022-03-09T20:32:53Z</dcterms:modified>
</cp:coreProperties>
</file>