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3" r:id="rId2"/>
    <p:sldId id="264" r:id="rId3"/>
    <p:sldId id="265" r:id="rId4"/>
    <p:sldId id="266" r:id="rId5"/>
    <p:sldId id="267" r:id="rId6"/>
    <p:sldId id="317" r:id="rId7"/>
    <p:sldId id="318" r:id="rId8"/>
    <p:sldId id="268" r:id="rId9"/>
    <p:sldId id="256" r:id="rId10"/>
    <p:sldId id="261" r:id="rId11"/>
    <p:sldId id="269" r:id="rId12"/>
    <p:sldId id="270" r:id="rId13"/>
    <p:sldId id="313" r:id="rId14"/>
    <p:sldId id="314" r:id="rId15"/>
    <p:sldId id="320" r:id="rId16"/>
    <p:sldId id="319" r:id="rId17"/>
    <p:sldId id="315" r:id="rId18"/>
    <p:sldId id="321" r:id="rId19"/>
    <p:sldId id="322" r:id="rId20"/>
    <p:sldId id="323" r:id="rId21"/>
    <p:sldId id="324" r:id="rId22"/>
    <p:sldId id="278" r:id="rId23"/>
    <p:sldId id="277" r:id="rId24"/>
    <p:sldId id="279" r:id="rId25"/>
    <p:sldId id="281" r:id="rId26"/>
    <p:sldId id="282" r:id="rId27"/>
    <p:sldId id="325" r:id="rId28"/>
    <p:sldId id="294" r:id="rId29"/>
    <p:sldId id="326" r:id="rId30"/>
    <p:sldId id="328" r:id="rId31"/>
    <p:sldId id="327" r:id="rId32"/>
    <p:sldId id="329" r:id="rId33"/>
    <p:sldId id="332" r:id="rId34"/>
    <p:sldId id="330" r:id="rId35"/>
    <p:sldId id="331" r:id="rId36"/>
    <p:sldId id="333" r:id="rId37"/>
    <p:sldId id="334" r:id="rId38"/>
    <p:sldId id="335" r:id="rId39"/>
    <p:sldId id="336" r:id="rId40"/>
    <p:sldId id="338" r:id="rId41"/>
    <p:sldId id="295" r:id="rId42"/>
    <p:sldId id="296" r:id="rId43"/>
    <p:sldId id="339" r:id="rId44"/>
    <p:sldId id="340" r:id="rId45"/>
    <p:sldId id="341" r:id="rId46"/>
    <p:sldId id="343" r:id="rId47"/>
    <p:sldId id="344" r:id="rId48"/>
    <p:sldId id="342" r:id="rId49"/>
    <p:sldId id="297" r:id="rId50"/>
    <p:sldId id="298" r:id="rId51"/>
    <p:sldId id="299" r:id="rId52"/>
    <p:sldId id="350" r:id="rId53"/>
    <p:sldId id="345" r:id="rId54"/>
    <p:sldId id="346" r:id="rId55"/>
    <p:sldId id="347" r:id="rId56"/>
    <p:sldId id="348" r:id="rId57"/>
    <p:sldId id="349" r:id="rId58"/>
    <p:sldId id="302" r:id="rId59"/>
    <p:sldId id="304" r:id="rId60"/>
    <p:sldId id="305" r:id="rId61"/>
    <p:sldId id="307" r:id="rId62"/>
    <p:sldId id="306" r:id="rId63"/>
    <p:sldId id="308" r:id="rId64"/>
    <p:sldId id="351" r:id="rId65"/>
    <p:sldId id="352" r:id="rId66"/>
    <p:sldId id="303" r:id="rId67"/>
    <p:sldId id="309" r:id="rId68"/>
    <p:sldId id="311" r:id="rId69"/>
    <p:sldId id="316" r:id="rId70"/>
    <p:sldId id="353" r:id="rId71"/>
    <p:sldId id="354" r:id="rId72"/>
    <p:sldId id="355" r:id="rId73"/>
    <p:sldId id="356" r:id="rId74"/>
    <p:sldId id="357" r:id="rId75"/>
    <p:sldId id="35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8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1A55-D037-4273-8EB9-1DC0DAC95118}" type="datetimeFigureOut">
              <a:rPr lang="en-CA" smtClean="0"/>
              <a:t>2021-04-14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E549C-6119-4EDA-B1B2-D08C1E829ED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14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958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EC06-6F06-433B-85E8-49936388E04F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68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EC06-6F06-433B-85E8-49936388E04F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44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EC06-6F06-433B-85E8-49936388E04F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22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EC06-6F06-433B-85E8-49936388E04F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823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EC06-6F06-433B-85E8-49936388E04F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34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1109C-9497-47AA-922D-28B989A0B81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BLANK</a:t>
            </a:r>
            <a:endParaRPr lang="en-CA" altLang="en-US" b="1"/>
          </a:p>
        </p:txBody>
      </p:sp>
    </p:spTree>
    <p:extLst>
      <p:ext uri="{BB962C8B-B14F-4D97-AF65-F5344CB8AC3E}">
        <p14:creationId xmlns:p14="http://schemas.microsoft.com/office/powerpoint/2010/main" val="250415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02CC9-8D07-4CB8-A3B4-4C9C7AD44A35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BLANK</a:t>
            </a:r>
            <a:endParaRPr lang="en-CA" altLang="en-US" b="1"/>
          </a:p>
        </p:txBody>
      </p:sp>
    </p:spTree>
    <p:extLst>
      <p:ext uri="{BB962C8B-B14F-4D97-AF65-F5344CB8AC3E}">
        <p14:creationId xmlns:p14="http://schemas.microsoft.com/office/powerpoint/2010/main" val="425722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3100C6-08F3-43FE-BF4A-3567B147A08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BLANK</a:t>
            </a:r>
            <a:endParaRPr lang="en-CA" altLang="en-US" b="1"/>
          </a:p>
        </p:txBody>
      </p:sp>
    </p:spTree>
    <p:extLst>
      <p:ext uri="{BB962C8B-B14F-4D97-AF65-F5344CB8AC3E}">
        <p14:creationId xmlns:p14="http://schemas.microsoft.com/office/powerpoint/2010/main" val="397591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223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560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947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441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478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513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039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2825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(Pas besoin de réafficher l’Alléluia qu’on répète après l’Évangile).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23290-AB55-41FF-8B54-C9D75A868FA6}" type="slidenum">
              <a: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016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74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0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14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82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463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740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230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789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742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3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60000"/>
                <a:lumOff val="40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76F2-F88B-4A49-B4E5-029FF2914FE6}" type="datetimeFigureOut">
              <a:rPr lang="fr-CA" smtClean="0"/>
              <a:t>2021-04-14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3F9A-F187-436F-BFE8-EB7B8CAA82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1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43164" y="444513"/>
            <a:ext cx="10578516" cy="5712421"/>
            <a:chOff x="777592" y="1176359"/>
            <a:chExt cx="10144058" cy="500746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>
              <a:off x="820420" y="1176359"/>
              <a:ext cx="10058400" cy="499584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7592" y="1177870"/>
              <a:ext cx="10144058" cy="5005953"/>
            </a:xfrm>
            <a:prstGeom prst="rect">
              <a:avLst/>
            </a:prstGeom>
            <a:noFill/>
            <a:ln w="1809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7183">
                    <a:srgbClr val="9B9B9B"/>
                  </a:gs>
                  <a:gs pos="54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6742" y="480064"/>
            <a:ext cx="10578516" cy="684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Soyez les bienvenus à la célébration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2324100" y="5309335"/>
            <a:ext cx="78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Saint-Thomas-d’Aquin</a:t>
            </a:r>
          </a:p>
        </p:txBody>
      </p:sp>
    </p:spTree>
    <p:extLst>
      <p:ext uri="{BB962C8B-B14F-4D97-AF65-F5344CB8AC3E}">
        <p14:creationId xmlns:p14="http://schemas.microsoft.com/office/powerpoint/2010/main" val="162241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570" y="911002"/>
            <a:ext cx="108852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000" dirty="0"/>
              <a:t>Nous te louons, nous te bénissons, 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nous t’adorons, nous te glorifions, 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nous te rendons grâce, pour ton immense gloire,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Seigneur Dieu, Roi du ciel, 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Dieu le Père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248700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508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000" dirty="0"/>
              <a:t>Seigneur, Fils unique Jésus Christ,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Seigneur Dieu, Agneau de Dieu, le Fils du Père;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Toi qui enlèves le péché du monde, prends pitié de nous;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Toi qui enlèves le péché du monde, reçois notre prière;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Toi qui es assis à la droite du Père, prends pitié de nous.</a:t>
            </a:r>
          </a:p>
        </p:txBody>
      </p:sp>
    </p:spTree>
    <p:extLst>
      <p:ext uri="{BB962C8B-B14F-4D97-AF65-F5344CB8AC3E}">
        <p14:creationId xmlns:p14="http://schemas.microsoft.com/office/powerpoint/2010/main" val="284493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4477" y="687265"/>
            <a:ext cx="10118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000" dirty="0"/>
              <a:t>Car toi seul es saint,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Toi seul es Seigneur,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Toi seul es le Très Haut: Jésus Christ,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Avec le Saint-Esprit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Dans la gloire de Dieu le Père.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2475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63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080" y="522598"/>
            <a:ext cx="4225246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lvl1pPr algn="ctr" hangingPunct="0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None/>
              <a:defRPr sz="3600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</a:lstStyle>
          <a:p>
            <a:r>
              <a:rPr lang="fr-FR" dirty="0"/>
              <a:t>Liturgie de la Parole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81" y="2299188"/>
            <a:ext cx="10694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1" dirty="0">
                <a:latin typeface="+mj-lt"/>
              </a:rPr>
              <a:t>Première lecture :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Lecture du livre d’</a:t>
            </a:r>
            <a:r>
              <a:rPr lang="fr-CA" sz="3600" b="1" i="1" dirty="0" err="1">
                <a:latin typeface="+mj-lt"/>
              </a:rPr>
              <a:t>Ézékiel</a:t>
            </a:r>
            <a:r>
              <a:rPr lang="fr-CA" sz="3600" b="1" i="1" dirty="0">
                <a:latin typeface="+mj-lt"/>
              </a:rPr>
              <a:t>   (36, 24-28)</a:t>
            </a:r>
            <a:endParaRPr lang="en-CA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46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080" y="522598"/>
            <a:ext cx="4225246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lvl1pPr algn="ctr" hangingPunct="0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None/>
              <a:defRPr sz="3600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</a:lstStyle>
          <a:p>
            <a:r>
              <a:rPr lang="fr-FR" dirty="0"/>
              <a:t>Liturgie de la Parole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81" y="2299188"/>
            <a:ext cx="106942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1" dirty="0">
                <a:latin typeface="+mj-lt"/>
              </a:rPr>
              <a:t>Lecteur: Parole du Seigneur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4400" b="1" i="1" dirty="0"/>
              <a:t>R/ Nous rendons grâce à Dieu</a:t>
            </a:r>
            <a:endParaRPr lang="en-CA" sz="4400" b="1" i="1" dirty="0"/>
          </a:p>
        </p:txBody>
      </p:sp>
    </p:spTree>
    <p:extLst>
      <p:ext uri="{BB962C8B-B14F-4D97-AF65-F5344CB8AC3E}">
        <p14:creationId xmlns:p14="http://schemas.microsoft.com/office/powerpoint/2010/main" val="248533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080" y="522598"/>
            <a:ext cx="4225246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lvl1pPr algn="ctr" hangingPunct="0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None/>
              <a:defRPr sz="3600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</a:lstStyle>
          <a:p>
            <a:r>
              <a:rPr lang="fr-FR" b="1" dirty="0"/>
              <a:t>Psaume ( 103)</a:t>
            </a:r>
            <a:r>
              <a:rPr lang="fr-FR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81" y="2299188"/>
            <a:ext cx="10694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kern="0" dirty="0">
                <a:solidFill>
                  <a:prstClr val="black"/>
                </a:solidFill>
              </a:rPr>
              <a:t>R/ </a:t>
            </a:r>
            <a:r>
              <a:rPr lang="fr-CA" sz="4000" b="1" dirty="0"/>
              <a:t>O Seigneur, envoie ton Esprit</a:t>
            </a:r>
            <a:endParaRPr lang="en-CA" sz="4000" dirty="0"/>
          </a:p>
          <a:p>
            <a:pPr algn="ctr"/>
            <a:r>
              <a:rPr lang="fr-CA" sz="4000" b="1" dirty="0"/>
              <a:t>      qui renouvelle la face de la terre!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32269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164" y="1130788"/>
            <a:ext cx="1069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+mj-lt"/>
              </a:rPr>
              <a:t>Bénis le Seigneur, ô mon âme!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Seigneur mon Dieu, tu es si grand : 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quelle profusion dans tes œuvres, Seigneur,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tes créations remplissent la terre. </a:t>
            </a:r>
            <a:endParaRPr kumimoji="0" lang="fr-CA" sz="72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47141" y="4429885"/>
            <a:ext cx="1069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kern="0" dirty="0">
                <a:solidFill>
                  <a:prstClr val="black"/>
                </a:solidFill>
              </a:rPr>
              <a:t>R/ </a:t>
            </a:r>
            <a:r>
              <a:rPr lang="fr-CA" sz="4400" b="1" dirty="0"/>
              <a:t>O Seigneur, envoie ton Esprit</a:t>
            </a:r>
            <a:endParaRPr lang="en-CA" sz="4400" dirty="0"/>
          </a:p>
          <a:p>
            <a:pPr algn="ctr"/>
            <a:r>
              <a:rPr lang="fr-CA" sz="4400" b="1" dirty="0"/>
              <a:t>      qui renouvelle la face de la terre!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30395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164" y="1130788"/>
            <a:ext cx="1069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+mj-lt"/>
              </a:rPr>
              <a:t>Tous, ils comptent sur toi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pour recevoir leur nourriture en temps voulu.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Tu donnes : alors ils ramassent;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tu ouvres la main : ils sont comblés.</a:t>
            </a:r>
            <a:endParaRPr kumimoji="0" lang="fr-CA" sz="166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47141" y="4429885"/>
            <a:ext cx="1069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kern="0" dirty="0">
                <a:solidFill>
                  <a:prstClr val="black"/>
                </a:solidFill>
              </a:rPr>
              <a:t>R/ </a:t>
            </a:r>
            <a:r>
              <a:rPr lang="fr-CA" sz="4400" b="1" dirty="0"/>
              <a:t>O Seigneur, envoie ton Esprit</a:t>
            </a:r>
            <a:endParaRPr lang="en-CA" sz="4400" dirty="0"/>
          </a:p>
          <a:p>
            <a:pPr algn="ctr"/>
            <a:r>
              <a:rPr lang="fr-CA" sz="4400" b="1" dirty="0"/>
              <a:t>      qui renouvelle la face de la terre!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02215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164" y="1130788"/>
            <a:ext cx="1069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+mj-lt"/>
              </a:rPr>
              <a:t>Tu envoies ton souffle; ils sont créés;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tu donnes à la terre un visage nouveau.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Gloire au Seigneur à tout jamais!</a:t>
            </a:r>
            <a:endParaRPr lang="en-CA" sz="4000" dirty="0">
              <a:latin typeface="+mj-lt"/>
            </a:endParaRPr>
          </a:p>
          <a:p>
            <a:pPr algn="ctr"/>
            <a:r>
              <a:rPr lang="fr-CA" sz="4000" dirty="0">
                <a:latin typeface="+mj-lt"/>
              </a:rPr>
              <a:t>Que Dieu se réjouisse en ses œuvres! </a:t>
            </a:r>
            <a:endParaRPr kumimoji="0" lang="fr-CA" sz="166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47141" y="4429885"/>
            <a:ext cx="1069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kern="0" dirty="0">
                <a:solidFill>
                  <a:prstClr val="black"/>
                </a:solidFill>
              </a:rPr>
              <a:t>R/ </a:t>
            </a:r>
            <a:r>
              <a:rPr lang="fr-CA" sz="4400" b="1" dirty="0"/>
              <a:t>O Seigneur, envoie ton Esprit</a:t>
            </a:r>
            <a:endParaRPr lang="en-CA" sz="4400" dirty="0"/>
          </a:p>
          <a:p>
            <a:pPr algn="ctr"/>
            <a:r>
              <a:rPr lang="fr-CA" sz="4400" b="1" dirty="0"/>
              <a:t>      qui renouvelle la face de la terre!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25904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13121"/>
            <a:ext cx="6036613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6000" dirty="0">
              <a:latin typeface="Constantia" panose="02030602050306030303" pitchFamily="18" charset="0"/>
            </a:endParaRPr>
          </a:p>
          <a:p>
            <a:pPr algn="ctr"/>
            <a:r>
              <a:rPr lang="fr-CA" sz="6000" dirty="0">
                <a:latin typeface="Constantia" panose="02030602050306030303" pitchFamily="18" charset="0"/>
              </a:rPr>
              <a:t>Célébration de confirmation</a:t>
            </a:r>
          </a:p>
          <a:p>
            <a:pPr algn="ctr"/>
            <a:r>
              <a:rPr lang="fr-CA" sz="4400" dirty="0" err="1">
                <a:latin typeface="Constantia" panose="02030602050306030303" pitchFamily="18" charset="0"/>
              </a:rPr>
              <a:t>Saint-Thomas-d’Aquin</a:t>
            </a:r>
            <a:endParaRPr lang="fr-CA" sz="4000" dirty="0">
              <a:latin typeface="Constantia" panose="02030602050306030303" pitchFamily="18" charset="0"/>
            </a:endParaRPr>
          </a:p>
          <a:p>
            <a:pPr algn="ctr"/>
            <a:r>
              <a:rPr lang="en-CA" sz="5400" dirty="0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  </a:t>
            </a:r>
          </a:p>
          <a:p>
            <a:pPr algn="ctr"/>
            <a:r>
              <a:rPr lang="en-CA" sz="5400" dirty="0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29 </a:t>
            </a:r>
            <a:r>
              <a:rPr lang="en-CA" sz="5400" dirty="0" err="1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juillet</a:t>
            </a:r>
            <a:r>
              <a:rPr lang="en-CA" sz="5400" dirty="0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 2020</a:t>
            </a:r>
          </a:p>
          <a:p>
            <a:pPr algn="ctr"/>
            <a:endParaRPr lang="en-CA" sz="6000" dirty="0">
              <a:solidFill>
                <a:prstClr val="black"/>
              </a:solidFill>
              <a:latin typeface="Baskerville Old Face" panose="02020602080505020303" pitchFamily="18" charset="0"/>
              <a:ea typeface="Cambria" panose="02040503050406030204" pitchFamily="18" charset="0"/>
            </a:endParaRPr>
          </a:p>
          <a:p>
            <a:pPr algn="ctr"/>
            <a:r>
              <a:rPr lang="en-CA" sz="6000" dirty="0" err="1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Bienvenue</a:t>
            </a:r>
            <a:r>
              <a:rPr lang="en-CA" sz="6000" dirty="0">
                <a:solidFill>
                  <a:prstClr val="black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endParaRPr lang="en-CA" sz="5400" dirty="0">
              <a:solidFill>
                <a:prstClr val="black"/>
              </a:solidFill>
              <a:latin typeface="Baskerville Old Face" panose="02020602080505020303" pitchFamily="18" charset="0"/>
              <a:ea typeface="Cambria" panose="02040503050406030204" pitchFamily="18" charset="0"/>
            </a:endParaRPr>
          </a:p>
          <a:p>
            <a:pPr algn="ctr"/>
            <a:endParaRPr lang="en-CA" sz="6000" dirty="0">
              <a:solidFill>
                <a:prstClr val="black"/>
              </a:solidFill>
              <a:latin typeface="Baskerville Old Face" panose="02020602080505020303" pitchFamily="18" charset="0"/>
              <a:ea typeface="Cambria" panose="02040503050406030204" pitchFamily="18" charset="0"/>
            </a:endParaRPr>
          </a:p>
          <a:p>
            <a:pPr algn="ctr"/>
            <a:endParaRPr lang="fr-CA" sz="6000" dirty="0">
              <a:solidFill>
                <a:prstClr val="black"/>
              </a:solidFill>
              <a:latin typeface="Baskerville Old Face" panose="02020602080505020303" pitchFamily="18" charset="0"/>
              <a:ea typeface="Cambria" panose="02040503050406030204" pitchFamily="18" charset="0"/>
            </a:endParaRPr>
          </a:p>
          <a:p>
            <a:pPr algn="ctr"/>
            <a:endParaRPr lang="en-CA" sz="6000" i="1" dirty="0"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9" y="383177"/>
            <a:ext cx="6058019" cy="60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080" y="522598"/>
            <a:ext cx="4225246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lvl1pPr algn="ctr" hangingPunct="0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None/>
              <a:defRPr sz="3600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</a:lstStyle>
          <a:p>
            <a:r>
              <a:rPr lang="fr-FR" dirty="0"/>
              <a:t>Liturgie de la Parole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81" y="2299188"/>
            <a:ext cx="10694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1" dirty="0">
                <a:latin typeface="+mj-lt"/>
              </a:rPr>
              <a:t>Deuxième lecture :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5400" i="1" dirty="0">
                <a:latin typeface="+mj-lt"/>
              </a:rPr>
              <a:t> </a:t>
            </a:r>
            <a:endParaRPr lang="en-CA" sz="54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Lecture du livre des Actes des Apôtres   (19, 1b-6a)</a:t>
            </a:r>
            <a:endParaRPr lang="en-CA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128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080" y="522598"/>
            <a:ext cx="4225246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lvl1pPr algn="ctr" hangingPunct="0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None/>
              <a:defRPr sz="3600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</a:lstStyle>
          <a:p>
            <a:r>
              <a:rPr lang="fr-FR" dirty="0"/>
              <a:t>Liturgie de la Parole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81" y="2299188"/>
            <a:ext cx="106942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1" dirty="0">
                <a:latin typeface="+mj-lt"/>
              </a:rPr>
              <a:t>Lecteur: Parole du Seigneur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4400" b="1" i="1" dirty="0"/>
              <a:t>R/ Nous rendons grâce à Dieu</a:t>
            </a:r>
            <a:endParaRPr lang="en-CA" sz="4400" b="1" i="1" dirty="0"/>
          </a:p>
        </p:txBody>
      </p:sp>
    </p:spTree>
    <p:extLst>
      <p:ext uri="{BB962C8B-B14F-4D97-AF65-F5344CB8AC3E}">
        <p14:creationId xmlns:p14="http://schemas.microsoft.com/office/powerpoint/2010/main" val="361009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3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E767954-8DA8-4BDF-8162-C06361CD1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315" y="1178308"/>
            <a:ext cx="10735364" cy="5748240"/>
          </a:xfrm>
        </p:spPr>
        <p:txBody>
          <a:bodyPr wrap="square" anchor="ctr" anchorCtr="1">
            <a:spAutoFit/>
          </a:bodyPr>
          <a:lstStyle/>
          <a:p>
            <a:r>
              <a:rPr lang="fr-CA" sz="3600" i="1" dirty="0">
                <a:latin typeface="+mj-lt"/>
              </a:rPr>
              <a:t>Acclamation de l’Évangile par le psalmiste et l’assemblée</a:t>
            </a:r>
            <a:endParaRPr lang="en-CA" sz="3600" dirty="0">
              <a:latin typeface="+mj-lt"/>
            </a:endParaRPr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 </a:t>
            </a:r>
            <a:r>
              <a:rPr lang="fr-CA" sz="4400" b="1" dirty="0"/>
              <a:t>ALLELUIA!  ALLELUIA!</a:t>
            </a:r>
            <a:endParaRPr lang="en-CA" sz="4400" dirty="0"/>
          </a:p>
          <a:p>
            <a:r>
              <a:rPr lang="fr-CA" sz="4400" b="1" dirty="0"/>
              <a:t>Viens, Esprit Saint!</a:t>
            </a:r>
            <a:endParaRPr lang="en-CA" sz="4400" dirty="0"/>
          </a:p>
          <a:p>
            <a:r>
              <a:rPr lang="fr-CA" sz="4400" b="1" dirty="0"/>
              <a:t>Pénètre le cœur de tes fidèles!</a:t>
            </a:r>
            <a:endParaRPr lang="en-CA" sz="4400" dirty="0"/>
          </a:p>
          <a:p>
            <a:r>
              <a:rPr lang="fr-CA" sz="4400" b="1" dirty="0"/>
              <a:t>Qu’ils soient brûlés au feu de ton amour.</a:t>
            </a:r>
            <a:endParaRPr lang="en-CA" sz="4400" dirty="0"/>
          </a:p>
          <a:p>
            <a:r>
              <a:rPr lang="fr-CA" sz="4400" b="1" dirty="0"/>
              <a:t>ALLELUIA!</a:t>
            </a:r>
            <a:endParaRPr lang="en-CA" sz="4400" dirty="0"/>
          </a:p>
          <a:p>
            <a:pPr>
              <a:lnSpc>
                <a:spcPct val="130000"/>
              </a:lnSpc>
            </a:pPr>
            <a:endParaRPr lang="fr-FR" sz="4400" dirty="0">
              <a:latin typeface="Calibri" panose="020F0502020204030204" pitchFamily="34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9DAB12C-A927-4238-8B88-F6F500F3E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008" y="201112"/>
            <a:ext cx="3689979" cy="607539"/>
          </a:xfrm>
          <a:solidFill>
            <a:schemeClr val="accent4">
              <a:lumMod val="60000"/>
              <a:lumOff val="40000"/>
            </a:schemeClr>
          </a:solidFill>
          <a:ln w="41275" cap="flat" cmpd="sng" algn="ctr">
            <a:solidFill>
              <a:srgbClr val="ED9F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hangingPunct="0">
              <a:lnSpc>
                <a:spcPct val="93000"/>
              </a:lnSpc>
            </a:pPr>
            <a:r>
              <a:rPr lang="fr-CA" sz="3600" dirty="0">
                <a:solidFill>
                  <a:srgbClr val="000000"/>
                </a:solidFill>
                <a:ea typeface="+mn-ea"/>
                <a:cs typeface="+mn-cs"/>
              </a:rPr>
              <a:t> Acclamation    </a:t>
            </a:r>
            <a:endParaRPr lang="fr-CA" sz="2200" i="1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5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7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043" y="0"/>
            <a:ext cx="7159366" cy="1325563"/>
          </a:xfrm>
        </p:spPr>
        <p:txBody>
          <a:bodyPr/>
          <a:lstStyle/>
          <a:p>
            <a:pPr algn="ctr"/>
            <a:r>
              <a:rPr lang="fr-CA" dirty="0"/>
              <a:t>Acclamons La Parole de Dieu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9702" y="6020538"/>
            <a:ext cx="880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Louange a toi, Seigneur, Jésus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41" y="1080277"/>
            <a:ext cx="8453571" cy="483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3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7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4171" y="386860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Liturgie du sacrement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1158512" y="1320359"/>
            <a:ext cx="100228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u="sng" dirty="0">
                <a:latin typeface="+mj-lt"/>
              </a:rPr>
              <a:t>L’appel par le curé </a:t>
            </a:r>
            <a:r>
              <a:rPr lang="fr-CA" sz="4000" dirty="0">
                <a:latin typeface="+mj-lt"/>
              </a:rPr>
              <a:t>: </a:t>
            </a:r>
            <a:endParaRPr lang="en-CA" sz="4000" dirty="0">
              <a:latin typeface="+mj-lt"/>
            </a:endParaRPr>
          </a:p>
          <a:p>
            <a:r>
              <a:rPr lang="fr-CA" sz="4000" dirty="0"/>
              <a:t> </a:t>
            </a:r>
            <a:endParaRPr lang="en-CA" sz="4000" dirty="0"/>
          </a:p>
          <a:p>
            <a:r>
              <a:rPr lang="fr-CA" sz="4000" i="1" dirty="0"/>
              <a:t>Bien chers jeunes et adultes</a:t>
            </a:r>
            <a:endParaRPr lang="en-CA" sz="4000" i="1" dirty="0"/>
          </a:p>
          <a:p>
            <a:r>
              <a:rPr lang="fr-CA" sz="4000" i="1" dirty="0"/>
              <a:t>qui désirez être confirmés </a:t>
            </a:r>
            <a:endParaRPr lang="en-CA" sz="4000" i="1" dirty="0"/>
          </a:p>
          <a:p>
            <a:r>
              <a:rPr lang="fr-CA" sz="4000" i="1" dirty="0"/>
              <a:t>dans votre baptême, </a:t>
            </a:r>
            <a:endParaRPr lang="en-CA" sz="4000" i="1" dirty="0"/>
          </a:p>
          <a:p>
            <a:r>
              <a:rPr lang="fr-CA" sz="4000" i="1" dirty="0"/>
              <a:t>je vous invite maintenant à </a:t>
            </a:r>
            <a:r>
              <a:rPr lang="fr-CA" sz="4000" i="1" u="sng" dirty="0"/>
              <a:t>vous lever</a:t>
            </a:r>
            <a:r>
              <a:rPr lang="fr-CA" sz="4000" i="1" dirty="0"/>
              <a:t>.</a:t>
            </a:r>
            <a:endParaRPr lang="en-CA" sz="4000" i="1" dirty="0"/>
          </a:p>
          <a:p>
            <a:r>
              <a:rPr lang="fr-CA" sz="4000" b="1" dirty="0"/>
              <a:t> </a:t>
            </a:r>
            <a:endParaRPr lang="en-CA" sz="4000" dirty="0"/>
          </a:p>
          <a:p>
            <a:r>
              <a:rPr lang="fr-CA" sz="4000" dirty="0"/>
              <a:t>(Les </a:t>
            </a:r>
            <a:r>
              <a:rPr lang="fr-CA" sz="4000" b="1" u="sng" dirty="0"/>
              <a:t>confirmands</a:t>
            </a:r>
            <a:r>
              <a:rPr lang="fr-CA" sz="4000" dirty="0"/>
              <a:t> se lèvent.)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3101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17" y="101397"/>
            <a:ext cx="1130372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 vous levant et en demeurant debout, 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vous dites à tous ceux et celles qui sont ici 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votre désir d’être confirmés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et d’être marqués par l’Esprit Saint. 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Jésus veut être votre ami.  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Et vous, voulez-vous vivre 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comme des amis de Jésus?</a:t>
            </a:r>
            <a:endParaRPr lang="en-CA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b="1" dirty="0">
                <a:latin typeface="+mj-lt"/>
                <a:ea typeface="Times New Roman" panose="02020603050405020304" pitchFamily="18" charset="0"/>
              </a:rPr>
              <a:t> </a:t>
            </a:r>
            <a:endParaRPr lang="en-CA" sz="1200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sz="3600" dirty="0">
                <a:ea typeface="Times New Roman" panose="02020603050405020304" pitchFamily="18" charset="0"/>
              </a:rPr>
              <a:t>Réponse des Confirmands</a:t>
            </a:r>
            <a:r>
              <a:rPr lang="fr-CA" sz="4400" dirty="0">
                <a:ea typeface="Times New Roman" panose="02020603050405020304" pitchFamily="18" charset="0"/>
              </a:rPr>
              <a:t> : </a:t>
            </a:r>
          </a:p>
          <a:p>
            <a:pPr algn="ctr">
              <a:spcAft>
                <a:spcPts val="0"/>
              </a:spcAft>
            </a:pPr>
            <a:r>
              <a:rPr lang="fr-CA" sz="5400" b="1" u="sng" dirty="0">
                <a:ea typeface="Times New Roman" panose="02020603050405020304" pitchFamily="18" charset="0"/>
              </a:rPr>
              <a:t>Oui, je le veux.</a:t>
            </a:r>
            <a:endParaRPr lang="en-CA" sz="2800" b="1" u="sng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CA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5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17" y="101397"/>
            <a:ext cx="113037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i="1" dirty="0"/>
              <a:t>Vous qui avez aidé ses jeunes et ces adultes</a:t>
            </a:r>
            <a:endParaRPr lang="en-CA" sz="3600" i="1" dirty="0"/>
          </a:p>
          <a:p>
            <a:r>
              <a:rPr lang="fr-CA" sz="3600" i="1" dirty="0"/>
              <a:t>à grandir dans la foi, </a:t>
            </a:r>
            <a:r>
              <a:rPr lang="fr-CA" sz="3600" b="1" i="1" u="sng" dirty="0"/>
              <a:t>levez-vous tous</a:t>
            </a:r>
            <a:endParaRPr lang="en-CA" sz="3600" b="1" i="1" u="sng" dirty="0"/>
          </a:p>
          <a:p>
            <a:endParaRPr lang="fr-CA" sz="3600" i="1" dirty="0"/>
          </a:p>
          <a:p>
            <a:r>
              <a:rPr lang="fr-CA" sz="3600" i="1" dirty="0"/>
              <a:t> entourez-les de notre affection.</a:t>
            </a:r>
            <a:endParaRPr lang="en-CA" sz="3600" i="1" dirty="0"/>
          </a:p>
          <a:p>
            <a:endParaRPr lang="fr-CA" sz="3600" i="1" dirty="0"/>
          </a:p>
          <a:p>
            <a:r>
              <a:rPr lang="fr-CA" sz="3600" i="1" dirty="0"/>
              <a:t>Nous souhaitons qu’ils puissent toujours</a:t>
            </a:r>
            <a:endParaRPr lang="en-CA" sz="3600" i="1" dirty="0"/>
          </a:p>
          <a:p>
            <a:r>
              <a:rPr lang="fr-CA" sz="3600" i="1" dirty="0"/>
              <a:t>compter sur vous, leur famille </a:t>
            </a:r>
            <a:endParaRPr lang="en-CA" sz="3600" i="1" dirty="0"/>
          </a:p>
          <a:p>
            <a:r>
              <a:rPr lang="fr-CA" sz="3600" i="1" dirty="0"/>
              <a:t>et leur communauté chrétienne </a:t>
            </a:r>
            <a:endParaRPr lang="en-CA" sz="3600" i="1" dirty="0"/>
          </a:p>
          <a:p>
            <a:r>
              <a:rPr lang="fr-CA" sz="3600" i="1" dirty="0"/>
              <a:t>pour continuer à marcher </a:t>
            </a:r>
            <a:endParaRPr lang="en-CA" sz="3600" i="1" dirty="0"/>
          </a:p>
          <a:p>
            <a:r>
              <a:rPr lang="fr-CA" sz="3600" i="1" dirty="0"/>
              <a:t>dans leur foi en Jésus Christ.</a:t>
            </a:r>
            <a:endParaRPr lang="en-CA" sz="3600" i="1" dirty="0"/>
          </a:p>
          <a:p>
            <a:pPr algn="ctr">
              <a:spcAft>
                <a:spcPts val="0"/>
              </a:spcAft>
            </a:pPr>
            <a:r>
              <a:rPr lang="fr-CA" b="1" dirty="0">
                <a:latin typeface="+mj-lt"/>
                <a:ea typeface="Times New Roman" panose="02020603050405020304" pitchFamily="18" charset="0"/>
              </a:rPr>
              <a:t> </a:t>
            </a:r>
            <a:endParaRPr lang="en-CA" sz="12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gpht.com/Ps0x-XnnFPHCrKPeruJ32hx2E9UGzKRStUnPKHXgdEkIxRCY-t5KSZwkdDG7ERUfxw8Q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253921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610920" y="669240"/>
            <a:ext cx="10970280" cy="1237320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/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Veuillez éteindre toute sonnerie </a:t>
            </a:r>
            <a:b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000" dirty="0">
                <a:latin typeface="Cambria" panose="02040503050406030204" pitchFamily="18" charset="0"/>
                <a:ea typeface="Cambria" panose="02040503050406030204" pitchFamily="18" charset="0"/>
              </a:rPr>
              <a:t>ou la rendre silencieuse, s’il-vous-plaît.</a:t>
            </a:r>
            <a:endParaRPr lang="fr-CA" sz="40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92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295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382" y="563492"/>
            <a:ext cx="60058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Profession de Foi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85257" y="1820091"/>
            <a:ext cx="87869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Croyez-vous, avez-vous confiance </a:t>
            </a:r>
            <a:endParaRPr lang="en-CA" sz="3600" i="1" dirty="0"/>
          </a:p>
          <a:p>
            <a:r>
              <a:rPr lang="fr-FR" sz="3600" i="1" dirty="0"/>
              <a:t>	en Dieu le Père,</a:t>
            </a:r>
            <a:endParaRPr lang="en-CA" sz="3600" i="1" dirty="0"/>
          </a:p>
          <a:p>
            <a:r>
              <a:rPr lang="fr-FR" sz="3600" i="1" dirty="0"/>
              <a:t>	qui nous fait vivre</a:t>
            </a:r>
            <a:endParaRPr lang="en-CA" sz="3600" i="1" dirty="0"/>
          </a:p>
          <a:p>
            <a:r>
              <a:rPr lang="fr-FR" sz="3600" i="1" dirty="0"/>
              <a:t>	et qui fait pour nous des merveilles ?</a:t>
            </a:r>
            <a:endParaRPr lang="en-CA" sz="3600" i="1" dirty="0"/>
          </a:p>
          <a:p>
            <a:r>
              <a:rPr lang="fr-FR" sz="3600" i="1" dirty="0"/>
              <a:t>	</a:t>
            </a:r>
          </a:p>
          <a:p>
            <a:r>
              <a:rPr lang="fr-FR" sz="4400" b="1" dirty="0"/>
              <a:t>R/ Nous croyons!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21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736" y="1820091"/>
            <a:ext cx="101716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Croyez-vous, avez-vous confiance </a:t>
            </a:r>
            <a:endParaRPr lang="en-CA" sz="3600" i="1" dirty="0"/>
          </a:p>
          <a:p>
            <a:r>
              <a:rPr lang="fr-FR" sz="3600" i="1" dirty="0"/>
              <a:t>	en Jésus, qui nous a dit les secrets du Père,</a:t>
            </a:r>
            <a:endParaRPr lang="en-CA" sz="3600" i="1" dirty="0"/>
          </a:p>
          <a:p>
            <a:r>
              <a:rPr lang="fr-FR" sz="3600" i="1" dirty="0"/>
              <a:t>	qui a donné sa vie pour nous</a:t>
            </a:r>
            <a:endParaRPr lang="en-CA" sz="3600" i="1" dirty="0"/>
          </a:p>
          <a:p>
            <a:r>
              <a:rPr lang="fr-FR" sz="3600" i="1" dirty="0"/>
              <a:t>	et qui est vivant pour toujours avec le Père ?</a:t>
            </a:r>
            <a:endParaRPr lang="en-CA" sz="3600" i="1" dirty="0"/>
          </a:p>
          <a:p>
            <a:r>
              <a:rPr lang="fr-FR" sz="3600" dirty="0"/>
              <a:t>	</a:t>
            </a:r>
          </a:p>
          <a:p>
            <a:r>
              <a:rPr lang="fr-FR" sz="4400" b="1" dirty="0"/>
              <a:t>R/ Nous croyons!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24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736" y="1820091"/>
            <a:ext cx="10171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Croyez-vous, avez-vous confiance en l’Esprit Saint </a:t>
            </a:r>
            <a:endParaRPr lang="en-CA" sz="3600" i="1" dirty="0"/>
          </a:p>
          <a:p>
            <a:r>
              <a:rPr lang="fr-FR" sz="3600" i="1" dirty="0"/>
              <a:t>	qui nous unit au Père </a:t>
            </a:r>
            <a:endParaRPr lang="en-CA" sz="3600" i="1" dirty="0"/>
          </a:p>
          <a:p>
            <a:r>
              <a:rPr lang="fr-FR" sz="3600" i="1" dirty="0"/>
              <a:t>	nous fait connaître Jésus</a:t>
            </a:r>
            <a:endParaRPr lang="en-CA" sz="3600" i="1" dirty="0"/>
          </a:p>
          <a:p>
            <a:r>
              <a:rPr lang="fr-FR" sz="3600" i="1" dirty="0"/>
              <a:t>   et nous rassemble dans l’amour ?</a:t>
            </a:r>
            <a:endParaRPr lang="en-CA" sz="3600" i="1" dirty="0"/>
          </a:p>
          <a:p>
            <a:r>
              <a:rPr lang="fr-FR" b="1" dirty="0"/>
              <a:t>	</a:t>
            </a:r>
            <a:endParaRPr lang="en-CA" dirty="0"/>
          </a:p>
          <a:p>
            <a:r>
              <a:rPr lang="fr-FR" sz="3600" dirty="0"/>
              <a:t>	</a:t>
            </a:r>
          </a:p>
          <a:p>
            <a:r>
              <a:rPr lang="fr-FR" sz="4400" b="1" dirty="0"/>
              <a:t>R/ Nous croyons!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8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257" y="1820091"/>
            <a:ext cx="87869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Croyez-vous, avez-vous confiance </a:t>
            </a:r>
            <a:endParaRPr lang="en-CA" sz="3600" i="1" dirty="0"/>
          </a:p>
          <a:p>
            <a:r>
              <a:rPr lang="fr-FR" sz="3600" i="1" dirty="0"/>
              <a:t>	à l'Église, la grande famille des enfants de Dieu ? </a:t>
            </a:r>
          </a:p>
          <a:p>
            <a:endParaRPr lang="fr-FR" sz="3600" i="1" dirty="0"/>
          </a:p>
          <a:p>
            <a:r>
              <a:rPr lang="fr-FR" sz="4400" b="1" dirty="0"/>
              <a:t>R/ Nous croyons!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3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257" y="1820091"/>
            <a:ext cx="87869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i="1" dirty="0"/>
              <a:t>Croyez-vous à la promesse de Jésus</a:t>
            </a:r>
            <a:endParaRPr lang="en-CA" sz="3600" i="1" dirty="0"/>
          </a:p>
          <a:p>
            <a:r>
              <a:rPr lang="fr-FR" sz="3600" i="1" dirty="0"/>
              <a:t>de nous ressusciter et de nous faire vivre pour toujours avec le Père ?</a:t>
            </a:r>
          </a:p>
          <a:p>
            <a:endParaRPr lang="fr-FR" sz="3600" i="1" dirty="0"/>
          </a:p>
          <a:p>
            <a:r>
              <a:rPr lang="fr-FR" sz="4400" b="1" dirty="0"/>
              <a:t>R/ Nous croyons!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7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13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920" y="822288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L’imposition des mains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836295" y="2948862"/>
            <a:ext cx="10022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err="1"/>
              <a:t>Recueillons</a:t>
            </a:r>
            <a:r>
              <a:rPr lang="en-CA" sz="4000" dirty="0"/>
              <a:t>-nous</a:t>
            </a:r>
          </a:p>
        </p:txBody>
      </p:sp>
    </p:spTree>
    <p:extLst>
      <p:ext uri="{BB962C8B-B14F-4D97-AF65-F5344CB8AC3E}">
        <p14:creationId xmlns:p14="http://schemas.microsoft.com/office/powerpoint/2010/main" val="7766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94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3091" y="378150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L’onction avec le Saint Chrême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18" y="1166949"/>
            <a:ext cx="5445982" cy="56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689" y="4484450"/>
            <a:ext cx="9844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latin typeface="Constantia" panose="02030602050306030303" pitchFamily="18" charset="0"/>
              </a:rPr>
              <a:t>Recueillons-nous en silence</a:t>
            </a:r>
            <a:endParaRPr lang="en-CA" sz="6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70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18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920" y="822288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Prière Universelle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836295" y="2948862"/>
            <a:ext cx="10022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b="1" dirty="0"/>
              <a:t>R/ Esprit d’amour, reste avec nous.</a:t>
            </a:r>
            <a:endParaRPr lang="en-CA" sz="8000" b="1" dirty="0"/>
          </a:p>
        </p:txBody>
      </p:sp>
    </p:spTree>
    <p:extLst>
      <p:ext uri="{BB962C8B-B14F-4D97-AF65-F5344CB8AC3E}">
        <p14:creationId xmlns:p14="http://schemas.microsoft.com/office/powerpoint/2010/main" val="1512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435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920" y="822288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Préparation</a:t>
            </a:r>
            <a:r>
              <a:rPr lang="en-US" sz="3600" dirty="0"/>
              <a:t> des dons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923381" y="2138965"/>
            <a:ext cx="10310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i="1" dirty="0"/>
              <a:t>Tu es béni, Dieu de l’univers, </a:t>
            </a:r>
            <a:endParaRPr lang="en-CA" sz="3600" b="1" i="1" dirty="0"/>
          </a:p>
          <a:p>
            <a:r>
              <a:rPr lang="fr-CA" sz="3600" i="1" dirty="0"/>
              <a:t>toi qui nous donnes ce </a:t>
            </a:r>
            <a:r>
              <a:rPr lang="fr-CA" sz="3600" b="1" i="1" dirty="0"/>
              <a:t>pain</a:t>
            </a:r>
            <a:r>
              <a:rPr lang="fr-CA" sz="3600" i="1" dirty="0"/>
              <a:t>, </a:t>
            </a:r>
            <a:endParaRPr lang="en-CA" sz="3600" b="1" i="1" dirty="0"/>
          </a:p>
          <a:p>
            <a:r>
              <a:rPr lang="fr-CA" sz="3600" i="1" dirty="0"/>
              <a:t>fruit de la terre et du travail de nos mains,</a:t>
            </a:r>
            <a:endParaRPr lang="en-CA" sz="3600" b="1" i="1" dirty="0"/>
          </a:p>
          <a:p>
            <a:r>
              <a:rPr lang="fr-CA" sz="3600" i="1" dirty="0"/>
              <a:t>nous te le présentons; il deviendra le pain de la vie.</a:t>
            </a:r>
          </a:p>
          <a:p>
            <a:endParaRPr lang="en-CA" sz="3600" b="1" i="1" dirty="0"/>
          </a:p>
          <a:p>
            <a:r>
              <a:rPr lang="fr-CA" sz="4400" b="1" dirty="0"/>
              <a:t>R/ : Béni soit Dieu, maintenant et toujours!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9652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975632" y="1146188"/>
            <a:ext cx="103106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i="1" dirty="0"/>
              <a:t>Tu es béni, Dieu de l’univers,</a:t>
            </a:r>
            <a:endParaRPr lang="en-CA" sz="3600" b="1" i="1" dirty="0"/>
          </a:p>
          <a:p>
            <a:r>
              <a:rPr lang="fr-CA" sz="3600" i="1" dirty="0"/>
              <a:t>toi qui nous donnes ce </a:t>
            </a:r>
            <a:r>
              <a:rPr lang="fr-CA" sz="3600" b="1" i="1" dirty="0"/>
              <a:t>vin</a:t>
            </a:r>
            <a:r>
              <a:rPr lang="fr-CA" sz="3600" i="1" dirty="0"/>
              <a:t>,</a:t>
            </a:r>
            <a:endParaRPr lang="en-CA" sz="3600" b="1" i="1" dirty="0"/>
          </a:p>
          <a:p>
            <a:r>
              <a:rPr lang="fr-CA" sz="3600" i="1" dirty="0"/>
              <a:t>fruit de la vigne et du travail de nos mains;</a:t>
            </a:r>
            <a:endParaRPr lang="en-CA" sz="3600" b="1" i="1" dirty="0"/>
          </a:p>
          <a:p>
            <a:r>
              <a:rPr lang="fr-CA" sz="3600" i="1" dirty="0"/>
              <a:t>nous te le présentons : </a:t>
            </a:r>
            <a:endParaRPr lang="en-CA" sz="3600" b="1" i="1" dirty="0"/>
          </a:p>
          <a:p>
            <a:r>
              <a:rPr lang="fr-CA" sz="3600" i="1" dirty="0"/>
              <a:t>il deviendra le vin du Royaume éternel.</a:t>
            </a:r>
            <a:endParaRPr lang="en-CA" sz="3600" b="1" i="1" dirty="0"/>
          </a:p>
          <a:p>
            <a:endParaRPr lang="en-CA" sz="3600" b="1" i="1" dirty="0"/>
          </a:p>
          <a:p>
            <a:r>
              <a:rPr lang="fr-CA" sz="4400" b="1" dirty="0"/>
              <a:t>R/ : Béni soit Dieu, maintenant et toujours!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197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914672" y="1189731"/>
            <a:ext cx="103106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i="1" dirty="0"/>
              <a:t>Prions ensemble, </a:t>
            </a:r>
            <a:endParaRPr lang="en-CA" sz="3600" i="1" dirty="0"/>
          </a:p>
          <a:p>
            <a:r>
              <a:rPr lang="fr-CA" sz="3600" i="1" dirty="0"/>
              <a:t>au moment d’offrir le sacrifice</a:t>
            </a:r>
            <a:endParaRPr lang="en-CA" sz="3600" i="1" dirty="0"/>
          </a:p>
          <a:p>
            <a:r>
              <a:rPr lang="fr-CA" sz="3600" i="1" dirty="0"/>
              <a:t>de toute l’Église.</a:t>
            </a:r>
          </a:p>
          <a:p>
            <a:endParaRPr lang="en-CA" sz="3600" i="1" dirty="0"/>
          </a:p>
          <a:p>
            <a:r>
              <a:rPr lang="fr-CA" sz="4400" b="1" dirty="0"/>
              <a:t>R/ : Pour la gloire de Dieu et le salut du monde.</a:t>
            </a:r>
          </a:p>
          <a:p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6316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531222" y="562714"/>
            <a:ext cx="1095538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u="sng" dirty="0"/>
              <a:t>Prière sur les offrandes</a:t>
            </a:r>
            <a:endParaRPr lang="en-CA" sz="3200" b="1" dirty="0"/>
          </a:p>
          <a:p>
            <a:r>
              <a:rPr lang="fr-CA" sz="3200" b="1" dirty="0"/>
              <a:t> </a:t>
            </a:r>
            <a:endParaRPr lang="en-CA" sz="3200" b="1" dirty="0"/>
          </a:p>
          <a:p>
            <a:r>
              <a:rPr lang="fr-CA" sz="3600" dirty="0"/>
              <a:t>Accueille, Seigneur, le sacrifice que ton Église offre pour ceux et celles qui ont reçu ton Esprit Saint : </a:t>
            </a:r>
            <a:endParaRPr lang="en-CA" sz="3600" dirty="0"/>
          </a:p>
          <a:p>
            <a:r>
              <a:rPr lang="fr-CA" sz="3600" dirty="0"/>
              <a:t>Qu’ils gardent en leur cœur les dons que tu leur as faits, qu’ils les mettent au service de leurs frères et sœurs et parviennent ainsi au bonheur qu’il promet.</a:t>
            </a:r>
            <a:endParaRPr lang="en-CA" sz="3600" dirty="0"/>
          </a:p>
          <a:p>
            <a:r>
              <a:rPr lang="fr-CA" sz="3600" dirty="0"/>
              <a:t> </a:t>
            </a:r>
            <a:endParaRPr lang="en-CA" sz="3600" dirty="0"/>
          </a:p>
          <a:p>
            <a:r>
              <a:rPr lang="fr-CA" sz="3600" dirty="0"/>
              <a:t>Par Jésus, le Christ, notre Seigneur. </a:t>
            </a:r>
            <a:endParaRPr lang="en-CA" sz="3600" dirty="0"/>
          </a:p>
          <a:p>
            <a:r>
              <a:rPr lang="fr-CA" sz="4400" b="1" dirty="0"/>
              <a:t>R/ : Amen.</a:t>
            </a:r>
            <a:endParaRPr lang="en-CA" sz="4400" b="1" dirty="0"/>
          </a:p>
          <a:p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8689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600892" y="191589"/>
            <a:ext cx="1041545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/>
              <a:t>Prière eucharistique</a:t>
            </a:r>
            <a:endParaRPr lang="en-CA" sz="3600" b="1" dirty="0"/>
          </a:p>
          <a:p>
            <a:r>
              <a:rPr lang="fr-CA" sz="3600" b="1" dirty="0"/>
              <a:t> </a:t>
            </a:r>
            <a:endParaRPr lang="en-CA" sz="3600" b="1" dirty="0"/>
          </a:p>
          <a:p>
            <a:r>
              <a:rPr lang="fr-CA" sz="3600" dirty="0"/>
              <a:t>Curé </a:t>
            </a:r>
            <a:r>
              <a:rPr lang="fr-CA" sz="3600" i="1" dirty="0"/>
              <a:t>: Le Seigneur soit avec vous.</a:t>
            </a:r>
            <a:endParaRPr lang="en-CA" sz="3600" i="1" dirty="0"/>
          </a:p>
          <a:p>
            <a:r>
              <a:rPr lang="fr-CA" sz="4000" b="1" dirty="0"/>
              <a:t>R/ : Et avec votre esprit.</a:t>
            </a:r>
            <a:endParaRPr lang="en-CA" sz="4000" b="1" dirty="0"/>
          </a:p>
          <a:p>
            <a:r>
              <a:rPr lang="fr-CA" sz="3600" dirty="0"/>
              <a:t> </a:t>
            </a:r>
            <a:endParaRPr lang="en-CA" sz="3600" b="1" dirty="0"/>
          </a:p>
          <a:p>
            <a:r>
              <a:rPr lang="fr-CA" sz="3600" dirty="0"/>
              <a:t>Curé : </a:t>
            </a:r>
            <a:r>
              <a:rPr lang="fr-CA" sz="3600" i="1" dirty="0"/>
              <a:t>Élevons notre cœur.</a:t>
            </a:r>
            <a:endParaRPr lang="en-CA" sz="3600" i="1" dirty="0"/>
          </a:p>
          <a:p>
            <a:r>
              <a:rPr lang="fr-CA" sz="4000" b="1" dirty="0"/>
              <a:t>R/ : Nous le tournons vers le Seigneur.</a:t>
            </a:r>
            <a:endParaRPr lang="en-CA" sz="4000" b="1" dirty="0"/>
          </a:p>
          <a:p>
            <a:r>
              <a:rPr lang="fr-CA" sz="3600" b="1" dirty="0"/>
              <a:t> </a:t>
            </a:r>
            <a:endParaRPr lang="en-CA" sz="3600" b="1" dirty="0"/>
          </a:p>
          <a:p>
            <a:r>
              <a:rPr lang="fr-CA" sz="3600" dirty="0"/>
              <a:t>Curé : </a:t>
            </a:r>
            <a:r>
              <a:rPr lang="fr-CA" sz="3600" i="1" dirty="0"/>
              <a:t>Pour Jésus, le Vivant, </a:t>
            </a:r>
            <a:endParaRPr lang="en-CA" sz="3600" i="1" dirty="0"/>
          </a:p>
          <a:p>
            <a:r>
              <a:rPr lang="fr-CA" sz="3600" i="1" dirty="0"/>
              <a:t>rendons grâce au Seigneur notre Dieu.</a:t>
            </a:r>
            <a:endParaRPr lang="en-CA" sz="3600" i="1" dirty="0"/>
          </a:p>
          <a:p>
            <a:r>
              <a:rPr lang="fr-CA" sz="4000" b="1" dirty="0"/>
              <a:t>R/ : Cela est juste et bon.</a:t>
            </a:r>
            <a:endParaRPr lang="en-CA" sz="4000" b="1" dirty="0"/>
          </a:p>
          <a:p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0869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04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443" y="637463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Sanctus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748745" y="1693993"/>
            <a:ext cx="106909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/>
              <a:t>Saint! Saint! Saint, le Seigneur, </a:t>
            </a:r>
          </a:p>
          <a:p>
            <a:pPr algn="ctr"/>
            <a:r>
              <a:rPr lang="en-CA" sz="4400" dirty="0" err="1"/>
              <a:t>Dieu</a:t>
            </a:r>
            <a:r>
              <a:rPr lang="en-CA" sz="4400" dirty="0"/>
              <a:t> de </a:t>
            </a:r>
            <a:r>
              <a:rPr lang="en-CA" sz="4400" dirty="0" err="1"/>
              <a:t>l’univers</a:t>
            </a:r>
            <a:r>
              <a:rPr lang="en-CA" sz="4400" dirty="0"/>
              <a:t>!</a:t>
            </a:r>
          </a:p>
          <a:p>
            <a:pPr algn="ctr"/>
            <a:r>
              <a:rPr lang="fr-CA" sz="4400" dirty="0"/>
              <a:t>Le ciel et la terre sont remplis de ta gloire.</a:t>
            </a:r>
          </a:p>
          <a:p>
            <a:pPr algn="ctr"/>
            <a:r>
              <a:rPr lang="fr-CA" sz="4400" dirty="0"/>
              <a:t>Hosanna au plus au haut des cieux.</a:t>
            </a:r>
          </a:p>
          <a:p>
            <a:pPr algn="ctr"/>
            <a:r>
              <a:rPr lang="fr-CA" sz="4400" dirty="0"/>
              <a:t>Béni soit celui qui vient au nom du Seigneur.</a:t>
            </a:r>
          </a:p>
          <a:p>
            <a:pPr algn="ctr"/>
            <a:r>
              <a:rPr lang="fr-CA" sz="4400" dirty="0"/>
              <a:t>Hosanna au plus au haut des cieux.</a:t>
            </a:r>
          </a:p>
          <a:p>
            <a:pPr algn="ctr"/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0207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389940"/>
            <a:ext cx="114866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u="sng" dirty="0"/>
              <a:t>Invitation à la pénitence</a:t>
            </a:r>
            <a:r>
              <a:rPr lang="fr-CA" sz="3600" dirty="0"/>
              <a:t> :</a:t>
            </a:r>
          </a:p>
          <a:p>
            <a:pPr algn="ctr"/>
            <a:r>
              <a:rPr lang="fr-CA" sz="3600" dirty="0"/>
              <a:t> </a:t>
            </a:r>
            <a:r>
              <a:rPr lang="fr-CA" sz="3600" i="1" dirty="0"/>
              <a:t> </a:t>
            </a:r>
            <a:endParaRPr lang="en-CA" sz="3600" dirty="0"/>
          </a:p>
          <a:p>
            <a:pPr algn="ctr"/>
            <a:r>
              <a:rPr lang="fr-CA" sz="3600" dirty="0"/>
              <a:t>Le curé</a:t>
            </a:r>
            <a:r>
              <a:rPr lang="en-CA" sz="3600" dirty="0"/>
              <a:t>: </a:t>
            </a:r>
            <a:r>
              <a:rPr lang="fr-CA" sz="3600" b="1" i="1" dirty="0">
                <a:latin typeface="+mj-lt"/>
              </a:rPr>
              <a:t>Laissons-nous envahir par l’Esprit du Seigneur.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 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Seigneur Jésus, sans ton Esprit,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nous ne pouvons pas te trouver 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et nous ne pouvons pas vivre de toi.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Prends pitié de nous.</a:t>
            </a:r>
          </a:p>
          <a:p>
            <a:pPr algn="ctr"/>
            <a:endParaRPr lang="en-CA" sz="3600" i="1" dirty="0">
              <a:latin typeface="+mj-lt"/>
            </a:endParaRPr>
          </a:p>
          <a:p>
            <a:pPr algn="ctr"/>
            <a:r>
              <a:rPr lang="fr-CA" sz="4400" b="1" dirty="0"/>
              <a:t>R/ : Prends pitié de nous.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757687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56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443" y="637463"/>
            <a:ext cx="63380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Anamnèse  (1)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DE0AC-6CF2-41CF-9E65-47626FD36F3A}"/>
              </a:ext>
            </a:extLst>
          </p:cNvPr>
          <p:cNvSpPr/>
          <p:nvPr/>
        </p:nvSpPr>
        <p:spPr>
          <a:xfrm>
            <a:off x="748745" y="1693993"/>
            <a:ext cx="10690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i="1" dirty="0"/>
              <a:t>Il est grand le mystère de la foi:</a:t>
            </a:r>
          </a:p>
          <a:p>
            <a:pPr algn="ctr"/>
            <a:endParaRPr lang="fr-CA" sz="4400" dirty="0"/>
          </a:p>
          <a:p>
            <a:pPr algn="ctr"/>
            <a:r>
              <a:rPr lang="fr-CA" sz="4400" dirty="0"/>
              <a:t>Nous proclamons ta mort, Seigneur Jésus,</a:t>
            </a:r>
          </a:p>
          <a:p>
            <a:pPr algn="ctr"/>
            <a:r>
              <a:rPr lang="fr-CA" sz="4400" dirty="0"/>
              <a:t>Nous célébrons ta résurrection,</a:t>
            </a:r>
          </a:p>
          <a:p>
            <a:pPr algn="ctr"/>
            <a:r>
              <a:rPr lang="fr-CA" sz="4400" dirty="0"/>
              <a:t>Nous attendons ta venue dans la gloire.</a:t>
            </a:r>
          </a:p>
          <a:p>
            <a:pPr algn="ctr"/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160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364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2" y="6499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3600" i="1" dirty="0"/>
              <a:t>Pour nous, Jésus a voulu donner sa vie.</a:t>
            </a:r>
            <a:endParaRPr lang="en-CA" sz="3600" i="1" dirty="0"/>
          </a:p>
          <a:p>
            <a:pPr marL="0" indent="0">
              <a:buNone/>
            </a:pPr>
            <a:r>
              <a:rPr lang="fr-CA" sz="3600" i="1" dirty="0"/>
              <a:t>Toi, tu l’as ressuscité. Nous t’acclamons.</a:t>
            </a:r>
            <a:endParaRPr lang="en-CA" sz="3600" i="1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fr-CA" sz="4000" b="1" dirty="0"/>
              <a:t>R/ Dieu, tu es bon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Loué sois-tu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Gloire à toi !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247442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2" y="6499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3600" i="1" dirty="0"/>
              <a:t>Il vit maintenant près de toi.</a:t>
            </a:r>
            <a:endParaRPr lang="en-CA" sz="3600" i="1" dirty="0"/>
          </a:p>
          <a:p>
            <a:pPr marL="0" indent="0">
              <a:buNone/>
            </a:pPr>
            <a:r>
              <a:rPr lang="fr-CA" sz="3600" i="1" dirty="0"/>
              <a:t>Il est avec nous toujours et partout.</a:t>
            </a:r>
            <a:endParaRPr lang="en-CA" sz="3600" i="1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fr-CA" sz="4000" b="1" dirty="0"/>
              <a:t>R/ Dieu, tu es bon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Loué sois-tu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Gloire à toi !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601240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2" y="6499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600" i="1" dirty="0"/>
              <a:t>Un jour, il viendra dans la gloire du Royaume.</a:t>
            </a:r>
            <a:endParaRPr lang="en-CA" sz="3600" i="1" dirty="0"/>
          </a:p>
          <a:p>
            <a:pPr marL="0" indent="0">
              <a:buNone/>
            </a:pPr>
            <a:r>
              <a:rPr lang="fr-CA" sz="3600" i="1" dirty="0"/>
              <a:t>Il n’y aura plus de gens tristes,</a:t>
            </a:r>
            <a:endParaRPr lang="en-CA" sz="3600" i="1" dirty="0"/>
          </a:p>
          <a:p>
            <a:pPr marL="0" indent="0">
              <a:buNone/>
            </a:pPr>
            <a:r>
              <a:rPr lang="fr-CA" sz="3600" i="1" dirty="0"/>
              <a:t>malades ou malheureux.</a:t>
            </a:r>
            <a:endParaRPr lang="en-CA" sz="3600" i="1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fr-CA" sz="4000" b="1" dirty="0"/>
              <a:t>R/ Dieu, tu es bon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Loué sois-tu !</a:t>
            </a:r>
            <a:endParaRPr lang="en-CA" sz="4000" b="1" dirty="0"/>
          </a:p>
          <a:p>
            <a:pPr marL="0" indent="0">
              <a:buNone/>
            </a:pPr>
            <a:r>
              <a:rPr lang="fr-CA" sz="4000" b="1" dirty="0"/>
              <a:t>     Gloire à toi !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251044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6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789" y="809897"/>
            <a:ext cx="94139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i="1" dirty="0"/>
              <a:t>Par lui, avec lui et en lui, </a:t>
            </a:r>
            <a:endParaRPr lang="en-CA" sz="3600" i="1" dirty="0"/>
          </a:p>
          <a:p>
            <a:r>
              <a:rPr lang="fr-CA" sz="3600" i="1" dirty="0"/>
              <a:t>à toi, Dieu le Père tout-puissant, </a:t>
            </a:r>
            <a:endParaRPr lang="en-CA" sz="3600" i="1" dirty="0"/>
          </a:p>
          <a:p>
            <a:r>
              <a:rPr lang="fr-CA" sz="3600" i="1" dirty="0"/>
              <a:t>dans l’unité du Saint-Esprit, </a:t>
            </a:r>
            <a:endParaRPr lang="en-CA" sz="3600" i="1" dirty="0"/>
          </a:p>
          <a:p>
            <a:r>
              <a:rPr lang="fr-CA" sz="3600" i="1" dirty="0"/>
              <a:t>tout honneur et toute gloire,</a:t>
            </a:r>
            <a:endParaRPr lang="en-CA" sz="3600" i="1" dirty="0"/>
          </a:p>
          <a:p>
            <a:r>
              <a:rPr lang="fr-CA" sz="3600" i="1" dirty="0"/>
              <a:t> pour les siècles des siècles.</a:t>
            </a:r>
            <a:endParaRPr lang="en-CA" sz="3600" i="1" dirty="0"/>
          </a:p>
          <a:p>
            <a:r>
              <a:rPr lang="fr-CA" sz="3600" i="1" dirty="0"/>
              <a:t> </a:t>
            </a:r>
            <a:endParaRPr lang="en-CA" sz="3600" i="1" dirty="0"/>
          </a:p>
          <a:p>
            <a:r>
              <a:rPr lang="fr-CA" sz="4400" b="1" dirty="0"/>
              <a:t>R/  Amen      </a:t>
            </a:r>
            <a:endParaRPr lang="en-CA" sz="4400" b="1" dirty="0"/>
          </a:p>
          <a:p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4267650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63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934200"/>
            <a:ext cx="1905000" cy="228600"/>
          </a:xfrm>
        </p:spPr>
        <p:txBody>
          <a:bodyPr/>
          <a:lstStyle/>
          <a:p>
            <a:pPr algn="l" eaLnBrk="1" hangingPunct="1"/>
            <a:r>
              <a:rPr lang="en-US" altLang="en-US" sz="800"/>
              <a:t>--------------------------------</a:t>
            </a:r>
            <a:endParaRPr lang="en-CA" altLang="en-US" sz="800"/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543209" y="1506001"/>
            <a:ext cx="871296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en-US" i="1" dirty="0">
              <a:latin typeface="Calibri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000" dirty="0">
                <a:latin typeface="Calibri"/>
              </a:rPr>
              <a:t>Notre Père qui es au cieux, que ton nom soit sanctifié, que ton règne vienne, que ta volonté soit faite sur la terre comme au ciel.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en-US" dirty="0">
                <a:latin typeface="Calibri"/>
              </a:rPr>
              <a:t> </a:t>
            </a:r>
            <a:endParaRPr lang="en-US" altLang="en-US" dirty="0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485" y="288865"/>
            <a:ext cx="37444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altLang="en-US" sz="3600" dirty="0">
                <a:solidFill>
                  <a:prstClr val="black"/>
                </a:solidFill>
              </a:rPr>
              <a:t>Notre Père  </a:t>
            </a:r>
          </a:p>
        </p:txBody>
      </p:sp>
    </p:spTree>
    <p:extLst>
      <p:ext uri="{BB962C8B-B14F-4D97-AF65-F5344CB8AC3E}">
        <p14:creationId xmlns:p14="http://schemas.microsoft.com/office/powerpoint/2010/main" val="25164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896" y="1130169"/>
            <a:ext cx="101751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i="1" dirty="0">
                <a:latin typeface="+mj-lt"/>
              </a:rPr>
              <a:t>O Christ, sans ton Esprit,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	nous ne pouvons nous aimer 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les uns les autres.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Prends pitié de nous.</a:t>
            </a:r>
          </a:p>
          <a:p>
            <a:pPr algn="ctr"/>
            <a:endParaRPr lang="en-CA" sz="3600" i="1" dirty="0">
              <a:latin typeface="+mj-lt"/>
            </a:endParaRPr>
          </a:p>
          <a:p>
            <a:pPr algn="ctr"/>
            <a:r>
              <a:rPr lang="fr-CA" sz="4400" b="1" dirty="0"/>
              <a:t>R/ : Prends pitié de nous.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1949095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934200"/>
            <a:ext cx="1905000" cy="228600"/>
          </a:xfrm>
        </p:spPr>
        <p:txBody>
          <a:bodyPr/>
          <a:lstStyle/>
          <a:p>
            <a:pPr algn="l" eaLnBrk="1" hangingPunct="1"/>
            <a:r>
              <a:rPr lang="en-US" altLang="en-US" sz="800"/>
              <a:t>--------------------------------</a:t>
            </a:r>
            <a:endParaRPr lang="en-CA" altLang="en-US" sz="800"/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1600200" y="928667"/>
            <a:ext cx="88882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000" dirty="0">
                <a:latin typeface="Calibri"/>
              </a:rPr>
              <a:t>Donne-nous aujourd’hui notre pain de ce jour.  Pardonne-nous nos offenses, comme nous pardonnons aussi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000" dirty="0">
                <a:latin typeface="Calibri"/>
              </a:rPr>
              <a:t>à ceux qui nous ont offensés.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000" b="1" dirty="0">
                <a:latin typeface="Calibri"/>
              </a:rPr>
              <a:t>Et ne nous laisse pas entrer en tentation,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000" dirty="0">
                <a:latin typeface="Calibri"/>
              </a:rPr>
              <a:t>mais délivre-nous du Mal.</a:t>
            </a:r>
            <a:endParaRPr lang="en-US" altLang="en-US" sz="4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9446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85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934200"/>
            <a:ext cx="1905000" cy="228600"/>
          </a:xfrm>
        </p:spPr>
        <p:txBody>
          <a:bodyPr/>
          <a:lstStyle/>
          <a:p>
            <a:pPr algn="l" eaLnBrk="1" hangingPunct="1"/>
            <a:r>
              <a:rPr lang="en-US" altLang="en-US" sz="800"/>
              <a:t>--------------------------------</a:t>
            </a:r>
            <a:endParaRPr lang="en-CA" altLang="en-US" sz="800"/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733006" y="1424899"/>
            <a:ext cx="864761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en-US" sz="4400" b="1" dirty="0">
                <a:latin typeface="Calibri"/>
              </a:rPr>
              <a:t>Car c’est à toi qu’appartiennent le règne, la puissance et la gloire pour les siècles des siècles!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4000" dirty="0">
                <a:latin typeface="Calibri"/>
                <a:ea typeface="Times New Roman"/>
              </a:rPr>
              <a:t>Ω</a:t>
            </a:r>
            <a:endParaRPr lang="en-US" altLang="en-US" sz="4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5533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570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1306287"/>
            <a:ext cx="9875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i="1" dirty="0"/>
              <a:t>Que la paix du Seigneur </a:t>
            </a:r>
            <a:endParaRPr lang="en-CA" sz="3600" i="1" dirty="0"/>
          </a:p>
          <a:p>
            <a:r>
              <a:rPr lang="fr-CA" sz="3600" i="1" dirty="0"/>
              <a:t>soit toujours avec vous.</a:t>
            </a:r>
            <a:endParaRPr lang="en-CA" sz="3600" i="1" dirty="0"/>
          </a:p>
          <a:p>
            <a:r>
              <a:rPr lang="fr-CA" sz="3600" i="1" dirty="0"/>
              <a:t> </a:t>
            </a:r>
            <a:endParaRPr lang="en-CA" sz="3600" i="1" dirty="0"/>
          </a:p>
          <a:p>
            <a:r>
              <a:rPr lang="fr-CA" sz="4400" b="1" dirty="0"/>
              <a:t>R/ : Et avec votre esprit.  </a:t>
            </a:r>
            <a:endParaRPr lang="en-CA" sz="44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95663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320" y="426720"/>
            <a:ext cx="774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/>
              <a:t>En respectant la distanciation,</a:t>
            </a:r>
          </a:p>
          <a:p>
            <a:r>
              <a:rPr lang="fr-CA" sz="4800" dirty="0"/>
              <a:t>Offrons un geste de paix.</a:t>
            </a:r>
            <a:endParaRPr lang="en-CA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2130573"/>
            <a:ext cx="3553098" cy="47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9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557" y="393814"/>
            <a:ext cx="4795737" cy="590349"/>
          </a:xfrm>
          <a:prstGeom prst="rect">
            <a:avLst/>
          </a:prstGeom>
          <a:gradFill flip="none" rotWithShape="1">
            <a:gsLst>
              <a:gs pos="78000">
                <a:srgbClr val="FFCE8D"/>
              </a:gs>
              <a:gs pos="0">
                <a:srgbClr val="FFFCE9"/>
              </a:gs>
              <a:gs pos="100000">
                <a:srgbClr val="FFB34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14300" dist="139700" dir="5400000" sx="95000" sy="95000" algn="t" rotWithShape="0">
              <a:srgbClr val="774713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36000" numCol="1" rtlCol="0" anchor="ctr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spcAft>
                <a:spcPts val="1425"/>
              </a:spcAft>
              <a:defRPr sz="3600" b="1">
                <a:solidFill>
                  <a:sysClr val="windowText" lastClr="000000"/>
                </a:solidFill>
                <a:latin typeface="Calibri" panose="020F0502020204030204" pitchFamily="34" charset="0"/>
                <a:ea typeface="Arial Unicode MS" pitchFamily="2"/>
                <a:cs typeface="Mangal" pitchFamily="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CA" dirty="0"/>
              <a:t>Agneau de </a:t>
            </a:r>
            <a:r>
              <a:rPr lang="en-CA" dirty="0" err="1"/>
              <a:t>Dieu</a:t>
            </a:r>
            <a:r>
              <a:rPr lang="en-CA" dirty="0"/>
              <a:t> </a:t>
            </a:r>
            <a:endParaRPr lang="fr-CA" b="0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12851" y="1129364"/>
            <a:ext cx="996315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Agneau de Dieu,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qui enlèves le péché du monde,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prends pitié de nous. 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(bis)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Agneau de Dieu,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qui enlèves le péché du monde,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donne-nous la paix.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3536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374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5" y="613490"/>
            <a:ext cx="105350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i="1" dirty="0"/>
              <a:t>Heureux les invités au repas du Seigneur!</a:t>
            </a:r>
            <a:endParaRPr lang="en-CA" sz="3600" i="1" dirty="0"/>
          </a:p>
          <a:p>
            <a:r>
              <a:rPr lang="fr-CA" sz="3600" i="1" dirty="0"/>
              <a:t> </a:t>
            </a:r>
            <a:endParaRPr lang="en-CA" sz="3600" i="1" dirty="0"/>
          </a:p>
          <a:p>
            <a:r>
              <a:rPr lang="fr-CA" sz="3600" i="1" dirty="0"/>
              <a:t>Voici l’Agneau de Dieu qui enlève </a:t>
            </a:r>
            <a:endParaRPr lang="en-CA" sz="3600" i="1" dirty="0"/>
          </a:p>
          <a:p>
            <a:r>
              <a:rPr lang="fr-CA" sz="3600" i="1" dirty="0"/>
              <a:t>le péché du monde.</a:t>
            </a:r>
            <a:endParaRPr lang="en-CA" sz="3600" i="1" dirty="0"/>
          </a:p>
          <a:p>
            <a:r>
              <a:rPr lang="fr-CA" sz="3600" i="1" dirty="0"/>
              <a:t> </a:t>
            </a:r>
            <a:endParaRPr lang="en-CA" sz="3600" i="1" dirty="0"/>
          </a:p>
          <a:p>
            <a:r>
              <a:rPr lang="fr-CA" sz="4400" b="1" dirty="0"/>
              <a:t>R/ Seigneur, je ne suis pas digne de te recevoir; </a:t>
            </a:r>
            <a:endParaRPr lang="en-CA" sz="4400" b="1" dirty="0"/>
          </a:p>
          <a:p>
            <a:r>
              <a:rPr lang="fr-CA" sz="4400" b="1" dirty="0"/>
              <a:t>mais dis seulement une parole </a:t>
            </a:r>
            <a:endParaRPr lang="en-CA" sz="4400" b="1" dirty="0"/>
          </a:p>
          <a:p>
            <a:r>
              <a:rPr lang="fr-CA" sz="4400" b="1" dirty="0"/>
              <a:t>et je serai guéri.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250340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82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439" y="999540"/>
            <a:ext cx="101751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1" dirty="0">
                <a:latin typeface="+mj-lt"/>
              </a:rPr>
              <a:t>Seigneur, sans ton Esprit,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i="1" dirty="0">
                <a:latin typeface="+mj-lt"/>
              </a:rPr>
              <a:t>	</a:t>
            </a:r>
            <a:r>
              <a:rPr lang="fr-CA" sz="3600" b="1" i="1" dirty="0">
                <a:latin typeface="+mj-lt"/>
              </a:rPr>
              <a:t>nous ne pouvons annoncer la Bonne Nouvelle.</a:t>
            </a:r>
            <a:endParaRPr lang="en-CA" sz="3600" i="1" dirty="0">
              <a:latin typeface="+mj-lt"/>
            </a:endParaRPr>
          </a:p>
          <a:p>
            <a:pPr algn="ctr"/>
            <a:r>
              <a:rPr lang="fr-CA" sz="3600" b="1" i="1" dirty="0">
                <a:latin typeface="+mj-lt"/>
              </a:rPr>
              <a:t>Prends pitié de nous.</a:t>
            </a:r>
          </a:p>
          <a:p>
            <a:pPr algn="ctr"/>
            <a:endParaRPr lang="en-CA" sz="3600" dirty="0">
              <a:latin typeface="+mj-lt"/>
            </a:endParaRPr>
          </a:p>
          <a:p>
            <a:endParaRPr lang="en-CA" sz="3600" i="1" dirty="0">
              <a:latin typeface="+mj-lt"/>
            </a:endParaRPr>
          </a:p>
          <a:p>
            <a:pPr algn="ctr"/>
            <a:r>
              <a:rPr lang="fr-CA" sz="4400" b="1" dirty="0"/>
              <a:t>R/ : Prends pitié de nous.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9448051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" y="809896"/>
            <a:ext cx="44762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 err="1"/>
              <a:t>Veuillez</a:t>
            </a:r>
            <a:r>
              <a:rPr lang="en-CA" sz="6000" dirty="0"/>
              <a:t> </a:t>
            </a:r>
            <a:r>
              <a:rPr lang="en-CA" sz="6000" dirty="0" err="1"/>
              <a:t>enfiler</a:t>
            </a:r>
            <a:r>
              <a:rPr lang="en-CA" sz="6000" dirty="0"/>
              <a:t> </a:t>
            </a:r>
            <a:r>
              <a:rPr lang="en-CA" sz="6000" dirty="0" err="1"/>
              <a:t>votre</a:t>
            </a:r>
            <a:r>
              <a:rPr lang="en-CA" sz="6000" dirty="0"/>
              <a:t> masque pour la communion.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1" y="661851"/>
            <a:ext cx="6843292" cy="52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70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634" y="5672743"/>
            <a:ext cx="4728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err="1"/>
              <a:t>Remerciements</a:t>
            </a:r>
            <a:r>
              <a:rPr lang="en-CA" sz="6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0" y="139337"/>
            <a:ext cx="5522599" cy="55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80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269966"/>
            <a:ext cx="99974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/>
              <a:t>L’envoi</a:t>
            </a:r>
            <a:endParaRPr lang="en-CA" sz="3600" b="1" dirty="0"/>
          </a:p>
          <a:p>
            <a:r>
              <a:rPr lang="fr-CA" sz="3600" dirty="0"/>
              <a:t> </a:t>
            </a:r>
            <a:endParaRPr lang="en-CA" sz="3600" b="1" dirty="0"/>
          </a:p>
          <a:p>
            <a:r>
              <a:rPr lang="fr-CA" sz="3600" dirty="0"/>
              <a:t>Le curé: </a:t>
            </a:r>
            <a:r>
              <a:rPr lang="fr-CA" sz="3600" i="1" dirty="0"/>
              <a:t>Le Seigneur est avec vous.</a:t>
            </a:r>
            <a:endParaRPr lang="en-CA" sz="3600" i="1" dirty="0"/>
          </a:p>
          <a:p>
            <a:r>
              <a:rPr lang="fr-CA" sz="4000" b="1" dirty="0"/>
              <a:t>R/ : Et avec votre esprit.</a:t>
            </a:r>
            <a:endParaRPr lang="en-CA" sz="4000" b="1" dirty="0"/>
          </a:p>
          <a:p>
            <a:r>
              <a:rPr lang="fr-CA" sz="3600" b="1" dirty="0"/>
              <a:t> </a:t>
            </a:r>
            <a:endParaRPr lang="en-CA" sz="3600" dirty="0"/>
          </a:p>
          <a:p>
            <a:r>
              <a:rPr lang="fr-CA" sz="3600" dirty="0"/>
              <a:t>Le curé :</a:t>
            </a:r>
            <a:r>
              <a:rPr lang="en-CA" sz="3600" b="1" dirty="0"/>
              <a:t> </a:t>
            </a:r>
            <a:r>
              <a:rPr lang="fr-CA" sz="3600" i="1" dirty="0"/>
              <a:t>Que Dieu tout-puissant vous bénisse,</a:t>
            </a:r>
            <a:endParaRPr lang="en-CA" sz="3600" i="1" dirty="0"/>
          </a:p>
          <a:p>
            <a:r>
              <a:rPr lang="fr-CA" sz="3600" i="1" dirty="0"/>
              <a:t>le Père, le Fils et le Saint-Esprit.</a:t>
            </a:r>
            <a:endParaRPr lang="en-CA" sz="3600" i="1" dirty="0"/>
          </a:p>
          <a:p>
            <a:r>
              <a:rPr lang="fr-CA" sz="4000" b="1" dirty="0"/>
              <a:t>R/ : Amen</a:t>
            </a:r>
            <a:endParaRPr lang="en-CA" sz="4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15180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269966"/>
            <a:ext cx="99974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/>
              <a:t>L’envoi</a:t>
            </a:r>
            <a:endParaRPr lang="en-CA" sz="3600" b="1" dirty="0"/>
          </a:p>
          <a:p>
            <a:r>
              <a:rPr lang="fr-CA" sz="3600" dirty="0"/>
              <a:t> </a:t>
            </a:r>
            <a:endParaRPr lang="en-CA" sz="3600" b="1" dirty="0"/>
          </a:p>
          <a:p>
            <a:r>
              <a:rPr lang="fr-CA" sz="3600" dirty="0"/>
              <a:t>Le curé : </a:t>
            </a:r>
            <a:r>
              <a:rPr lang="fr-CA" sz="3600" i="1" dirty="0"/>
              <a:t>Allons dans la paix du Christ.</a:t>
            </a:r>
          </a:p>
          <a:p>
            <a:endParaRPr lang="en-CA" sz="3600" b="1" dirty="0"/>
          </a:p>
          <a:p>
            <a:r>
              <a:rPr lang="fr-CA" sz="4000" b="1" dirty="0"/>
              <a:t>R/ : Nous rendons grâce à Dieu!</a:t>
            </a:r>
            <a:endParaRPr lang="en-CA" sz="4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2624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634" y="5672743"/>
            <a:ext cx="4728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/>
              <a:t>F</a:t>
            </a:r>
            <a:r>
              <a:rPr lang="fr-CA" sz="6600" dirty="0" err="1"/>
              <a:t>élicitations</a:t>
            </a:r>
            <a:r>
              <a:rPr lang="fr-CA" sz="6600" dirty="0"/>
              <a:t>!</a:t>
            </a:r>
            <a:endParaRPr lang="en-CA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0" y="139337"/>
            <a:ext cx="5522599" cy="55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80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0564" y="745460"/>
            <a:ext cx="571141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Gloire à Dieu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6927" y="2420037"/>
            <a:ext cx="10118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000" dirty="0"/>
              <a:t>  Gloire à Dieu, au plus haut des cieux,</a:t>
            </a:r>
          </a:p>
          <a:p>
            <a:pPr algn="ctr">
              <a:lnSpc>
                <a:spcPct val="150000"/>
              </a:lnSpc>
            </a:pPr>
            <a:r>
              <a:rPr lang="fr-CA" sz="4000" dirty="0"/>
              <a:t>Et paix sur la terre aux hommes qu’il aime.</a:t>
            </a:r>
          </a:p>
        </p:txBody>
      </p:sp>
    </p:spTree>
    <p:extLst>
      <p:ext uri="{BB962C8B-B14F-4D97-AF65-F5344CB8AC3E}">
        <p14:creationId xmlns:p14="http://schemas.microsoft.com/office/powerpoint/2010/main" val="2999938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E50958-0B88-430B-8CEA-5F575DAFC97F}" vid="{270B7044-675B-4330-8326-B6C760488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Chants-St.Thomas</Template>
  <TotalTime>1477</TotalTime>
  <Words>1714</Words>
  <Application>Microsoft Office PowerPoint</Application>
  <PresentationFormat>Grand écran</PresentationFormat>
  <Paragraphs>317</Paragraphs>
  <Slides>75</Slides>
  <Notes>17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84" baseType="lpstr">
      <vt:lpstr>Arial</vt:lpstr>
      <vt:lpstr>Baskerville Old Face</vt:lpstr>
      <vt:lpstr>Bookman Old Style</vt:lpstr>
      <vt:lpstr>Calibri</vt:lpstr>
      <vt:lpstr>Calibri Light</vt:lpstr>
      <vt:lpstr>Cambria</vt:lpstr>
      <vt:lpstr>Constantia</vt:lpstr>
      <vt:lpstr>Times New Roman</vt:lpstr>
      <vt:lpstr>Office Theme</vt:lpstr>
      <vt:lpstr>Présentation PowerPoint</vt:lpstr>
      <vt:lpstr>Présentation PowerPoint</vt:lpstr>
      <vt:lpstr>Veuillez éteindre toute sonnerie  ou la rendre silencieuse, s’il-vous-plaît.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 Acclamation    </vt:lpstr>
      <vt:lpstr>Présentation PowerPoint</vt:lpstr>
      <vt:lpstr>Acclamons La Parole de Dieu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--------------------------------</vt:lpstr>
      <vt:lpstr>--------------------------------</vt:lpstr>
      <vt:lpstr>Présentation PowerPoint</vt:lpstr>
      <vt:lpstr>--------------------------------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Ouellet</dc:creator>
  <cp:lastModifiedBy>Caroline Maillet-Rao</cp:lastModifiedBy>
  <cp:revision>43</cp:revision>
  <dcterms:created xsi:type="dcterms:W3CDTF">2017-12-29T19:09:19Z</dcterms:created>
  <dcterms:modified xsi:type="dcterms:W3CDTF">2021-04-14T15:57:57Z</dcterms:modified>
</cp:coreProperties>
</file>