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8"/>
  </p:notesMasterIdLst>
  <p:handoutMasterIdLst>
    <p:handoutMasterId r:id="rId39"/>
  </p:handoutMasterIdLst>
  <p:sldIdLst>
    <p:sldId id="257" r:id="rId2"/>
    <p:sldId id="264" r:id="rId3"/>
    <p:sldId id="262" r:id="rId4"/>
    <p:sldId id="261" r:id="rId5"/>
    <p:sldId id="265" r:id="rId6"/>
    <p:sldId id="268" r:id="rId7"/>
    <p:sldId id="276" r:id="rId8"/>
    <p:sldId id="292" r:id="rId9"/>
    <p:sldId id="291" r:id="rId10"/>
    <p:sldId id="280" r:id="rId11"/>
    <p:sldId id="293" r:id="rId12"/>
    <p:sldId id="296" r:id="rId13"/>
    <p:sldId id="297" r:id="rId14"/>
    <p:sldId id="294" r:id="rId15"/>
    <p:sldId id="270" r:id="rId16"/>
    <p:sldId id="281" r:id="rId17"/>
    <p:sldId id="267" r:id="rId18"/>
    <p:sldId id="272" r:id="rId19"/>
    <p:sldId id="295" r:id="rId20"/>
    <p:sldId id="300" r:id="rId21"/>
    <p:sldId id="299" r:id="rId22"/>
    <p:sldId id="301" r:id="rId23"/>
    <p:sldId id="302" r:id="rId24"/>
    <p:sldId id="303" r:id="rId25"/>
    <p:sldId id="304" r:id="rId26"/>
    <p:sldId id="305" r:id="rId27"/>
    <p:sldId id="307" r:id="rId28"/>
    <p:sldId id="306" r:id="rId29"/>
    <p:sldId id="308" r:id="rId30"/>
    <p:sldId id="309" r:id="rId31"/>
    <p:sldId id="283" r:id="rId32"/>
    <p:sldId id="310" r:id="rId33"/>
    <p:sldId id="311" r:id="rId34"/>
    <p:sldId id="312" r:id="rId35"/>
    <p:sldId id="313" r:id="rId36"/>
    <p:sldId id="271" r:id="rId37"/>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Maillet-Rao" initials="CMR" lastIdx="1" clrIdx="0">
    <p:extLst>
      <p:ext uri="{19B8F6BF-5375-455C-9EA6-DF929625EA0E}">
        <p15:presenceInfo xmlns:p15="http://schemas.microsoft.com/office/powerpoint/2012/main" userId="S::caromaro@csno.ab.ca::bfd1aff5-dd21-40de-a7ff-1edd1a258d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F3014-664F-4959-AB00-B33398EFBA1A}" v="113" dt="2021-02-25T22:56:46.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660"/>
  </p:normalViewPr>
  <p:slideViewPr>
    <p:cSldViewPr snapToGrid="0">
      <p:cViewPr varScale="1">
        <p:scale>
          <a:sx n="86" d="100"/>
          <a:sy n="86" d="100"/>
        </p:scale>
        <p:origin x="490" y="4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Maillet-Rao" userId="bfd1aff5-dd21-40de-a7ff-1edd1a258d0f" providerId="ADAL" clId="{3ACF3014-664F-4959-AB00-B33398EFBA1A}"/>
    <pc:docChg chg="undo redo custSel addSld delSld modSld sldOrd">
      <pc:chgData name="Caroline Maillet-Rao" userId="bfd1aff5-dd21-40de-a7ff-1edd1a258d0f" providerId="ADAL" clId="{3ACF3014-664F-4959-AB00-B33398EFBA1A}" dt="2021-03-01T16:50:22.512" v="23587" actId="255"/>
      <pc:docMkLst>
        <pc:docMk/>
      </pc:docMkLst>
      <pc:sldChg chg="modSp mod">
        <pc:chgData name="Caroline Maillet-Rao" userId="bfd1aff5-dd21-40de-a7ff-1edd1a258d0f" providerId="ADAL" clId="{3ACF3014-664F-4959-AB00-B33398EFBA1A}" dt="2021-02-24T18:09:25.960" v="21" actId="20577"/>
        <pc:sldMkLst>
          <pc:docMk/>
          <pc:sldMk cId="4043737824" sldId="257"/>
        </pc:sldMkLst>
        <pc:spChg chg="mod">
          <ac:chgData name="Caroline Maillet-Rao" userId="bfd1aff5-dd21-40de-a7ff-1edd1a258d0f" providerId="ADAL" clId="{3ACF3014-664F-4959-AB00-B33398EFBA1A}" dt="2021-02-24T18:09:25.960" v="21" actId="20577"/>
          <ac:spMkLst>
            <pc:docMk/>
            <pc:sldMk cId="4043737824" sldId="257"/>
            <ac:spMk id="2" creationId="{78FD68DA-43BA-4508-8DE2-BA9BB7B2FA5B}"/>
          </ac:spMkLst>
        </pc:spChg>
      </pc:sldChg>
      <pc:sldChg chg="addSp delSp modSp mod">
        <pc:chgData name="Caroline Maillet-Rao" userId="bfd1aff5-dd21-40de-a7ff-1edd1a258d0f" providerId="ADAL" clId="{3ACF3014-664F-4959-AB00-B33398EFBA1A}" dt="2021-03-01T16:37:00.578" v="23480" actId="20577"/>
        <pc:sldMkLst>
          <pc:docMk/>
          <pc:sldMk cId="144789172" sldId="262"/>
        </pc:sldMkLst>
        <pc:spChg chg="mod">
          <ac:chgData name="Caroline Maillet-Rao" userId="bfd1aff5-dd21-40de-a7ff-1edd1a258d0f" providerId="ADAL" clId="{3ACF3014-664F-4959-AB00-B33398EFBA1A}" dt="2021-03-01T16:37:00.578" v="23480" actId="20577"/>
          <ac:spMkLst>
            <pc:docMk/>
            <pc:sldMk cId="144789172" sldId="262"/>
            <ac:spMk id="3" creationId="{80F4E942-9183-49B9-B29F-0C2B939740FE}"/>
          </ac:spMkLst>
        </pc:spChg>
        <pc:spChg chg="mod">
          <ac:chgData name="Caroline Maillet-Rao" userId="bfd1aff5-dd21-40de-a7ff-1edd1a258d0f" providerId="ADAL" clId="{3ACF3014-664F-4959-AB00-B33398EFBA1A}" dt="2021-02-24T18:33:06.806" v="943" actId="20577"/>
          <ac:spMkLst>
            <pc:docMk/>
            <pc:sldMk cId="144789172" sldId="262"/>
            <ac:spMk id="4" creationId="{811987A3-3382-431E-9E5C-C1356D0797D2}"/>
          </ac:spMkLst>
        </pc:spChg>
        <pc:picChg chg="del">
          <ac:chgData name="Caroline Maillet-Rao" userId="bfd1aff5-dd21-40de-a7ff-1edd1a258d0f" providerId="ADAL" clId="{3ACF3014-664F-4959-AB00-B33398EFBA1A}" dt="2021-02-24T18:44:04.496" v="949" actId="21"/>
          <ac:picMkLst>
            <pc:docMk/>
            <pc:sldMk cId="144789172" sldId="262"/>
            <ac:picMk id="6" creationId="{D35CE48D-56B4-4C10-9118-ED8F8049CAFF}"/>
          </ac:picMkLst>
        </pc:picChg>
        <pc:picChg chg="add mod">
          <ac:chgData name="Caroline Maillet-Rao" userId="bfd1aff5-dd21-40de-a7ff-1edd1a258d0f" providerId="ADAL" clId="{3ACF3014-664F-4959-AB00-B33398EFBA1A}" dt="2021-02-24T18:44:28.014" v="953" actId="1076"/>
          <ac:picMkLst>
            <pc:docMk/>
            <pc:sldMk cId="144789172" sldId="262"/>
            <ac:picMk id="8" creationId="{9CC48CDD-E4AA-4E06-8C07-322A7CE54725}"/>
          </ac:picMkLst>
        </pc:picChg>
      </pc:sldChg>
      <pc:sldChg chg="modSp mod">
        <pc:chgData name="Caroline Maillet-Rao" userId="bfd1aff5-dd21-40de-a7ff-1edd1a258d0f" providerId="ADAL" clId="{3ACF3014-664F-4959-AB00-B33398EFBA1A}" dt="2021-02-25T17:29:24.451" v="6535" actId="20577"/>
        <pc:sldMkLst>
          <pc:docMk/>
          <pc:sldMk cId="1067406180" sldId="264"/>
        </pc:sldMkLst>
        <pc:spChg chg="mod">
          <ac:chgData name="Caroline Maillet-Rao" userId="bfd1aff5-dd21-40de-a7ff-1edd1a258d0f" providerId="ADAL" clId="{3ACF3014-664F-4959-AB00-B33398EFBA1A}" dt="2021-02-24T18:09:32.953" v="23" actId="20577"/>
          <ac:spMkLst>
            <pc:docMk/>
            <pc:sldMk cId="1067406180" sldId="264"/>
            <ac:spMk id="2" creationId="{2164C3F5-99BD-493B-BBFE-36415DBFA0E6}"/>
          </ac:spMkLst>
        </pc:spChg>
        <pc:spChg chg="mod">
          <ac:chgData name="Caroline Maillet-Rao" userId="bfd1aff5-dd21-40de-a7ff-1edd1a258d0f" providerId="ADAL" clId="{3ACF3014-664F-4959-AB00-B33398EFBA1A}" dt="2021-02-25T17:29:24.451" v="6535" actId="20577"/>
          <ac:spMkLst>
            <pc:docMk/>
            <pc:sldMk cId="1067406180" sldId="264"/>
            <ac:spMk id="3" creationId="{6A8327B0-BC5B-4299-A111-54DF8EDA2353}"/>
          </ac:spMkLst>
        </pc:spChg>
      </pc:sldChg>
      <pc:sldChg chg="modSp mod">
        <pc:chgData name="Caroline Maillet-Rao" userId="bfd1aff5-dd21-40de-a7ff-1edd1a258d0f" providerId="ADAL" clId="{3ACF3014-664F-4959-AB00-B33398EFBA1A}" dt="2021-02-25T17:32:00.574" v="6567" actId="20577"/>
        <pc:sldMkLst>
          <pc:docMk/>
          <pc:sldMk cId="297470235" sldId="265"/>
        </pc:sldMkLst>
        <pc:spChg chg="mod">
          <ac:chgData name="Caroline Maillet-Rao" userId="bfd1aff5-dd21-40de-a7ff-1edd1a258d0f" providerId="ADAL" clId="{3ACF3014-664F-4959-AB00-B33398EFBA1A}" dt="2021-02-24T22:07:03.309" v="5749" actId="21"/>
          <ac:spMkLst>
            <pc:docMk/>
            <pc:sldMk cId="297470235" sldId="265"/>
            <ac:spMk id="2" creationId="{DE34702A-0488-43C7-AA92-D053C39E43F6}"/>
          </ac:spMkLst>
        </pc:spChg>
        <pc:spChg chg="mod">
          <ac:chgData name="Caroline Maillet-Rao" userId="bfd1aff5-dd21-40de-a7ff-1edd1a258d0f" providerId="ADAL" clId="{3ACF3014-664F-4959-AB00-B33398EFBA1A}" dt="2021-02-25T17:32:00.574" v="6567" actId="20577"/>
          <ac:spMkLst>
            <pc:docMk/>
            <pc:sldMk cId="297470235" sldId="265"/>
            <ac:spMk id="4" creationId="{66E55AAC-A646-4E19-97E5-96D2222089F7}"/>
          </ac:spMkLst>
        </pc:spChg>
      </pc:sldChg>
      <pc:sldChg chg="modSp mod">
        <pc:chgData name="Caroline Maillet-Rao" userId="bfd1aff5-dd21-40de-a7ff-1edd1a258d0f" providerId="ADAL" clId="{3ACF3014-664F-4959-AB00-B33398EFBA1A}" dt="2021-02-24T22:05:12.289" v="5711" actId="20577"/>
        <pc:sldMkLst>
          <pc:docMk/>
          <pc:sldMk cId="1701024996" sldId="267"/>
        </pc:sldMkLst>
        <pc:spChg chg="mod">
          <ac:chgData name="Caroline Maillet-Rao" userId="bfd1aff5-dd21-40de-a7ff-1edd1a258d0f" providerId="ADAL" clId="{3ACF3014-664F-4959-AB00-B33398EFBA1A}" dt="2021-02-24T22:04:37.559" v="5645" actId="20577"/>
          <ac:spMkLst>
            <pc:docMk/>
            <pc:sldMk cId="1701024996" sldId="267"/>
            <ac:spMk id="2" creationId="{0A35B2F8-9168-450E-984A-530313DD3170}"/>
          </ac:spMkLst>
        </pc:spChg>
        <pc:spChg chg="mod">
          <ac:chgData name="Caroline Maillet-Rao" userId="bfd1aff5-dd21-40de-a7ff-1edd1a258d0f" providerId="ADAL" clId="{3ACF3014-664F-4959-AB00-B33398EFBA1A}" dt="2021-02-24T22:05:12.289" v="5711" actId="20577"/>
          <ac:spMkLst>
            <pc:docMk/>
            <pc:sldMk cId="1701024996" sldId="267"/>
            <ac:spMk id="6" creationId="{03F41FA2-4F26-49BB-925F-3402A59B9C6D}"/>
          </ac:spMkLst>
        </pc:spChg>
      </pc:sldChg>
      <pc:sldChg chg="addSp delSp modSp mod">
        <pc:chgData name="Caroline Maillet-Rao" userId="bfd1aff5-dd21-40de-a7ff-1edd1a258d0f" providerId="ADAL" clId="{3ACF3014-664F-4959-AB00-B33398EFBA1A}" dt="2021-02-25T17:32:27.004" v="6568" actId="255"/>
        <pc:sldMkLst>
          <pc:docMk/>
          <pc:sldMk cId="1942478258" sldId="268"/>
        </pc:sldMkLst>
        <pc:spChg chg="mod">
          <ac:chgData name="Caroline Maillet-Rao" userId="bfd1aff5-dd21-40de-a7ff-1edd1a258d0f" providerId="ADAL" clId="{3ACF3014-664F-4959-AB00-B33398EFBA1A}" dt="2021-02-24T19:34:08.006" v="1058" actId="1076"/>
          <ac:spMkLst>
            <pc:docMk/>
            <pc:sldMk cId="1942478258" sldId="268"/>
            <ac:spMk id="8" creationId="{54D4298A-B045-413F-8594-CBA5D4CB9C83}"/>
          </ac:spMkLst>
        </pc:spChg>
        <pc:spChg chg="mod">
          <ac:chgData name="Caroline Maillet-Rao" userId="bfd1aff5-dd21-40de-a7ff-1edd1a258d0f" providerId="ADAL" clId="{3ACF3014-664F-4959-AB00-B33398EFBA1A}" dt="2021-02-25T17:32:27.004" v="6568" actId="255"/>
          <ac:spMkLst>
            <pc:docMk/>
            <pc:sldMk cId="1942478258" sldId="268"/>
            <ac:spMk id="13" creationId="{14C73B69-243D-4ACD-A8FB-46089E68D1F4}"/>
          </ac:spMkLst>
        </pc:spChg>
        <pc:picChg chg="del">
          <ac:chgData name="Caroline Maillet-Rao" userId="bfd1aff5-dd21-40de-a7ff-1edd1a258d0f" providerId="ADAL" clId="{3ACF3014-664F-4959-AB00-B33398EFBA1A}" dt="2021-02-24T19:32:25.677" v="1016" actId="21"/>
          <ac:picMkLst>
            <pc:docMk/>
            <pc:sldMk cId="1942478258" sldId="268"/>
            <ac:picMk id="7" creationId="{45646CB5-D950-41ED-8C7D-CDFAB6186979}"/>
          </ac:picMkLst>
        </pc:picChg>
        <pc:picChg chg="add del mod">
          <ac:chgData name="Caroline Maillet-Rao" userId="bfd1aff5-dd21-40de-a7ff-1edd1a258d0f" providerId="ADAL" clId="{3ACF3014-664F-4959-AB00-B33398EFBA1A}" dt="2021-02-24T20:49:36.641" v="2158" actId="21"/>
          <ac:picMkLst>
            <pc:docMk/>
            <pc:sldMk cId="1942478258" sldId="268"/>
            <ac:picMk id="1026" creationId="{D3381047-3759-403C-ACC1-DC04F3182139}"/>
          </ac:picMkLst>
        </pc:picChg>
        <pc:picChg chg="add mod">
          <ac:chgData name="Caroline Maillet-Rao" userId="bfd1aff5-dd21-40de-a7ff-1edd1a258d0f" providerId="ADAL" clId="{3ACF3014-664F-4959-AB00-B33398EFBA1A}" dt="2021-02-24T19:34:01.930" v="1057" actId="14100"/>
          <ac:picMkLst>
            <pc:docMk/>
            <pc:sldMk cId="1942478258" sldId="268"/>
            <ac:picMk id="1028" creationId="{D13360FC-6124-42CC-B796-97230BD0A308}"/>
          </ac:picMkLst>
        </pc:picChg>
        <pc:picChg chg="del">
          <ac:chgData name="Caroline Maillet-Rao" userId="bfd1aff5-dd21-40de-a7ff-1edd1a258d0f" providerId="ADAL" clId="{3ACF3014-664F-4959-AB00-B33398EFBA1A}" dt="2021-02-24T19:32:23.360" v="1015" actId="21"/>
          <ac:picMkLst>
            <pc:docMk/>
            <pc:sldMk cId="1942478258" sldId="268"/>
            <ac:picMk id="2052" creationId="{8AF39111-3C35-490A-961E-A4F04527252B}"/>
          </ac:picMkLst>
        </pc:picChg>
        <pc:picChg chg="del">
          <ac:chgData name="Caroline Maillet-Rao" userId="bfd1aff5-dd21-40de-a7ff-1edd1a258d0f" providerId="ADAL" clId="{3ACF3014-664F-4959-AB00-B33398EFBA1A}" dt="2021-02-24T19:33:31.256" v="1051" actId="21"/>
          <ac:picMkLst>
            <pc:docMk/>
            <pc:sldMk cId="1942478258" sldId="268"/>
            <ac:picMk id="2054" creationId="{454E35B5-5DF6-4001-8A7B-C50F7FF6CDA8}"/>
          </ac:picMkLst>
        </pc:picChg>
      </pc:sldChg>
      <pc:sldChg chg="addSp delSp modSp mod">
        <pc:chgData name="Caroline Maillet-Rao" userId="bfd1aff5-dd21-40de-a7ff-1edd1a258d0f" providerId="ADAL" clId="{3ACF3014-664F-4959-AB00-B33398EFBA1A}" dt="2021-02-25T18:07:27.136" v="8767" actId="20577"/>
        <pc:sldMkLst>
          <pc:docMk/>
          <pc:sldMk cId="3975629484" sldId="270"/>
        </pc:sldMkLst>
        <pc:spChg chg="mod">
          <ac:chgData name="Caroline Maillet-Rao" userId="bfd1aff5-dd21-40de-a7ff-1edd1a258d0f" providerId="ADAL" clId="{3ACF3014-664F-4959-AB00-B33398EFBA1A}" dt="2021-02-25T18:07:27.136" v="8767" actId="20577"/>
          <ac:spMkLst>
            <pc:docMk/>
            <pc:sldMk cId="3975629484" sldId="270"/>
            <ac:spMk id="5" creationId="{FD180B19-8B86-4940-A8B1-3106B94B48EF}"/>
          </ac:spMkLst>
        </pc:spChg>
        <pc:spChg chg="del">
          <ac:chgData name="Caroline Maillet-Rao" userId="bfd1aff5-dd21-40de-a7ff-1edd1a258d0f" providerId="ADAL" clId="{3ACF3014-664F-4959-AB00-B33398EFBA1A}" dt="2021-02-24T21:52:49.253" v="5360" actId="21"/>
          <ac:spMkLst>
            <pc:docMk/>
            <pc:sldMk cId="3975629484" sldId="270"/>
            <ac:spMk id="6" creationId="{A2FBB5DC-F724-47F3-BE54-4160E9F08CF7}"/>
          </ac:spMkLst>
        </pc:spChg>
        <pc:spChg chg="add mod">
          <ac:chgData name="Caroline Maillet-Rao" userId="bfd1aff5-dd21-40de-a7ff-1edd1a258d0f" providerId="ADAL" clId="{3ACF3014-664F-4959-AB00-B33398EFBA1A}" dt="2021-02-24T22:30:41.618" v="5905" actId="1076"/>
          <ac:spMkLst>
            <pc:docMk/>
            <pc:sldMk cId="3975629484" sldId="270"/>
            <ac:spMk id="8" creationId="{12F8428D-8E3C-4A83-AD8F-0511A4AC89F0}"/>
          </ac:spMkLst>
        </pc:spChg>
        <pc:picChg chg="mod">
          <ac:chgData name="Caroline Maillet-Rao" userId="bfd1aff5-dd21-40de-a7ff-1edd1a258d0f" providerId="ADAL" clId="{3ACF3014-664F-4959-AB00-B33398EFBA1A}" dt="2021-02-24T22:30:38.212" v="5904" actId="1076"/>
          <ac:picMkLst>
            <pc:docMk/>
            <pc:sldMk cId="3975629484" sldId="270"/>
            <ac:picMk id="4098" creationId="{88498F90-9FC5-495F-881C-4FE766DB5D2F}"/>
          </ac:picMkLst>
        </pc:picChg>
        <pc:picChg chg="del mod">
          <ac:chgData name="Caroline Maillet-Rao" userId="bfd1aff5-dd21-40de-a7ff-1edd1a258d0f" providerId="ADAL" clId="{3ACF3014-664F-4959-AB00-B33398EFBA1A}" dt="2021-02-24T22:30:30.711" v="5902" actId="21"/>
          <ac:picMkLst>
            <pc:docMk/>
            <pc:sldMk cId="3975629484" sldId="270"/>
            <ac:picMk id="6146" creationId="{F069AD6A-3554-43F0-A6CC-8080B1532611}"/>
          </ac:picMkLst>
        </pc:picChg>
        <pc:picChg chg="del">
          <ac:chgData name="Caroline Maillet-Rao" userId="bfd1aff5-dd21-40de-a7ff-1edd1a258d0f" providerId="ADAL" clId="{3ACF3014-664F-4959-AB00-B33398EFBA1A}" dt="2021-02-24T22:30:33.219" v="5903" actId="21"/>
          <ac:picMkLst>
            <pc:docMk/>
            <pc:sldMk cId="3975629484" sldId="270"/>
            <ac:picMk id="6148" creationId="{1B288B79-40BA-4650-BEBA-0821997242CF}"/>
          </ac:picMkLst>
        </pc:picChg>
      </pc:sldChg>
      <pc:sldChg chg="modSp mod">
        <pc:chgData name="Caroline Maillet-Rao" userId="bfd1aff5-dd21-40de-a7ff-1edd1a258d0f" providerId="ADAL" clId="{3ACF3014-664F-4959-AB00-B33398EFBA1A}" dt="2021-02-25T23:04:42.944" v="23366" actId="20577"/>
        <pc:sldMkLst>
          <pc:docMk/>
          <pc:sldMk cId="1555271397" sldId="271"/>
        </pc:sldMkLst>
        <pc:spChg chg="mod">
          <ac:chgData name="Caroline Maillet-Rao" userId="bfd1aff5-dd21-40de-a7ff-1edd1a258d0f" providerId="ADAL" clId="{3ACF3014-664F-4959-AB00-B33398EFBA1A}" dt="2021-02-25T23:04:42.944" v="23366" actId="20577"/>
          <ac:spMkLst>
            <pc:docMk/>
            <pc:sldMk cId="1555271397" sldId="271"/>
            <ac:spMk id="3" creationId="{BD94ABCF-AE60-4627-BFF6-AFEF97A09E95}"/>
          </ac:spMkLst>
        </pc:spChg>
      </pc:sldChg>
      <pc:sldChg chg="addSp delSp modSp mod delAnim modAnim">
        <pc:chgData name="Caroline Maillet-Rao" userId="bfd1aff5-dd21-40de-a7ff-1edd1a258d0f" providerId="ADAL" clId="{3ACF3014-664F-4959-AB00-B33398EFBA1A}" dt="2021-02-24T22:48:11.746" v="6515" actId="20577"/>
        <pc:sldMkLst>
          <pc:docMk/>
          <pc:sldMk cId="3166384537" sldId="272"/>
        </pc:sldMkLst>
        <pc:spChg chg="add mod">
          <ac:chgData name="Caroline Maillet-Rao" userId="bfd1aff5-dd21-40de-a7ff-1edd1a258d0f" providerId="ADAL" clId="{3ACF3014-664F-4959-AB00-B33398EFBA1A}" dt="2021-02-24T22:48:11.746" v="6515" actId="20577"/>
          <ac:spMkLst>
            <pc:docMk/>
            <pc:sldMk cId="3166384537" sldId="272"/>
            <ac:spMk id="3" creationId="{3FBD5558-0B3F-4202-AAEB-34EADB02A83A}"/>
          </ac:spMkLst>
        </pc:spChg>
        <pc:spChg chg="del">
          <ac:chgData name="Caroline Maillet-Rao" userId="bfd1aff5-dd21-40de-a7ff-1edd1a258d0f" providerId="ADAL" clId="{3ACF3014-664F-4959-AB00-B33398EFBA1A}" dt="2021-02-24T22:41:31.777" v="6145" actId="21"/>
          <ac:spMkLst>
            <pc:docMk/>
            <pc:sldMk cId="3166384537" sldId="272"/>
            <ac:spMk id="8" creationId="{7CEF8678-0481-474A-9A7E-AAB2D1489426}"/>
          </ac:spMkLst>
        </pc:spChg>
        <pc:picChg chg="add mod">
          <ac:chgData name="Caroline Maillet-Rao" userId="bfd1aff5-dd21-40de-a7ff-1edd1a258d0f" providerId="ADAL" clId="{3ACF3014-664F-4959-AB00-B33398EFBA1A}" dt="2021-02-24T22:48:00.445" v="6511" actId="1076"/>
          <ac:picMkLst>
            <pc:docMk/>
            <pc:sldMk cId="3166384537" sldId="272"/>
            <ac:picMk id="4" creationId="{CC59920A-D1EC-497F-A147-55F7A1F6C4E5}"/>
          </ac:picMkLst>
        </pc:picChg>
        <pc:picChg chg="del">
          <ac:chgData name="Caroline Maillet-Rao" userId="bfd1aff5-dd21-40de-a7ff-1edd1a258d0f" providerId="ADAL" clId="{3ACF3014-664F-4959-AB00-B33398EFBA1A}" dt="2021-02-24T22:35:50.933" v="6144" actId="21"/>
          <ac:picMkLst>
            <pc:docMk/>
            <pc:sldMk cId="3166384537" sldId="272"/>
            <ac:picMk id="6" creationId="{DE6B81EB-8F34-49C7-8AC2-FAC7EDFC23D5}"/>
          </ac:picMkLst>
        </pc:picChg>
      </pc:sldChg>
      <pc:sldChg chg="del">
        <pc:chgData name="Caroline Maillet-Rao" userId="bfd1aff5-dd21-40de-a7ff-1edd1a258d0f" providerId="ADAL" clId="{3ACF3014-664F-4959-AB00-B33398EFBA1A}" dt="2021-02-25T18:09:02.353" v="8768" actId="2696"/>
        <pc:sldMkLst>
          <pc:docMk/>
          <pc:sldMk cId="2499442028" sldId="274"/>
        </pc:sldMkLst>
      </pc:sldChg>
      <pc:sldChg chg="del">
        <pc:chgData name="Caroline Maillet-Rao" userId="bfd1aff5-dd21-40de-a7ff-1edd1a258d0f" providerId="ADAL" clId="{3ACF3014-664F-4959-AB00-B33398EFBA1A}" dt="2021-02-25T18:09:09.031" v="8770" actId="2696"/>
        <pc:sldMkLst>
          <pc:docMk/>
          <pc:sldMk cId="896995708" sldId="275"/>
        </pc:sldMkLst>
      </pc:sldChg>
      <pc:sldChg chg="addSp delSp modSp mod">
        <pc:chgData name="Caroline Maillet-Rao" userId="bfd1aff5-dd21-40de-a7ff-1edd1a258d0f" providerId="ADAL" clId="{3ACF3014-664F-4959-AB00-B33398EFBA1A}" dt="2021-02-25T17:38:29.907" v="6601" actId="1076"/>
        <pc:sldMkLst>
          <pc:docMk/>
          <pc:sldMk cId="3574007896" sldId="276"/>
        </pc:sldMkLst>
        <pc:spChg chg="add del mod">
          <ac:chgData name="Caroline Maillet-Rao" userId="bfd1aff5-dd21-40de-a7ff-1edd1a258d0f" providerId="ADAL" clId="{3ACF3014-664F-4959-AB00-B33398EFBA1A}" dt="2021-02-25T17:38:29.907" v="6601" actId="1076"/>
          <ac:spMkLst>
            <pc:docMk/>
            <pc:sldMk cId="3574007896" sldId="276"/>
            <ac:spMk id="3" creationId="{1923DDCD-09F0-477A-B1DC-CFCDA7A66FBF}"/>
          </ac:spMkLst>
        </pc:spChg>
        <pc:spChg chg="del mod">
          <ac:chgData name="Caroline Maillet-Rao" userId="bfd1aff5-dd21-40de-a7ff-1edd1a258d0f" providerId="ADAL" clId="{3ACF3014-664F-4959-AB00-B33398EFBA1A}" dt="2021-02-24T19:34:20.601" v="1062"/>
          <ac:spMkLst>
            <pc:docMk/>
            <pc:sldMk cId="3574007896" sldId="276"/>
            <ac:spMk id="4" creationId="{0DE1C728-68AD-4BD3-A1B4-B89D41CE6629}"/>
          </ac:spMkLst>
        </pc:spChg>
        <pc:spChg chg="del">
          <ac:chgData name="Caroline Maillet-Rao" userId="bfd1aff5-dd21-40de-a7ff-1edd1a258d0f" providerId="ADAL" clId="{3ACF3014-664F-4959-AB00-B33398EFBA1A}" dt="2021-02-24T19:34:27.942" v="1063" actId="21"/>
          <ac:spMkLst>
            <pc:docMk/>
            <pc:sldMk cId="3574007896" sldId="276"/>
            <ac:spMk id="5" creationId="{F55469BC-9B3A-409B-B025-24F1E03F6D18}"/>
          </ac:spMkLst>
        </pc:spChg>
        <pc:spChg chg="del">
          <ac:chgData name="Caroline Maillet-Rao" userId="bfd1aff5-dd21-40de-a7ff-1edd1a258d0f" providerId="ADAL" clId="{3ACF3014-664F-4959-AB00-B33398EFBA1A}" dt="2021-02-24T19:34:32.342" v="1065" actId="21"/>
          <ac:spMkLst>
            <pc:docMk/>
            <pc:sldMk cId="3574007896" sldId="276"/>
            <ac:spMk id="6" creationId="{A4F460B9-2049-4398-85E7-425F0A8F45BD}"/>
          </ac:spMkLst>
        </pc:spChg>
        <pc:spChg chg="add del mod">
          <ac:chgData name="Caroline Maillet-Rao" userId="bfd1aff5-dd21-40de-a7ff-1edd1a258d0f" providerId="ADAL" clId="{3ACF3014-664F-4959-AB00-B33398EFBA1A}" dt="2021-02-24T20:51:07.256" v="2188"/>
          <ac:spMkLst>
            <pc:docMk/>
            <pc:sldMk cId="3574007896" sldId="276"/>
            <ac:spMk id="11" creationId="{C7B5E547-601F-4F2B-B190-997569D607CC}"/>
          </ac:spMkLst>
        </pc:spChg>
        <pc:picChg chg="add del mod">
          <ac:chgData name="Caroline Maillet-Rao" userId="bfd1aff5-dd21-40de-a7ff-1edd1a258d0f" providerId="ADAL" clId="{3ACF3014-664F-4959-AB00-B33398EFBA1A}" dt="2021-02-24T20:50:52.342" v="2186" actId="21"/>
          <ac:picMkLst>
            <pc:docMk/>
            <pc:sldMk cId="3574007896" sldId="276"/>
            <ac:picMk id="10" creationId="{8275EE00-6962-4E05-9196-A21A2E711078}"/>
          </ac:picMkLst>
        </pc:picChg>
        <pc:picChg chg="del">
          <ac:chgData name="Caroline Maillet-Rao" userId="bfd1aff5-dd21-40de-a7ff-1edd1a258d0f" providerId="ADAL" clId="{3ACF3014-664F-4959-AB00-B33398EFBA1A}" dt="2021-02-24T19:34:20.597" v="1060" actId="21"/>
          <ac:picMkLst>
            <pc:docMk/>
            <pc:sldMk cId="3574007896" sldId="276"/>
            <ac:picMk id="3076" creationId="{A068016B-D9BF-445C-97A5-65EB0E072ABE}"/>
          </ac:picMkLst>
        </pc:picChg>
        <pc:picChg chg="del">
          <ac:chgData name="Caroline Maillet-Rao" userId="bfd1aff5-dd21-40de-a7ff-1edd1a258d0f" providerId="ADAL" clId="{3ACF3014-664F-4959-AB00-B33398EFBA1A}" dt="2021-02-24T19:34:29.829" v="1064" actId="21"/>
          <ac:picMkLst>
            <pc:docMk/>
            <pc:sldMk cId="3574007896" sldId="276"/>
            <ac:picMk id="3078" creationId="{C1F90D33-4F0A-4DB4-AE3C-B491D5147BB5}"/>
          </ac:picMkLst>
        </pc:picChg>
        <pc:picChg chg="del">
          <ac:chgData name="Caroline Maillet-Rao" userId="bfd1aff5-dd21-40de-a7ff-1edd1a258d0f" providerId="ADAL" clId="{3ACF3014-664F-4959-AB00-B33398EFBA1A}" dt="2021-02-24T19:34:35.009" v="1066" actId="21"/>
          <ac:picMkLst>
            <pc:docMk/>
            <pc:sldMk cId="3574007896" sldId="276"/>
            <ac:picMk id="3080" creationId="{60E415CF-779C-4819-BC25-BF159ABD2DA8}"/>
          </ac:picMkLst>
        </pc:picChg>
      </pc:sldChg>
      <pc:sldChg chg="del">
        <pc:chgData name="Caroline Maillet-Rao" userId="bfd1aff5-dd21-40de-a7ff-1edd1a258d0f" providerId="ADAL" clId="{3ACF3014-664F-4959-AB00-B33398EFBA1A}" dt="2021-02-24T21:23:56.182" v="3997" actId="2696"/>
        <pc:sldMkLst>
          <pc:docMk/>
          <pc:sldMk cId="3530746106" sldId="277"/>
        </pc:sldMkLst>
      </pc:sldChg>
      <pc:sldChg chg="del">
        <pc:chgData name="Caroline Maillet-Rao" userId="bfd1aff5-dd21-40de-a7ff-1edd1a258d0f" providerId="ADAL" clId="{3ACF3014-664F-4959-AB00-B33398EFBA1A}" dt="2021-02-25T18:09:34.784" v="8774" actId="2696"/>
        <pc:sldMkLst>
          <pc:docMk/>
          <pc:sldMk cId="665503096" sldId="279"/>
        </pc:sldMkLst>
      </pc:sldChg>
      <pc:sldChg chg="addSp delSp modSp mod">
        <pc:chgData name="Caroline Maillet-Rao" userId="bfd1aff5-dd21-40de-a7ff-1edd1a258d0f" providerId="ADAL" clId="{3ACF3014-664F-4959-AB00-B33398EFBA1A}" dt="2021-03-01T16:40:51.443" v="23483" actId="6549"/>
        <pc:sldMkLst>
          <pc:docMk/>
          <pc:sldMk cId="2509684543" sldId="280"/>
        </pc:sldMkLst>
        <pc:spChg chg="mod">
          <ac:chgData name="Caroline Maillet-Rao" userId="bfd1aff5-dd21-40de-a7ff-1edd1a258d0f" providerId="ADAL" clId="{3ACF3014-664F-4959-AB00-B33398EFBA1A}" dt="2021-02-24T21:45:06.162" v="5128" actId="1076"/>
          <ac:spMkLst>
            <pc:docMk/>
            <pc:sldMk cId="2509684543" sldId="280"/>
            <ac:spMk id="3" creationId="{105E9F38-C60C-49D7-BBDD-46005080BF24}"/>
          </ac:spMkLst>
        </pc:spChg>
        <pc:spChg chg="mod">
          <ac:chgData name="Caroline Maillet-Rao" userId="bfd1aff5-dd21-40de-a7ff-1edd1a258d0f" providerId="ADAL" clId="{3ACF3014-664F-4959-AB00-B33398EFBA1A}" dt="2021-03-01T16:40:51.443" v="23483" actId="6549"/>
          <ac:spMkLst>
            <pc:docMk/>
            <pc:sldMk cId="2509684543" sldId="280"/>
            <ac:spMk id="4" creationId="{AF4DCE86-E85D-4FEC-AE49-98224C9A8B5F}"/>
          </ac:spMkLst>
        </pc:spChg>
        <pc:picChg chg="add del mod">
          <ac:chgData name="Caroline Maillet-Rao" userId="bfd1aff5-dd21-40de-a7ff-1edd1a258d0f" providerId="ADAL" clId="{3ACF3014-664F-4959-AB00-B33398EFBA1A}" dt="2021-02-24T21:44:44.810" v="5124" actId="21"/>
          <ac:picMkLst>
            <pc:docMk/>
            <pc:sldMk cId="2509684543" sldId="280"/>
            <ac:picMk id="6" creationId="{B9E1C7C4-5F68-4C83-83FB-28521BA2DCA2}"/>
          </ac:picMkLst>
        </pc:picChg>
        <pc:picChg chg="add del mod">
          <ac:chgData name="Caroline Maillet-Rao" userId="bfd1aff5-dd21-40de-a7ff-1edd1a258d0f" providerId="ADAL" clId="{3ACF3014-664F-4959-AB00-B33398EFBA1A}" dt="2021-02-24T21:44:41.126" v="5122" actId="21"/>
          <ac:picMkLst>
            <pc:docMk/>
            <pc:sldMk cId="2509684543" sldId="280"/>
            <ac:picMk id="2050" creationId="{AD8A28E8-5E75-486F-B577-B93E34F6FEA4}"/>
          </ac:picMkLst>
        </pc:picChg>
        <pc:picChg chg="add mod">
          <ac:chgData name="Caroline Maillet-Rao" userId="bfd1aff5-dd21-40de-a7ff-1edd1a258d0f" providerId="ADAL" clId="{3ACF3014-664F-4959-AB00-B33398EFBA1A}" dt="2021-02-24T21:46:07.977" v="5160" actId="1076"/>
          <ac:picMkLst>
            <pc:docMk/>
            <pc:sldMk cId="2509684543" sldId="280"/>
            <ac:picMk id="2052" creationId="{2F92F5DA-7C3B-44FC-823C-AC92594B1C01}"/>
          </ac:picMkLst>
        </pc:picChg>
      </pc:sldChg>
      <pc:sldChg chg="delSp modSp mod ord">
        <pc:chgData name="Caroline Maillet-Rao" userId="bfd1aff5-dd21-40de-a7ff-1edd1a258d0f" providerId="ADAL" clId="{3ACF3014-664F-4959-AB00-B33398EFBA1A}" dt="2021-02-24T22:35:35.234" v="6143" actId="20577"/>
        <pc:sldMkLst>
          <pc:docMk/>
          <pc:sldMk cId="2251549934" sldId="281"/>
        </pc:sldMkLst>
        <pc:spChg chg="del mod">
          <ac:chgData name="Caroline Maillet-Rao" userId="bfd1aff5-dd21-40de-a7ff-1edd1a258d0f" providerId="ADAL" clId="{3ACF3014-664F-4959-AB00-B33398EFBA1A}" dt="2021-02-24T22:03:40.273" v="5533" actId="21"/>
          <ac:spMkLst>
            <pc:docMk/>
            <pc:sldMk cId="2251549934" sldId="281"/>
            <ac:spMk id="3" creationId="{105E9F38-C60C-49D7-BBDD-46005080BF24}"/>
          </ac:spMkLst>
        </pc:spChg>
        <pc:spChg chg="mod">
          <ac:chgData name="Caroline Maillet-Rao" userId="bfd1aff5-dd21-40de-a7ff-1edd1a258d0f" providerId="ADAL" clId="{3ACF3014-664F-4959-AB00-B33398EFBA1A}" dt="2021-02-24T22:35:35.234" v="6143" actId="20577"/>
          <ac:spMkLst>
            <pc:docMk/>
            <pc:sldMk cId="2251549934" sldId="281"/>
            <ac:spMk id="4" creationId="{AF4DCE86-E85D-4FEC-AE49-98224C9A8B5F}"/>
          </ac:spMkLst>
        </pc:spChg>
      </pc:sldChg>
      <pc:sldChg chg="del">
        <pc:chgData name="Caroline Maillet-Rao" userId="bfd1aff5-dd21-40de-a7ff-1edd1a258d0f" providerId="ADAL" clId="{3ACF3014-664F-4959-AB00-B33398EFBA1A}" dt="2021-02-25T18:09:05.011" v="8769" actId="2696"/>
        <pc:sldMkLst>
          <pc:docMk/>
          <pc:sldMk cId="3028642093" sldId="282"/>
        </pc:sldMkLst>
      </pc:sldChg>
      <pc:sldChg chg="modSp mod">
        <pc:chgData name="Caroline Maillet-Rao" userId="bfd1aff5-dd21-40de-a7ff-1edd1a258d0f" providerId="ADAL" clId="{3ACF3014-664F-4959-AB00-B33398EFBA1A}" dt="2021-02-25T22:40:14.804" v="20727" actId="1076"/>
        <pc:sldMkLst>
          <pc:docMk/>
          <pc:sldMk cId="3168540173" sldId="283"/>
        </pc:sldMkLst>
        <pc:spChg chg="mod">
          <ac:chgData name="Caroline Maillet-Rao" userId="bfd1aff5-dd21-40de-a7ff-1edd1a258d0f" providerId="ADAL" clId="{3ACF3014-664F-4959-AB00-B33398EFBA1A}" dt="2021-02-25T22:40:14.804" v="20727" actId="1076"/>
          <ac:spMkLst>
            <pc:docMk/>
            <pc:sldMk cId="3168540173" sldId="283"/>
            <ac:spMk id="5" creationId="{FD180B19-8B86-4940-A8B1-3106B94B48EF}"/>
          </ac:spMkLst>
        </pc:spChg>
        <pc:spChg chg="mod">
          <ac:chgData name="Caroline Maillet-Rao" userId="bfd1aff5-dd21-40de-a7ff-1edd1a258d0f" providerId="ADAL" clId="{3ACF3014-664F-4959-AB00-B33398EFBA1A}" dt="2021-02-25T22:40:09.327" v="20726" actId="5793"/>
          <ac:spMkLst>
            <pc:docMk/>
            <pc:sldMk cId="3168540173" sldId="283"/>
            <ac:spMk id="6" creationId="{17361B42-71B5-463E-836F-BD099F169778}"/>
          </ac:spMkLst>
        </pc:spChg>
      </pc:sldChg>
      <pc:sldChg chg="del">
        <pc:chgData name="Caroline Maillet-Rao" userId="bfd1aff5-dd21-40de-a7ff-1edd1a258d0f" providerId="ADAL" clId="{3ACF3014-664F-4959-AB00-B33398EFBA1A}" dt="2021-02-25T23:04:30.042" v="23323" actId="2696"/>
        <pc:sldMkLst>
          <pc:docMk/>
          <pc:sldMk cId="1677036770" sldId="284"/>
        </pc:sldMkLst>
      </pc:sldChg>
      <pc:sldChg chg="del">
        <pc:chgData name="Caroline Maillet-Rao" userId="bfd1aff5-dd21-40de-a7ff-1edd1a258d0f" providerId="ADAL" clId="{3ACF3014-664F-4959-AB00-B33398EFBA1A}" dt="2021-02-25T18:09:21.524" v="8772" actId="2696"/>
        <pc:sldMkLst>
          <pc:docMk/>
          <pc:sldMk cId="1079751123" sldId="285"/>
        </pc:sldMkLst>
      </pc:sldChg>
      <pc:sldChg chg="del">
        <pc:chgData name="Caroline Maillet-Rao" userId="bfd1aff5-dd21-40de-a7ff-1edd1a258d0f" providerId="ADAL" clId="{3ACF3014-664F-4959-AB00-B33398EFBA1A}" dt="2021-02-25T18:09:18.146" v="8771" actId="2696"/>
        <pc:sldMkLst>
          <pc:docMk/>
          <pc:sldMk cId="261868110" sldId="286"/>
        </pc:sldMkLst>
      </pc:sldChg>
      <pc:sldChg chg="del">
        <pc:chgData name="Caroline Maillet-Rao" userId="bfd1aff5-dd21-40de-a7ff-1edd1a258d0f" providerId="ADAL" clId="{3ACF3014-664F-4959-AB00-B33398EFBA1A}" dt="2021-02-25T18:09:29.768" v="8773" actId="2696"/>
        <pc:sldMkLst>
          <pc:docMk/>
          <pc:sldMk cId="973712596" sldId="287"/>
        </pc:sldMkLst>
      </pc:sldChg>
      <pc:sldChg chg="del">
        <pc:chgData name="Caroline Maillet-Rao" userId="bfd1aff5-dd21-40de-a7ff-1edd1a258d0f" providerId="ADAL" clId="{3ACF3014-664F-4959-AB00-B33398EFBA1A}" dt="2021-02-25T18:09:37.204" v="8775" actId="2696"/>
        <pc:sldMkLst>
          <pc:docMk/>
          <pc:sldMk cId="2642533457" sldId="288"/>
        </pc:sldMkLst>
      </pc:sldChg>
      <pc:sldChg chg="del">
        <pc:chgData name="Caroline Maillet-Rao" userId="bfd1aff5-dd21-40de-a7ff-1edd1a258d0f" providerId="ADAL" clId="{3ACF3014-664F-4959-AB00-B33398EFBA1A}" dt="2021-02-25T18:09:45.697" v="8777" actId="2696"/>
        <pc:sldMkLst>
          <pc:docMk/>
          <pc:sldMk cId="2969618621" sldId="289"/>
        </pc:sldMkLst>
      </pc:sldChg>
      <pc:sldChg chg="del">
        <pc:chgData name="Caroline Maillet-Rao" userId="bfd1aff5-dd21-40de-a7ff-1edd1a258d0f" providerId="ADAL" clId="{3ACF3014-664F-4959-AB00-B33398EFBA1A}" dt="2021-02-25T18:09:40.324" v="8776" actId="2696"/>
        <pc:sldMkLst>
          <pc:docMk/>
          <pc:sldMk cId="1731539966" sldId="290"/>
        </pc:sldMkLst>
      </pc:sldChg>
      <pc:sldChg chg="addSp delSp modSp add mod modClrScheme chgLayout">
        <pc:chgData name="Caroline Maillet-Rao" userId="bfd1aff5-dd21-40de-a7ff-1edd1a258d0f" providerId="ADAL" clId="{3ACF3014-664F-4959-AB00-B33398EFBA1A}" dt="2021-02-25T17:38:44.882" v="6612" actId="20577"/>
        <pc:sldMkLst>
          <pc:docMk/>
          <pc:sldMk cId="1225370778" sldId="291"/>
        </pc:sldMkLst>
        <pc:spChg chg="mod">
          <ac:chgData name="Caroline Maillet-Rao" userId="bfd1aff5-dd21-40de-a7ff-1edd1a258d0f" providerId="ADAL" clId="{3ACF3014-664F-4959-AB00-B33398EFBA1A}" dt="2021-02-24T20:49:58.858" v="2162" actId="26606"/>
          <ac:spMkLst>
            <pc:docMk/>
            <pc:sldMk cId="1225370778" sldId="291"/>
            <ac:spMk id="2" creationId="{7ADBA66D-9B03-4ECB-B19A-954A6B505D5F}"/>
          </ac:spMkLst>
        </pc:spChg>
        <pc:spChg chg="del">
          <ac:chgData name="Caroline Maillet-Rao" userId="bfd1aff5-dd21-40de-a7ff-1edd1a258d0f" providerId="ADAL" clId="{3ACF3014-664F-4959-AB00-B33398EFBA1A}" dt="2021-02-24T21:08:54.681" v="3209" actId="21"/>
          <ac:spMkLst>
            <pc:docMk/>
            <pc:sldMk cId="1225370778" sldId="291"/>
            <ac:spMk id="3" creationId="{1923DDCD-09F0-477A-B1DC-CFCDA7A66FBF}"/>
          </ac:spMkLst>
        </pc:spChg>
        <pc:spChg chg="add del mod">
          <ac:chgData name="Caroline Maillet-Rao" userId="bfd1aff5-dd21-40de-a7ff-1edd1a258d0f" providerId="ADAL" clId="{3ACF3014-664F-4959-AB00-B33398EFBA1A}" dt="2021-02-24T20:49:58.852" v="2161" actId="26606"/>
          <ac:spMkLst>
            <pc:docMk/>
            <pc:sldMk cId="1225370778" sldId="291"/>
            <ac:spMk id="9" creationId="{E2BB34EF-DF4A-43DE-9641-6B38942B0903}"/>
          </ac:spMkLst>
        </pc:spChg>
        <pc:spChg chg="add del mod">
          <ac:chgData name="Caroline Maillet-Rao" userId="bfd1aff5-dd21-40de-a7ff-1edd1a258d0f" providerId="ADAL" clId="{3ACF3014-664F-4959-AB00-B33398EFBA1A}" dt="2021-02-24T20:49:58.852" v="2161" actId="26606"/>
          <ac:spMkLst>
            <pc:docMk/>
            <pc:sldMk cId="1225370778" sldId="291"/>
            <ac:spMk id="11" creationId="{EC9C5B62-B28C-4331-97EC-37338E53E6D0}"/>
          </ac:spMkLst>
        </pc:spChg>
        <pc:spChg chg="add del mod">
          <ac:chgData name="Caroline Maillet-Rao" userId="bfd1aff5-dd21-40de-a7ff-1edd1a258d0f" providerId="ADAL" clId="{3ACF3014-664F-4959-AB00-B33398EFBA1A}" dt="2021-02-24T21:09:17.469" v="3213" actId="21"/>
          <ac:spMkLst>
            <pc:docMk/>
            <pc:sldMk cId="1225370778" sldId="291"/>
            <ac:spMk id="13" creationId="{B894FB44-E669-440E-881A-8E10DD35B792}"/>
          </ac:spMkLst>
        </pc:spChg>
        <pc:spChg chg="add mod">
          <ac:chgData name="Caroline Maillet-Rao" userId="bfd1aff5-dd21-40de-a7ff-1edd1a258d0f" providerId="ADAL" clId="{3ACF3014-664F-4959-AB00-B33398EFBA1A}" dt="2021-02-25T17:38:44.882" v="6612" actId="20577"/>
          <ac:spMkLst>
            <pc:docMk/>
            <pc:sldMk cId="1225370778" sldId="291"/>
            <ac:spMk id="14" creationId="{49EA2F3D-8535-4372-9C72-9DDDB91BFC71}"/>
          </ac:spMkLst>
        </pc:spChg>
        <pc:picChg chg="add mod ord">
          <ac:chgData name="Caroline Maillet-Rao" userId="bfd1aff5-dd21-40de-a7ff-1edd1a258d0f" providerId="ADAL" clId="{3ACF3014-664F-4959-AB00-B33398EFBA1A}" dt="2021-02-24T21:20:58.659" v="3819" actId="1076"/>
          <ac:picMkLst>
            <pc:docMk/>
            <pc:sldMk cId="1225370778" sldId="291"/>
            <ac:picMk id="4" creationId="{24A70552-5BD2-4607-A201-9C7683ECF1F0}"/>
          </ac:picMkLst>
        </pc:picChg>
      </pc:sldChg>
      <pc:sldChg chg="modSp add mod">
        <pc:chgData name="Caroline Maillet-Rao" userId="bfd1aff5-dd21-40de-a7ff-1edd1a258d0f" providerId="ADAL" clId="{3ACF3014-664F-4959-AB00-B33398EFBA1A}" dt="2021-02-25T17:37:08.154" v="6584" actId="1076"/>
        <pc:sldMkLst>
          <pc:docMk/>
          <pc:sldMk cId="3045156604" sldId="292"/>
        </pc:sldMkLst>
        <pc:spChg chg="mod">
          <ac:chgData name="Caroline Maillet-Rao" userId="bfd1aff5-dd21-40de-a7ff-1edd1a258d0f" providerId="ADAL" clId="{3ACF3014-664F-4959-AB00-B33398EFBA1A}" dt="2021-02-25T17:37:08.154" v="6584" actId="1076"/>
          <ac:spMkLst>
            <pc:docMk/>
            <pc:sldMk cId="3045156604" sldId="292"/>
            <ac:spMk id="3" creationId="{1923DDCD-09F0-477A-B1DC-CFCDA7A66FBF}"/>
          </ac:spMkLst>
        </pc:spChg>
      </pc:sldChg>
      <pc:sldChg chg="addSp delSp modSp add mod">
        <pc:chgData name="Caroline Maillet-Rao" userId="bfd1aff5-dd21-40de-a7ff-1edd1a258d0f" providerId="ADAL" clId="{3ACF3014-664F-4959-AB00-B33398EFBA1A}" dt="2021-02-24T22:42:11.054" v="6148" actId="1076"/>
        <pc:sldMkLst>
          <pc:docMk/>
          <pc:sldMk cId="3005061618" sldId="293"/>
        </pc:sldMkLst>
        <pc:spChg chg="mod">
          <ac:chgData name="Caroline Maillet-Rao" userId="bfd1aff5-dd21-40de-a7ff-1edd1a258d0f" providerId="ADAL" clId="{3ACF3014-664F-4959-AB00-B33398EFBA1A}" dt="2021-02-24T21:42:09.854" v="5088" actId="1076"/>
          <ac:spMkLst>
            <pc:docMk/>
            <pc:sldMk cId="3005061618" sldId="293"/>
            <ac:spMk id="3" creationId="{105E9F38-C60C-49D7-BBDD-46005080BF24}"/>
          </ac:spMkLst>
        </pc:spChg>
        <pc:spChg chg="mod">
          <ac:chgData name="Caroline Maillet-Rao" userId="bfd1aff5-dd21-40de-a7ff-1edd1a258d0f" providerId="ADAL" clId="{3ACF3014-664F-4959-AB00-B33398EFBA1A}" dt="2021-02-24T22:42:11.054" v="6148" actId="1076"/>
          <ac:spMkLst>
            <pc:docMk/>
            <pc:sldMk cId="3005061618" sldId="293"/>
            <ac:spMk id="4" creationId="{AF4DCE86-E85D-4FEC-AE49-98224C9A8B5F}"/>
          </ac:spMkLst>
        </pc:spChg>
        <pc:picChg chg="add del mod">
          <ac:chgData name="Caroline Maillet-Rao" userId="bfd1aff5-dd21-40de-a7ff-1edd1a258d0f" providerId="ADAL" clId="{3ACF3014-664F-4959-AB00-B33398EFBA1A}" dt="2021-02-24T21:44:07.585" v="5118" actId="21"/>
          <ac:picMkLst>
            <pc:docMk/>
            <pc:sldMk cId="3005061618" sldId="293"/>
            <ac:picMk id="6" creationId="{9A9CA154-C00C-4A78-8201-8F6232161F75}"/>
          </ac:picMkLst>
        </pc:picChg>
        <pc:picChg chg="del">
          <ac:chgData name="Caroline Maillet-Rao" userId="bfd1aff5-dd21-40de-a7ff-1edd1a258d0f" providerId="ADAL" clId="{3ACF3014-664F-4959-AB00-B33398EFBA1A}" dt="2021-02-24T21:44:03.044" v="5116" actId="21"/>
          <ac:picMkLst>
            <pc:docMk/>
            <pc:sldMk cId="3005061618" sldId="293"/>
            <ac:picMk id="2050" creationId="{AD8A28E8-5E75-486F-B577-B93E34F6FEA4}"/>
          </ac:picMkLst>
        </pc:picChg>
        <pc:picChg chg="add mod">
          <ac:chgData name="Caroline Maillet-Rao" userId="bfd1aff5-dd21-40de-a7ff-1edd1a258d0f" providerId="ADAL" clId="{3ACF3014-664F-4959-AB00-B33398EFBA1A}" dt="2021-02-24T21:44:23.888" v="5121" actId="14100"/>
          <ac:picMkLst>
            <pc:docMk/>
            <pc:sldMk cId="3005061618" sldId="293"/>
            <ac:picMk id="5122" creationId="{4C997BBD-A6CC-458C-B129-39A7B851BA6B}"/>
          </ac:picMkLst>
        </pc:picChg>
        <pc:picChg chg="add del">
          <ac:chgData name="Caroline Maillet-Rao" userId="bfd1aff5-dd21-40de-a7ff-1edd1a258d0f" providerId="ADAL" clId="{3ACF3014-664F-4959-AB00-B33398EFBA1A}" dt="2021-02-24T21:52:29.833" v="5358"/>
          <ac:picMkLst>
            <pc:docMk/>
            <pc:sldMk cId="3005061618" sldId="293"/>
            <ac:picMk id="5124" creationId="{E1D11499-1913-459A-B3EA-AB2E885A4555}"/>
          </ac:picMkLst>
        </pc:picChg>
      </pc:sldChg>
      <pc:sldChg chg="addSp delSp modSp add mod ord modAnim">
        <pc:chgData name="Caroline Maillet-Rao" userId="bfd1aff5-dd21-40de-a7ff-1edd1a258d0f" providerId="ADAL" clId="{3ACF3014-664F-4959-AB00-B33398EFBA1A}" dt="2021-02-24T22:33:24.101" v="5925"/>
        <pc:sldMkLst>
          <pc:docMk/>
          <pc:sldMk cId="3936215082" sldId="294"/>
        </pc:sldMkLst>
        <pc:spChg chg="mod">
          <ac:chgData name="Caroline Maillet-Rao" userId="bfd1aff5-dd21-40de-a7ff-1edd1a258d0f" providerId="ADAL" clId="{3ACF3014-664F-4959-AB00-B33398EFBA1A}" dt="2021-02-24T22:33:03.986" v="5919" actId="1076"/>
          <ac:spMkLst>
            <pc:docMk/>
            <pc:sldMk cId="3936215082" sldId="294"/>
            <ac:spMk id="5" creationId="{FD180B19-8B86-4940-A8B1-3106B94B48EF}"/>
          </ac:spMkLst>
        </pc:spChg>
        <pc:picChg chg="add mod">
          <ac:chgData name="Caroline Maillet-Rao" userId="bfd1aff5-dd21-40de-a7ff-1edd1a258d0f" providerId="ADAL" clId="{3ACF3014-664F-4959-AB00-B33398EFBA1A}" dt="2021-02-24T22:33:14.020" v="5923" actId="1076"/>
          <ac:picMkLst>
            <pc:docMk/>
            <pc:sldMk cId="3936215082" sldId="294"/>
            <ac:picMk id="3" creationId="{A6093D80-BECE-4E65-812C-A3B968A4D416}"/>
          </ac:picMkLst>
        </pc:picChg>
        <pc:picChg chg="add del mod">
          <ac:chgData name="Caroline Maillet-Rao" userId="bfd1aff5-dd21-40de-a7ff-1edd1a258d0f" providerId="ADAL" clId="{3ACF3014-664F-4959-AB00-B33398EFBA1A}" dt="2021-02-24T22:33:07.049" v="5920" actId="21"/>
          <ac:picMkLst>
            <pc:docMk/>
            <pc:sldMk cId="3936215082" sldId="294"/>
            <ac:picMk id="6" creationId="{357B3283-6CAE-442D-8918-941546D1DA8C}"/>
          </ac:picMkLst>
        </pc:picChg>
      </pc:sldChg>
      <pc:sldChg chg="addSp delSp modSp new mod modClrScheme chgLayout">
        <pc:chgData name="Caroline Maillet-Rao" userId="bfd1aff5-dd21-40de-a7ff-1edd1a258d0f" providerId="ADAL" clId="{3ACF3014-664F-4959-AB00-B33398EFBA1A}" dt="2021-02-25T18:13:37.900" v="8841" actId="1076"/>
        <pc:sldMkLst>
          <pc:docMk/>
          <pc:sldMk cId="2318733445" sldId="295"/>
        </pc:sldMkLst>
        <pc:spChg chg="mod ord">
          <ac:chgData name="Caroline Maillet-Rao" userId="bfd1aff5-dd21-40de-a7ff-1edd1a258d0f" providerId="ADAL" clId="{3ACF3014-664F-4959-AB00-B33398EFBA1A}" dt="2021-02-24T22:51:45.985" v="6523" actId="26606"/>
          <ac:spMkLst>
            <pc:docMk/>
            <pc:sldMk cId="2318733445" sldId="295"/>
            <ac:spMk id="2" creationId="{0C1F075F-3406-43CE-9DC8-7376762B0BBB}"/>
          </ac:spMkLst>
        </pc:spChg>
        <pc:spChg chg="add del mod">
          <ac:chgData name="Caroline Maillet-Rao" userId="bfd1aff5-dd21-40de-a7ff-1edd1a258d0f" providerId="ADAL" clId="{3ACF3014-664F-4959-AB00-B33398EFBA1A}" dt="2021-02-25T18:11:51.963" v="8780" actId="21"/>
          <ac:spMkLst>
            <pc:docMk/>
            <pc:sldMk cId="2318733445" sldId="295"/>
            <ac:spMk id="71" creationId="{D6CB620C-2FD2-4695-962E-59DE8E0113E1}"/>
          </ac:spMkLst>
        </pc:spChg>
        <pc:spChg chg="add del mod">
          <ac:chgData name="Caroline Maillet-Rao" userId="bfd1aff5-dd21-40de-a7ff-1edd1a258d0f" providerId="ADAL" clId="{3ACF3014-664F-4959-AB00-B33398EFBA1A}" dt="2021-02-25T18:11:57.734" v="8782" actId="21"/>
          <ac:spMkLst>
            <pc:docMk/>
            <pc:sldMk cId="2318733445" sldId="295"/>
            <ac:spMk id="73" creationId="{90D495C4-2D68-4E88-9E24-F674D0F0D764}"/>
          </ac:spMkLst>
        </pc:spChg>
        <pc:picChg chg="add mod">
          <ac:chgData name="Caroline Maillet-Rao" userId="bfd1aff5-dd21-40de-a7ff-1edd1a258d0f" providerId="ADAL" clId="{3ACF3014-664F-4959-AB00-B33398EFBA1A}" dt="2021-02-25T18:13:37.900" v="8841" actId="1076"/>
          <ac:picMkLst>
            <pc:docMk/>
            <pc:sldMk cId="2318733445" sldId="295"/>
            <ac:picMk id="6146" creationId="{6327F698-B47B-4C8E-8483-6E7F1D5F95EC}"/>
          </ac:picMkLst>
        </pc:picChg>
        <pc:picChg chg="add mod">
          <ac:chgData name="Caroline Maillet-Rao" userId="bfd1aff5-dd21-40de-a7ff-1edd1a258d0f" providerId="ADAL" clId="{3ACF3014-664F-4959-AB00-B33398EFBA1A}" dt="2021-02-25T18:12:22.932" v="8787" actId="1076"/>
          <ac:picMkLst>
            <pc:docMk/>
            <pc:sldMk cId="2318733445" sldId="295"/>
            <ac:picMk id="6148" creationId="{BBCBD649-91FC-4C9F-8719-92C612217C26}"/>
          </ac:picMkLst>
        </pc:picChg>
        <pc:picChg chg="add mod">
          <ac:chgData name="Caroline Maillet-Rao" userId="bfd1aff5-dd21-40de-a7ff-1edd1a258d0f" providerId="ADAL" clId="{3ACF3014-664F-4959-AB00-B33398EFBA1A}" dt="2021-02-25T18:12:21.451" v="8786" actId="1076"/>
          <ac:picMkLst>
            <pc:docMk/>
            <pc:sldMk cId="2318733445" sldId="295"/>
            <ac:picMk id="6150" creationId="{FBC7457E-D445-4A5F-BDDE-28E3B48A7CFF}"/>
          </ac:picMkLst>
        </pc:picChg>
      </pc:sldChg>
      <pc:sldChg chg="delSp modSp add mod ord">
        <pc:chgData name="Caroline Maillet-Rao" userId="bfd1aff5-dd21-40de-a7ff-1edd1a258d0f" providerId="ADAL" clId="{3ACF3014-664F-4959-AB00-B33398EFBA1A}" dt="2021-03-01T16:41:38.204" v="23485" actId="20577"/>
        <pc:sldMkLst>
          <pc:docMk/>
          <pc:sldMk cId="3855379615" sldId="296"/>
        </pc:sldMkLst>
        <pc:spChg chg="mod">
          <ac:chgData name="Caroline Maillet-Rao" userId="bfd1aff5-dd21-40de-a7ff-1edd1a258d0f" providerId="ADAL" clId="{3ACF3014-664F-4959-AB00-B33398EFBA1A}" dt="2021-02-25T17:41:36.264" v="6630" actId="1076"/>
          <ac:spMkLst>
            <pc:docMk/>
            <pc:sldMk cId="3855379615" sldId="296"/>
            <ac:spMk id="3" creationId="{105E9F38-C60C-49D7-BBDD-46005080BF24}"/>
          </ac:spMkLst>
        </pc:spChg>
        <pc:spChg chg="mod">
          <ac:chgData name="Caroline Maillet-Rao" userId="bfd1aff5-dd21-40de-a7ff-1edd1a258d0f" providerId="ADAL" clId="{3ACF3014-664F-4959-AB00-B33398EFBA1A}" dt="2021-03-01T16:41:38.204" v="23485" actId="20577"/>
          <ac:spMkLst>
            <pc:docMk/>
            <pc:sldMk cId="3855379615" sldId="296"/>
            <ac:spMk id="4" creationId="{AF4DCE86-E85D-4FEC-AE49-98224C9A8B5F}"/>
          </ac:spMkLst>
        </pc:spChg>
        <pc:picChg chg="del mod">
          <ac:chgData name="Caroline Maillet-Rao" userId="bfd1aff5-dd21-40de-a7ff-1edd1a258d0f" providerId="ADAL" clId="{3ACF3014-664F-4959-AB00-B33398EFBA1A}" dt="2021-02-25T17:42:34.326" v="6729" actId="21"/>
          <ac:picMkLst>
            <pc:docMk/>
            <pc:sldMk cId="3855379615" sldId="296"/>
            <ac:picMk id="2052" creationId="{2F92F5DA-7C3B-44FC-823C-AC92594B1C01}"/>
          </ac:picMkLst>
        </pc:picChg>
      </pc:sldChg>
      <pc:sldChg chg="modSp add mod">
        <pc:chgData name="Caroline Maillet-Rao" userId="bfd1aff5-dd21-40de-a7ff-1edd1a258d0f" providerId="ADAL" clId="{3ACF3014-664F-4959-AB00-B33398EFBA1A}" dt="2021-02-25T18:07:02.666" v="8765" actId="1076"/>
        <pc:sldMkLst>
          <pc:docMk/>
          <pc:sldMk cId="2058118949" sldId="297"/>
        </pc:sldMkLst>
        <pc:spChg chg="mod">
          <ac:chgData name="Caroline Maillet-Rao" userId="bfd1aff5-dd21-40de-a7ff-1edd1a258d0f" providerId="ADAL" clId="{3ACF3014-664F-4959-AB00-B33398EFBA1A}" dt="2021-02-25T18:07:02.666" v="8765" actId="1076"/>
          <ac:spMkLst>
            <pc:docMk/>
            <pc:sldMk cId="2058118949" sldId="297"/>
            <ac:spMk id="4" creationId="{AF4DCE86-E85D-4FEC-AE49-98224C9A8B5F}"/>
          </ac:spMkLst>
        </pc:spChg>
      </pc:sldChg>
      <pc:sldChg chg="addSp modSp new add del mod ord">
        <pc:chgData name="Caroline Maillet-Rao" userId="bfd1aff5-dd21-40de-a7ff-1edd1a258d0f" providerId="ADAL" clId="{3ACF3014-664F-4959-AB00-B33398EFBA1A}" dt="2021-02-25T18:59:04.322" v="10575" actId="2696"/>
        <pc:sldMkLst>
          <pc:docMk/>
          <pc:sldMk cId="3743862591" sldId="298"/>
        </pc:sldMkLst>
        <pc:spChg chg="add mod">
          <ac:chgData name="Caroline Maillet-Rao" userId="bfd1aff5-dd21-40de-a7ff-1edd1a258d0f" providerId="ADAL" clId="{3ACF3014-664F-4959-AB00-B33398EFBA1A}" dt="2021-02-25T18:13:36.461" v="8840" actId="1076"/>
          <ac:spMkLst>
            <pc:docMk/>
            <pc:sldMk cId="3743862591" sldId="298"/>
            <ac:spMk id="3" creationId="{B863A20A-F24C-4A9A-BB32-6C73FDD271DA}"/>
          </ac:spMkLst>
        </pc:spChg>
        <pc:spChg chg="add mod">
          <ac:chgData name="Caroline Maillet-Rao" userId="bfd1aff5-dd21-40de-a7ff-1edd1a258d0f" providerId="ADAL" clId="{3ACF3014-664F-4959-AB00-B33398EFBA1A}" dt="2021-02-25T18:59:00.497" v="10574" actId="21"/>
          <ac:spMkLst>
            <pc:docMk/>
            <pc:sldMk cId="3743862591" sldId="298"/>
            <ac:spMk id="4" creationId="{AF7B55EA-E4D3-4015-973E-E3A6149B3CF0}"/>
          </ac:spMkLst>
        </pc:spChg>
      </pc:sldChg>
      <pc:sldChg chg="modSp add mod ord">
        <pc:chgData name="Caroline Maillet-Rao" userId="bfd1aff5-dd21-40de-a7ff-1edd1a258d0f" providerId="ADAL" clId="{3ACF3014-664F-4959-AB00-B33398EFBA1A}" dt="2021-03-01T16:43:58.407" v="23486" actId="20577"/>
        <pc:sldMkLst>
          <pc:docMk/>
          <pc:sldMk cId="2933199002" sldId="299"/>
        </pc:sldMkLst>
        <pc:spChg chg="mod">
          <ac:chgData name="Caroline Maillet-Rao" userId="bfd1aff5-dd21-40de-a7ff-1edd1a258d0f" providerId="ADAL" clId="{3ACF3014-664F-4959-AB00-B33398EFBA1A}" dt="2021-02-25T19:07:43.595" v="10950" actId="1076"/>
          <ac:spMkLst>
            <pc:docMk/>
            <pc:sldMk cId="2933199002" sldId="299"/>
            <ac:spMk id="3" creationId="{B863A20A-F24C-4A9A-BB32-6C73FDD271DA}"/>
          </ac:spMkLst>
        </pc:spChg>
        <pc:spChg chg="mod">
          <ac:chgData name="Caroline Maillet-Rao" userId="bfd1aff5-dd21-40de-a7ff-1edd1a258d0f" providerId="ADAL" clId="{3ACF3014-664F-4959-AB00-B33398EFBA1A}" dt="2021-03-01T16:43:58.407" v="23486" actId="20577"/>
          <ac:spMkLst>
            <pc:docMk/>
            <pc:sldMk cId="2933199002" sldId="299"/>
            <ac:spMk id="4" creationId="{AF7B55EA-E4D3-4015-973E-E3A6149B3CF0}"/>
          </ac:spMkLst>
        </pc:spChg>
      </pc:sldChg>
      <pc:sldChg chg="modSp add mod">
        <pc:chgData name="Caroline Maillet-Rao" userId="bfd1aff5-dd21-40de-a7ff-1edd1a258d0f" providerId="ADAL" clId="{3ACF3014-664F-4959-AB00-B33398EFBA1A}" dt="2021-02-25T19:09:21.070" v="10960" actId="1076"/>
        <pc:sldMkLst>
          <pc:docMk/>
          <pc:sldMk cId="3806162175" sldId="300"/>
        </pc:sldMkLst>
        <pc:spChg chg="mod">
          <ac:chgData name="Caroline Maillet-Rao" userId="bfd1aff5-dd21-40de-a7ff-1edd1a258d0f" providerId="ADAL" clId="{3ACF3014-664F-4959-AB00-B33398EFBA1A}" dt="2021-02-25T19:07:51.416" v="10952" actId="1076"/>
          <ac:spMkLst>
            <pc:docMk/>
            <pc:sldMk cId="3806162175" sldId="300"/>
            <ac:spMk id="3" creationId="{B863A20A-F24C-4A9A-BB32-6C73FDD271DA}"/>
          </ac:spMkLst>
        </pc:spChg>
        <pc:spChg chg="mod">
          <ac:chgData name="Caroline Maillet-Rao" userId="bfd1aff5-dd21-40de-a7ff-1edd1a258d0f" providerId="ADAL" clId="{3ACF3014-664F-4959-AB00-B33398EFBA1A}" dt="2021-02-25T19:09:21.070" v="10960" actId="1076"/>
          <ac:spMkLst>
            <pc:docMk/>
            <pc:sldMk cId="3806162175" sldId="300"/>
            <ac:spMk id="4" creationId="{AF7B55EA-E4D3-4015-973E-E3A6149B3CF0}"/>
          </ac:spMkLst>
        </pc:spChg>
      </pc:sldChg>
      <pc:sldChg chg="modSp add mod ord">
        <pc:chgData name="Caroline Maillet-Rao" userId="bfd1aff5-dd21-40de-a7ff-1edd1a258d0f" providerId="ADAL" clId="{3ACF3014-664F-4959-AB00-B33398EFBA1A}" dt="2021-02-25T20:32:45.328" v="15644" actId="20577"/>
        <pc:sldMkLst>
          <pc:docMk/>
          <pc:sldMk cId="1355052880" sldId="301"/>
        </pc:sldMkLst>
        <pc:spChg chg="mod">
          <ac:chgData name="Caroline Maillet-Rao" userId="bfd1aff5-dd21-40de-a7ff-1edd1a258d0f" providerId="ADAL" clId="{3ACF3014-664F-4959-AB00-B33398EFBA1A}" dt="2021-02-25T19:09:38.730" v="10965" actId="1076"/>
          <ac:spMkLst>
            <pc:docMk/>
            <pc:sldMk cId="1355052880" sldId="301"/>
            <ac:spMk id="3" creationId="{B863A20A-F24C-4A9A-BB32-6C73FDD271DA}"/>
          </ac:spMkLst>
        </pc:spChg>
        <pc:spChg chg="mod">
          <ac:chgData name="Caroline Maillet-Rao" userId="bfd1aff5-dd21-40de-a7ff-1edd1a258d0f" providerId="ADAL" clId="{3ACF3014-664F-4959-AB00-B33398EFBA1A}" dt="2021-02-25T20:32:45.328" v="15644" actId="20577"/>
          <ac:spMkLst>
            <pc:docMk/>
            <pc:sldMk cId="1355052880" sldId="301"/>
            <ac:spMk id="4" creationId="{AF7B55EA-E4D3-4015-973E-E3A6149B3CF0}"/>
          </ac:spMkLst>
        </pc:spChg>
      </pc:sldChg>
      <pc:sldChg chg="modSp add mod ord">
        <pc:chgData name="Caroline Maillet-Rao" userId="bfd1aff5-dd21-40de-a7ff-1edd1a258d0f" providerId="ADAL" clId="{3ACF3014-664F-4959-AB00-B33398EFBA1A}" dt="2021-03-01T16:45:56.848" v="23578" actId="20577"/>
        <pc:sldMkLst>
          <pc:docMk/>
          <pc:sldMk cId="665235123" sldId="302"/>
        </pc:sldMkLst>
        <pc:spChg chg="mod">
          <ac:chgData name="Caroline Maillet-Rao" userId="bfd1aff5-dd21-40de-a7ff-1edd1a258d0f" providerId="ADAL" clId="{3ACF3014-664F-4959-AB00-B33398EFBA1A}" dt="2021-02-25T19:59:59.527" v="13113" actId="1076"/>
          <ac:spMkLst>
            <pc:docMk/>
            <pc:sldMk cId="665235123" sldId="302"/>
            <ac:spMk id="3" creationId="{B863A20A-F24C-4A9A-BB32-6C73FDD271DA}"/>
          </ac:spMkLst>
        </pc:spChg>
        <pc:spChg chg="mod">
          <ac:chgData name="Caroline Maillet-Rao" userId="bfd1aff5-dd21-40de-a7ff-1edd1a258d0f" providerId="ADAL" clId="{3ACF3014-664F-4959-AB00-B33398EFBA1A}" dt="2021-03-01T16:45:56.848" v="23578" actId="20577"/>
          <ac:spMkLst>
            <pc:docMk/>
            <pc:sldMk cId="665235123" sldId="302"/>
            <ac:spMk id="4" creationId="{AF7B55EA-E4D3-4015-973E-E3A6149B3CF0}"/>
          </ac:spMkLst>
        </pc:spChg>
      </pc:sldChg>
      <pc:sldChg chg="modSp add mod">
        <pc:chgData name="Caroline Maillet-Rao" userId="bfd1aff5-dd21-40de-a7ff-1edd1a258d0f" providerId="ADAL" clId="{3ACF3014-664F-4959-AB00-B33398EFBA1A}" dt="2021-02-25T20:33:02.511" v="15645" actId="1076"/>
        <pc:sldMkLst>
          <pc:docMk/>
          <pc:sldMk cId="3755785576" sldId="303"/>
        </pc:sldMkLst>
        <pc:spChg chg="mod">
          <ac:chgData name="Caroline Maillet-Rao" userId="bfd1aff5-dd21-40de-a7ff-1edd1a258d0f" providerId="ADAL" clId="{3ACF3014-664F-4959-AB00-B33398EFBA1A}" dt="2021-02-25T20:16:23.988" v="14426" actId="1076"/>
          <ac:spMkLst>
            <pc:docMk/>
            <pc:sldMk cId="3755785576" sldId="303"/>
            <ac:spMk id="3" creationId="{B863A20A-F24C-4A9A-BB32-6C73FDD271DA}"/>
          </ac:spMkLst>
        </pc:spChg>
        <pc:spChg chg="mod">
          <ac:chgData name="Caroline Maillet-Rao" userId="bfd1aff5-dd21-40de-a7ff-1edd1a258d0f" providerId="ADAL" clId="{3ACF3014-664F-4959-AB00-B33398EFBA1A}" dt="2021-02-25T20:33:02.511" v="15645" actId="1076"/>
          <ac:spMkLst>
            <pc:docMk/>
            <pc:sldMk cId="3755785576" sldId="303"/>
            <ac:spMk id="4" creationId="{AF7B55EA-E4D3-4015-973E-E3A6149B3CF0}"/>
          </ac:spMkLst>
        </pc:spChg>
      </pc:sldChg>
      <pc:sldChg chg="modSp add mod">
        <pc:chgData name="Caroline Maillet-Rao" userId="bfd1aff5-dd21-40de-a7ff-1edd1a258d0f" providerId="ADAL" clId="{3ACF3014-664F-4959-AB00-B33398EFBA1A}" dt="2021-03-01T16:47:24.666" v="23579" actId="6549"/>
        <pc:sldMkLst>
          <pc:docMk/>
          <pc:sldMk cId="2504977908" sldId="304"/>
        </pc:sldMkLst>
        <pc:spChg chg="mod">
          <ac:chgData name="Caroline Maillet-Rao" userId="bfd1aff5-dd21-40de-a7ff-1edd1a258d0f" providerId="ADAL" clId="{3ACF3014-664F-4959-AB00-B33398EFBA1A}" dt="2021-02-25T20:15:14.619" v="14408" actId="6549"/>
          <ac:spMkLst>
            <pc:docMk/>
            <pc:sldMk cId="2504977908" sldId="304"/>
            <ac:spMk id="3" creationId="{B863A20A-F24C-4A9A-BB32-6C73FDD271DA}"/>
          </ac:spMkLst>
        </pc:spChg>
        <pc:spChg chg="mod">
          <ac:chgData name="Caroline Maillet-Rao" userId="bfd1aff5-dd21-40de-a7ff-1edd1a258d0f" providerId="ADAL" clId="{3ACF3014-664F-4959-AB00-B33398EFBA1A}" dt="2021-03-01T16:47:24.666" v="23579" actId="6549"/>
          <ac:spMkLst>
            <pc:docMk/>
            <pc:sldMk cId="2504977908" sldId="304"/>
            <ac:spMk id="4" creationId="{AF7B55EA-E4D3-4015-973E-E3A6149B3CF0}"/>
          </ac:spMkLst>
        </pc:spChg>
      </pc:sldChg>
      <pc:sldChg chg="modSp add mod ord">
        <pc:chgData name="Caroline Maillet-Rao" userId="bfd1aff5-dd21-40de-a7ff-1edd1a258d0f" providerId="ADAL" clId="{3ACF3014-664F-4959-AB00-B33398EFBA1A}" dt="2021-02-25T22:27:54.318" v="20204" actId="20577"/>
        <pc:sldMkLst>
          <pc:docMk/>
          <pc:sldMk cId="3434577322" sldId="305"/>
        </pc:sldMkLst>
        <pc:spChg chg="mod">
          <ac:chgData name="Caroline Maillet-Rao" userId="bfd1aff5-dd21-40de-a7ff-1edd1a258d0f" providerId="ADAL" clId="{3ACF3014-664F-4959-AB00-B33398EFBA1A}" dt="2021-02-25T21:49:31.828" v="18256" actId="1076"/>
          <ac:spMkLst>
            <pc:docMk/>
            <pc:sldMk cId="3434577322" sldId="305"/>
            <ac:spMk id="3" creationId="{B863A20A-F24C-4A9A-BB32-6C73FDD271DA}"/>
          </ac:spMkLst>
        </pc:spChg>
        <pc:spChg chg="mod">
          <ac:chgData name="Caroline Maillet-Rao" userId="bfd1aff5-dd21-40de-a7ff-1edd1a258d0f" providerId="ADAL" clId="{3ACF3014-664F-4959-AB00-B33398EFBA1A}" dt="2021-02-25T22:27:54.318" v="20204" actId="20577"/>
          <ac:spMkLst>
            <pc:docMk/>
            <pc:sldMk cId="3434577322" sldId="305"/>
            <ac:spMk id="4" creationId="{AF7B55EA-E4D3-4015-973E-E3A6149B3CF0}"/>
          </ac:spMkLst>
        </pc:spChg>
      </pc:sldChg>
      <pc:sldChg chg="addSp delSp modSp add mod">
        <pc:chgData name="Caroline Maillet-Rao" userId="bfd1aff5-dd21-40de-a7ff-1edd1a258d0f" providerId="ADAL" clId="{3ACF3014-664F-4959-AB00-B33398EFBA1A}" dt="2021-02-25T22:31:26.070" v="20461" actId="6549"/>
        <pc:sldMkLst>
          <pc:docMk/>
          <pc:sldMk cId="2680012055" sldId="306"/>
        </pc:sldMkLst>
        <pc:spChg chg="mod">
          <ac:chgData name="Caroline Maillet-Rao" userId="bfd1aff5-dd21-40de-a7ff-1edd1a258d0f" providerId="ADAL" clId="{3ACF3014-664F-4959-AB00-B33398EFBA1A}" dt="2021-02-25T21:58:02.474" v="18404" actId="1076"/>
          <ac:spMkLst>
            <pc:docMk/>
            <pc:sldMk cId="2680012055" sldId="306"/>
            <ac:spMk id="3" creationId="{B863A20A-F24C-4A9A-BB32-6C73FDD271DA}"/>
          </ac:spMkLst>
        </pc:spChg>
        <pc:spChg chg="add del mod">
          <ac:chgData name="Caroline Maillet-Rao" userId="bfd1aff5-dd21-40de-a7ff-1edd1a258d0f" providerId="ADAL" clId="{3ACF3014-664F-4959-AB00-B33398EFBA1A}" dt="2021-02-25T22:31:26.070" v="20461" actId="6549"/>
          <ac:spMkLst>
            <pc:docMk/>
            <pc:sldMk cId="2680012055" sldId="306"/>
            <ac:spMk id="4" creationId="{AF7B55EA-E4D3-4015-973E-E3A6149B3CF0}"/>
          </ac:spMkLst>
        </pc:spChg>
      </pc:sldChg>
      <pc:sldChg chg="modSp add mod ord">
        <pc:chgData name="Caroline Maillet-Rao" userId="bfd1aff5-dd21-40de-a7ff-1edd1a258d0f" providerId="ADAL" clId="{3ACF3014-664F-4959-AB00-B33398EFBA1A}" dt="2021-03-01T16:48:59.935" v="23584" actId="20577"/>
        <pc:sldMkLst>
          <pc:docMk/>
          <pc:sldMk cId="3751926256" sldId="307"/>
        </pc:sldMkLst>
        <pc:spChg chg="mod">
          <ac:chgData name="Caroline Maillet-Rao" userId="bfd1aff5-dd21-40de-a7ff-1edd1a258d0f" providerId="ADAL" clId="{3ACF3014-664F-4959-AB00-B33398EFBA1A}" dt="2021-03-01T16:48:59.935" v="23584" actId="20577"/>
          <ac:spMkLst>
            <pc:docMk/>
            <pc:sldMk cId="3751926256" sldId="307"/>
            <ac:spMk id="4" creationId="{AF7B55EA-E4D3-4015-973E-E3A6149B3CF0}"/>
          </ac:spMkLst>
        </pc:spChg>
      </pc:sldChg>
      <pc:sldChg chg="modSp add mod">
        <pc:chgData name="Caroline Maillet-Rao" userId="bfd1aff5-dd21-40de-a7ff-1edd1a258d0f" providerId="ADAL" clId="{3ACF3014-664F-4959-AB00-B33398EFBA1A}" dt="2021-03-01T16:49:48.304" v="23586" actId="20577"/>
        <pc:sldMkLst>
          <pc:docMk/>
          <pc:sldMk cId="2130737351" sldId="308"/>
        </pc:sldMkLst>
        <pc:spChg chg="mod">
          <ac:chgData name="Caroline Maillet-Rao" userId="bfd1aff5-dd21-40de-a7ff-1edd1a258d0f" providerId="ADAL" clId="{3ACF3014-664F-4959-AB00-B33398EFBA1A}" dt="2021-03-01T16:49:48.304" v="23586" actId="20577"/>
          <ac:spMkLst>
            <pc:docMk/>
            <pc:sldMk cId="2130737351" sldId="308"/>
            <ac:spMk id="4" creationId="{AF7B55EA-E4D3-4015-973E-E3A6149B3CF0}"/>
          </ac:spMkLst>
        </pc:spChg>
      </pc:sldChg>
      <pc:sldChg chg="modSp add mod">
        <pc:chgData name="Caroline Maillet-Rao" userId="bfd1aff5-dd21-40de-a7ff-1edd1a258d0f" providerId="ADAL" clId="{3ACF3014-664F-4959-AB00-B33398EFBA1A}" dt="2021-03-01T16:50:22.512" v="23587" actId="255"/>
        <pc:sldMkLst>
          <pc:docMk/>
          <pc:sldMk cId="2461386494" sldId="309"/>
        </pc:sldMkLst>
        <pc:spChg chg="mod">
          <ac:chgData name="Caroline Maillet-Rao" userId="bfd1aff5-dd21-40de-a7ff-1edd1a258d0f" providerId="ADAL" clId="{3ACF3014-664F-4959-AB00-B33398EFBA1A}" dt="2021-03-01T16:50:22.512" v="23587" actId="255"/>
          <ac:spMkLst>
            <pc:docMk/>
            <pc:sldMk cId="2461386494" sldId="309"/>
            <ac:spMk id="4" creationId="{AF7B55EA-E4D3-4015-973E-E3A6149B3CF0}"/>
          </ac:spMkLst>
        </pc:spChg>
      </pc:sldChg>
      <pc:sldChg chg="delSp modSp add mod">
        <pc:chgData name="Caroline Maillet-Rao" userId="bfd1aff5-dd21-40de-a7ff-1edd1a258d0f" providerId="ADAL" clId="{3ACF3014-664F-4959-AB00-B33398EFBA1A}" dt="2021-02-25T22:48:13.393" v="21804" actId="1076"/>
        <pc:sldMkLst>
          <pc:docMk/>
          <pc:sldMk cId="516909278" sldId="310"/>
        </pc:sldMkLst>
        <pc:spChg chg="mod">
          <ac:chgData name="Caroline Maillet-Rao" userId="bfd1aff5-dd21-40de-a7ff-1edd1a258d0f" providerId="ADAL" clId="{3ACF3014-664F-4959-AB00-B33398EFBA1A}" dt="2021-02-25T22:48:13.393" v="21804" actId="1076"/>
          <ac:spMkLst>
            <pc:docMk/>
            <pc:sldMk cId="516909278" sldId="310"/>
            <ac:spMk id="5" creationId="{FD180B19-8B86-4940-A8B1-3106B94B48EF}"/>
          </ac:spMkLst>
        </pc:spChg>
        <pc:spChg chg="del mod">
          <ac:chgData name="Caroline Maillet-Rao" userId="bfd1aff5-dd21-40de-a7ff-1edd1a258d0f" providerId="ADAL" clId="{3ACF3014-664F-4959-AB00-B33398EFBA1A}" dt="2021-02-25T22:42:41.077" v="20952" actId="21"/>
          <ac:spMkLst>
            <pc:docMk/>
            <pc:sldMk cId="516909278" sldId="310"/>
            <ac:spMk id="6" creationId="{17361B42-71B5-463E-836F-BD099F169778}"/>
          </ac:spMkLst>
        </pc:spChg>
      </pc:sldChg>
      <pc:sldChg chg="addSp delSp modSp add mod modAnim">
        <pc:chgData name="Caroline Maillet-Rao" userId="bfd1aff5-dd21-40de-a7ff-1edd1a258d0f" providerId="ADAL" clId="{3ACF3014-664F-4959-AB00-B33398EFBA1A}" dt="2021-02-25T22:56:38.967" v="22136" actId="14100"/>
        <pc:sldMkLst>
          <pc:docMk/>
          <pc:sldMk cId="2483277662" sldId="311"/>
        </pc:sldMkLst>
        <pc:spChg chg="mod">
          <ac:chgData name="Caroline Maillet-Rao" userId="bfd1aff5-dd21-40de-a7ff-1edd1a258d0f" providerId="ADAL" clId="{3ACF3014-664F-4959-AB00-B33398EFBA1A}" dt="2021-02-25T22:55:41.725" v="22133" actId="5793"/>
          <ac:spMkLst>
            <pc:docMk/>
            <pc:sldMk cId="2483277662" sldId="311"/>
            <ac:spMk id="5" creationId="{FD180B19-8B86-4940-A8B1-3106B94B48EF}"/>
          </ac:spMkLst>
        </pc:spChg>
        <pc:spChg chg="add del mod">
          <ac:chgData name="Caroline Maillet-Rao" userId="bfd1aff5-dd21-40de-a7ff-1edd1a258d0f" providerId="ADAL" clId="{3ACF3014-664F-4959-AB00-B33398EFBA1A}" dt="2021-02-25T22:49:26.020" v="21894" actId="21"/>
          <ac:spMkLst>
            <pc:docMk/>
            <pc:sldMk cId="2483277662" sldId="311"/>
            <ac:spMk id="6" creationId="{B04CD1FB-0387-497C-9DC4-37BB176F2819}"/>
          </ac:spMkLst>
        </pc:spChg>
        <pc:picChg chg="add mod">
          <ac:chgData name="Caroline Maillet-Rao" userId="bfd1aff5-dd21-40de-a7ff-1edd1a258d0f" providerId="ADAL" clId="{3ACF3014-664F-4959-AB00-B33398EFBA1A}" dt="2021-02-25T22:56:38.967" v="22136" actId="14100"/>
          <ac:picMkLst>
            <pc:docMk/>
            <pc:sldMk cId="2483277662" sldId="311"/>
            <ac:picMk id="3" creationId="{48DC42CA-31A9-4A03-9A4A-ABAB4FA1B45A}"/>
          </ac:picMkLst>
        </pc:picChg>
      </pc:sldChg>
      <pc:sldChg chg="delSp modSp add mod delAnim">
        <pc:chgData name="Caroline Maillet-Rao" userId="bfd1aff5-dd21-40de-a7ff-1edd1a258d0f" providerId="ADAL" clId="{3ACF3014-664F-4959-AB00-B33398EFBA1A}" dt="2021-02-25T23:06:09.264" v="23474" actId="20577"/>
        <pc:sldMkLst>
          <pc:docMk/>
          <pc:sldMk cId="4169669243" sldId="312"/>
        </pc:sldMkLst>
        <pc:spChg chg="mod">
          <ac:chgData name="Caroline Maillet-Rao" userId="bfd1aff5-dd21-40de-a7ff-1edd1a258d0f" providerId="ADAL" clId="{3ACF3014-664F-4959-AB00-B33398EFBA1A}" dt="2021-02-25T23:06:09.264" v="23474" actId="20577"/>
          <ac:spMkLst>
            <pc:docMk/>
            <pc:sldMk cId="4169669243" sldId="312"/>
            <ac:spMk id="5" creationId="{FD180B19-8B86-4940-A8B1-3106B94B48EF}"/>
          </ac:spMkLst>
        </pc:spChg>
        <pc:picChg chg="del">
          <ac:chgData name="Caroline Maillet-Rao" userId="bfd1aff5-dd21-40de-a7ff-1edd1a258d0f" providerId="ADAL" clId="{3ACF3014-664F-4959-AB00-B33398EFBA1A}" dt="2021-02-25T22:56:52.771" v="22138" actId="21"/>
          <ac:picMkLst>
            <pc:docMk/>
            <pc:sldMk cId="4169669243" sldId="312"/>
            <ac:picMk id="3" creationId="{48DC42CA-31A9-4A03-9A4A-ABAB4FA1B45A}"/>
          </ac:picMkLst>
        </pc:picChg>
      </pc:sldChg>
      <pc:sldChg chg="modSp add mod">
        <pc:chgData name="Caroline Maillet-Rao" userId="bfd1aff5-dd21-40de-a7ff-1edd1a258d0f" providerId="ADAL" clId="{3ACF3014-664F-4959-AB00-B33398EFBA1A}" dt="2021-02-25T23:04:21.302" v="23322" actId="20577"/>
        <pc:sldMkLst>
          <pc:docMk/>
          <pc:sldMk cId="2374177258" sldId="313"/>
        </pc:sldMkLst>
        <pc:spChg chg="mod">
          <ac:chgData name="Caroline Maillet-Rao" userId="bfd1aff5-dd21-40de-a7ff-1edd1a258d0f" providerId="ADAL" clId="{3ACF3014-664F-4959-AB00-B33398EFBA1A}" dt="2021-02-25T23:04:21.302" v="23322" actId="20577"/>
          <ac:spMkLst>
            <pc:docMk/>
            <pc:sldMk cId="2374177258" sldId="313"/>
            <ac:spMk id="5" creationId="{FD180B19-8B86-4940-A8B1-3106B94B48EF}"/>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1-14T10:45:47.828"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2641A86-FBF4-4831-9FF4-7B487F3492D7}" type="datetime1">
              <a:rPr lang="fr-FR" smtClean="0"/>
              <a:t>01/03/2021</a:t>
            </a:fld>
            <a:endParaRPr lang="en-US"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‹N°›</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713F8BB-B1B5-4D35-A08C-A275931309FC}" type="datetime1">
              <a:rPr lang="fr-FR" smtClean="0"/>
              <a:t>01/03/2021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Modifiez les styles du texte du masque</a:t>
            </a:r>
            <a:endParaRPr lang="en-US"/>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‹N°›</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hasCustomPrompt="1"/>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fr" dirty="0"/>
              <a:t>Modifiez le style du titre</a:t>
            </a:r>
            <a:endParaRPr lang="en-US" dirty="0"/>
          </a:p>
        </p:txBody>
      </p:sp>
      <p:sp>
        <p:nvSpPr>
          <p:cNvPr id="3" name="Sous-titre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r-FR"/>
              <a:t>Modifiez le style des sous-titres du masque</a:t>
            </a:r>
            <a:endParaRPr lang="en-US" dirty="0"/>
          </a:p>
        </p:txBody>
      </p:sp>
      <p:cxnSp>
        <p:nvCxnSpPr>
          <p:cNvPr id="9" name="Connecteur droit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EABA18A1-B72F-49DD-8A51-DC4A9B10C77C}" type="datetime1">
              <a:rPr lang="fr-FR" smtClean="0"/>
              <a:t>01/03/2021</a:t>
            </a:fld>
            <a:endParaRPr lang="en-US" dirty="0"/>
          </a:p>
        </p:txBody>
      </p:sp>
      <p:sp>
        <p:nvSpPr>
          <p:cNvPr id="5" name="Espace réservé du pied de page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Espace réservé du numéro de diapositive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texte vertical 2"/>
          <p:cNvSpPr>
            <a:spLocks noGrp="1"/>
          </p:cNvSpPr>
          <p:nvPr>
            <p:ph type="body" orient="vert" idx="1"/>
          </p:nvPr>
        </p:nvSpPr>
        <p:spPr/>
        <p:txBody>
          <a:bodyPr vert="eaVert" lIns="45720" tIns="0" rIns="45720" bIns="0"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97A74DDF-14B3-4359-B246-DC1DC867FD8F}" type="datetime1">
              <a:rPr lang="fr-FR" smtClean="0"/>
              <a:t>01/03/2021</a:t>
            </a:fld>
            <a:endParaRPr lang="en-US" dirty="0"/>
          </a:p>
        </p:txBody>
      </p:sp>
      <p:sp>
        <p:nvSpPr>
          <p:cNvPr id="8" name="Espace réservé du pied de page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Espace réservé du numéro de diapositive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vertical 1"/>
          <p:cNvSpPr>
            <a:spLocks noGrp="1"/>
          </p:cNvSpPr>
          <p:nvPr>
            <p:ph type="title" orient="vert" hasCustomPrompt="1"/>
          </p:nvPr>
        </p:nvSpPr>
        <p:spPr>
          <a:xfrm>
            <a:off x="8724900" y="412302"/>
            <a:ext cx="2628900" cy="5759898"/>
          </a:xfrm>
        </p:spPr>
        <p:txBody>
          <a:bodyPr vert="eaVert" rtlCol="0"/>
          <a:lstStyle>
            <a:lvl1pPr>
              <a:defRPr/>
            </a:lvl1pPr>
          </a:lstStyle>
          <a:p>
            <a:pPr rtl="0"/>
            <a:r>
              <a:rPr lang="fr" dirty="0"/>
              <a:t>Modifiez le style du titre</a:t>
            </a:r>
            <a:endParaRPr lang="en-US" dirty="0"/>
          </a:p>
        </p:txBody>
      </p:sp>
      <p:sp>
        <p:nvSpPr>
          <p:cNvPr id="3" name="Espace réservé du texte vertical 2"/>
          <p:cNvSpPr>
            <a:spLocks noGrp="1"/>
          </p:cNvSpPr>
          <p:nvPr>
            <p:ph type="body" orient="vert" idx="1"/>
          </p:nvPr>
        </p:nvSpPr>
        <p:spPr>
          <a:xfrm>
            <a:off x="838200" y="412302"/>
            <a:ext cx="7734300" cy="5759898"/>
          </a:xfrm>
        </p:spPr>
        <p:txBody>
          <a:bodyPr vert="eaVert" lIns="45720" tIns="0" rIns="45720" bIns="0"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72DB94D9-FA33-4622-B5B0-3A212B55AFC9}" type="datetime1">
              <a:rPr lang="fr-FR" smtClean="0"/>
              <a:t>01/03/2021</a:t>
            </a:fld>
            <a:endParaRPr lang="en-US" dirty="0"/>
          </a:p>
        </p:txBody>
      </p:sp>
      <p:sp>
        <p:nvSpPr>
          <p:cNvPr id="8" name="Espace réservé du pied de page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contenu 2"/>
          <p:cNvSpPr>
            <a:spLocks noGrp="1"/>
          </p:cNvSpPr>
          <p:nvPr>
            <p:ph idx="1"/>
          </p:nvPr>
        </p:nvSpPr>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5162FBC-E467-46B8-ABE1-98D95CFF2BA6}" type="datetime1">
              <a:rPr lang="fr-FR" smtClean="0"/>
              <a:t>01/03/2021</a:t>
            </a:fld>
            <a:endParaRPr lang="en-US" dirty="0"/>
          </a:p>
        </p:txBody>
      </p:sp>
      <p:sp>
        <p:nvSpPr>
          <p:cNvPr id="8" name="Espace réservé du pied de page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Espace réservé du numéro de diapositive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hasCustomPrompt="1"/>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fr" dirty="0"/>
              <a:t>Modifiez le style du titre</a:t>
            </a:r>
            <a:endParaRPr lang="en-US" dirty="0"/>
          </a:p>
        </p:txBody>
      </p:sp>
      <p:sp>
        <p:nvSpPr>
          <p:cNvPr id="3" name="Espace réservé du texte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a:t>Cliquez pour modifier les styles du texte du masque</a:t>
            </a:r>
          </a:p>
        </p:txBody>
      </p:sp>
      <p:cxnSp>
        <p:nvCxnSpPr>
          <p:cNvPr id="9" name="Connecteur droit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Espace réservé de la date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E7F64E0A-ACF3-44BD-A54D-C44EDE2996DF}" type="datetime1">
              <a:rPr lang="fr-FR" smtClean="0"/>
              <a:t>01/03/2021</a:t>
            </a:fld>
            <a:endParaRPr lang="en-US" dirty="0"/>
          </a:p>
        </p:txBody>
      </p:sp>
      <p:sp>
        <p:nvSpPr>
          <p:cNvPr id="8" name="Espace réservé du pied de page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Espace réservé du numéro de diapositiv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re 7"/>
          <p:cNvSpPr>
            <a:spLocks noGrp="1"/>
          </p:cNvSpPr>
          <p:nvPr>
            <p:ph type="title" hasCustomPrompt="1"/>
          </p:nvPr>
        </p:nvSpPr>
        <p:spPr>
          <a:xfrm>
            <a:off x="1097280" y="286603"/>
            <a:ext cx="10058400" cy="1450757"/>
          </a:xfrm>
        </p:spPr>
        <p:txBody>
          <a:bodyPr rtlCol="0"/>
          <a:lstStyle>
            <a:lvl1pPr>
              <a:defRPr/>
            </a:lvl1pPr>
          </a:lstStyle>
          <a:p>
            <a:pPr rtl="0"/>
            <a:r>
              <a:rPr lang="fr" dirty="0"/>
              <a:t>Modifiez le style du titre du masque</a:t>
            </a:r>
            <a:endParaRPr lang="en-US" dirty="0"/>
          </a:p>
        </p:txBody>
      </p:sp>
      <p:sp>
        <p:nvSpPr>
          <p:cNvPr id="3" name="Espace réservé du contenu 2"/>
          <p:cNvSpPr>
            <a:spLocks noGrp="1"/>
          </p:cNvSpPr>
          <p:nvPr>
            <p:ph sz="half" idx="1"/>
          </p:nvPr>
        </p:nvSpPr>
        <p:spPr>
          <a:xfrm>
            <a:off x="1097280" y="2120900"/>
            <a:ext cx="4639736" cy="3748193"/>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contenu 3"/>
          <p:cNvSpPr>
            <a:spLocks noGrp="1"/>
          </p:cNvSpPr>
          <p:nvPr>
            <p:ph sz="half" idx="2"/>
          </p:nvPr>
        </p:nvSpPr>
        <p:spPr>
          <a:xfrm>
            <a:off x="6515944" y="2120900"/>
            <a:ext cx="4639736" cy="3748194"/>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2" name="Espace réservé de la date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F810B38C-D4F5-42C2-967A-0B7FC97B2621}" type="datetime1">
              <a:rPr lang="fr-FR" smtClean="0"/>
              <a:t>01/03/2021</a:t>
            </a:fld>
            <a:endParaRPr lang="en-US" dirty="0"/>
          </a:p>
        </p:txBody>
      </p:sp>
      <p:sp>
        <p:nvSpPr>
          <p:cNvPr id="9" name="Espace réservé du pied de page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re 9"/>
          <p:cNvSpPr>
            <a:spLocks noGrp="1"/>
          </p:cNvSpPr>
          <p:nvPr>
            <p:ph type="title"/>
          </p:nvPr>
        </p:nvSpPr>
        <p:spPr>
          <a:xfrm>
            <a:off x="1097280" y="286603"/>
            <a:ext cx="10058400" cy="1450757"/>
          </a:xfrm>
        </p:spPr>
        <p:txBody>
          <a:bodyPr rtlCol="0"/>
          <a:lstStyle/>
          <a:p>
            <a:pPr rtl="0"/>
            <a:r>
              <a:rPr lang="fr-FR"/>
              <a:t>Modifiez le style du titre</a:t>
            </a:r>
            <a:endParaRPr lang="en-US" dirty="0"/>
          </a:p>
        </p:txBody>
      </p:sp>
      <p:sp>
        <p:nvSpPr>
          <p:cNvPr id="3" name="Espace réservé du texte 2"/>
          <p:cNvSpPr>
            <a:spLocks noGrp="1"/>
          </p:cNvSpPr>
          <p:nvPr>
            <p:ph type="body" idx="1" hasCustomPrompt="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dirty="0"/>
              <a:t>Modifiez les styles du texte du masque</a:t>
            </a:r>
          </a:p>
        </p:txBody>
      </p:sp>
      <p:sp>
        <p:nvSpPr>
          <p:cNvPr id="4" name="Espace réservé du contenu 3"/>
          <p:cNvSpPr>
            <a:spLocks noGrp="1"/>
          </p:cNvSpPr>
          <p:nvPr>
            <p:ph sz="half" idx="2"/>
          </p:nvPr>
        </p:nvSpPr>
        <p:spPr>
          <a:xfrm>
            <a:off x="1097280" y="2958274"/>
            <a:ext cx="4639736" cy="2910821"/>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u texte 4"/>
          <p:cNvSpPr>
            <a:spLocks noGrp="1"/>
          </p:cNvSpPr>
          <p:nvPr>
            <p:ph type="body" sz="quarter" idx="3" hasCustomPrompt="1"/>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dirty="0"/>
              <a:t>Modifiez les styles du texte du masque</a:t>
            </a:r>
          </a:p>
        </p:txBody>
      </p:sp>
      <p:sp>
        <p:nvSpPr>
          <p:cNvPr id="6" name="Espace réservé du contenu 5"/>
          <p:cNvSpPr>
            <a:spLocks noGrp="1"/>
          </p:cNvSpPr>
          <p:nvPr>
            <p:ph sz="quarter" idx="4"/>
          </p:nvPr>
        </p:nvSpPr>
        <p:spPr>
          <a:xfrm>
            <a:off x="6515944" y="2958273"/>
            <a:ext cx="4639736" cy="2910821"/>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2" name="Espace réservé de la date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76C9646D-2F82-4FD6-98A1-C2A4C26D0529}" type="datetime1">
              <a:rPr lang="fr-FR" smtClean="0"/>
              <a:t>01/03/2021</a:t>
            </a:fld>
            <a:endParaRPr lang="en-US" dirty="0"/>
          </a:p>
        </p:txBody>
      </p:sp>
      <p:sp>
        <p:nvSpPr>
          <p:cNvPr id="11" name="Espace réservé du pied de page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Espace réservé au numéro de diapositive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a:defRPr/>
            </a:lvl1pPr>
          </a:lstStyle>
          <a:p>
            <a:pPr rtl="0"/>
            <a:r>
              <a:rPr lang="fr" dirty="0"/>
              <a:t>Cliquez pour modifier le style du titre du masque</a:t>
            </a:r>
            <a:endParaRPr lang="en-US" dirty="0"/>
          </a:p>
        </p:txBody>
      </p:sp>
      <p:sp>
        <p:nvSpPr>
          <p:cNvPr id="6" name="Espace réservé de la date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63595C77-250B-4737-9E4A-69E5939CBC16}" type="datetime1">
              <a:rPr lang="fr-FR" smtClean="0"/>
              <a:t>01/03/2021</a:t>
            </a:fld>
            <a:endParaRPr lang="en-US" dirty="0"/>
          </a:p>
        </p:txBody>
      </p:sp>
      <p:sp>
        <p:nvSpPr>
          <p:cNvPr id="7" name="Espace réservé du pied de page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Espace réservé du numéro de diapositive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8C7E81F3-FFCD-4236-B158-26C78CAC6E11}" type="datetime1">
              <a:rPr lang="fr-FR" smtClean="0"/>
              <a:t>01/03/2021</a:t>
            </a:fld>
            <a:endParaRPr lang="en-US" dirty="0"/>
          </a:p>
        </p:txBody>
      </p:sp>
      <p:sp>
        <p:nvSpPr>
          <p:cNvPr id="3" name="Espace réservé du pied de page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Espace réservé du numéro de diapositive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fr-FR"/>
              <a:t>Modifiez le style du titre</a:t>
            </a:r>
            <a:endParaRPr lang="en-US" dirty="0"/>
          </a:p>
        </p:txBody>
      </p:sp>
      <p:sp>
        <p:nvSpPr>
          <p:cNvPr id="3" name="Espace réservé du contenu 2"/>
          <p:cNvSpPr>
            <a:spLocks noGrp="1"/>
          </p:cNvSpPr>
          <p:nvPr>
            <p:ph idx="1"/>
          </p:nvPr>
        </p:nvSpPr>
        <p:spPr>
          <a:xfrm>
            <a:off x="5458984" y="812799"/>
            <a:ext cx="5928344" cy="5294757"/>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texte 3"/>
          <p:cNvSpPr>
            <a:spLocks noGrp="1"/>
          </p:cNvSpPr>
          <p:nvPr>
            <p:ph type="body" sz="half" idx="2" hasCustomPrompt="1"/>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dirty="0"/>
              <a:t>Modifiez les styles du texte du masque</a:t>
            </a:r>
          </a:p>
        </p:txBody>
      </p:sp>
      <p:sp>
        <p:nvSpPr>
          <p:cNvPr id="5" name="Espace réservé de la date 4"/>
          <p:cNvSpPr>
            <a:spLocks noGrp="1"/>
          </p:cNvSpPr>
          <p:nvPr>
            <p:ph type="dt" sz="half" idx="10"/>
          </p:nvPr>
        </p:nvSpPr>
        <p:spPr>
          <a:xfrm>
            <a:off x="643464" y="6446520"/>
            <a:ext cx="3517568" cy="365125"/>
          </a:xfrm>
        </p:spPr>
        <p:txBody>
          <a:bodyPr rtlCol="0"/>
          <a:lstStyle>
            <a:lvl1pPr algn="l">
              <a:defRPr/>
            </a:lvl1pPr>
          </a:lstStyle>
          <a:p>
            <a:pPr rtl="0"/>
            <a:fld id="{0A97361A-7C50-452A-9761-2F2CCDC29838}" type="datetime1">
              <a:rPr lang="fr-FR" smtClean="0"/>
              <a:t>01/03/2021</a:t>
            </a:fld>
            <a:endParaRPr lang="en-US" dirty="0"/>
          </a:p>
        </p:txBody>
      </p:sp>
      <p:sp>
        <p:nvSpPr>
          <p:cNvPr id="6" name="Espace réservé du pied de page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Espace réservé au numéro de diapositive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rtl="0"/>
              <a:t>‹N°›</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imag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a:t>Cliquez sur l'icône pour ajouter une image</a:t>
            </a:r>
            <a:endParaRPr lang="en-US" dirty="0"/>
          </a:p>
        </p:txBody>
      </p:sp>
      <p:sp>
        <p:nvSpPr>
          <p:cNvPr id="2" name="Titre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fr-FR"/>
              <a:t>Modifiez le style du titre</a:t>
            </a:r>
            <a:endParaRPr lang="en-US" dirty="0"/>
          </a:p>
        </p:txBody>
      </p:sp>
      <p:sp>
        <p:nvSpPr>
          <p:cNvPr id="4" name="Espace réservé du texte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pPr rtl="0"/>
            <a:fld id="{7E208F8F-9785-4D7E-B2D7-6FB9149CAF24}" type="datetime1">
              <a:rPr lang="fr-FR" smtClean="0"/>
              <a:t>01/03/2021</a:t>
            </a:fld>
            <a:endParaRPr lang="en-US" dirty="0"/>
          </a:p>
        </p:txBody>
      </p:sp>
      <p:sp>
        <p:nvSpPr>
          <p:cNvPr id="6" name="Espace réservé au pied de page 5"/>
          <p:cNvSpPr>
            <a:spLocks noGrp="1"/>
          </p:cNvSpPr>
          <p:nvPr>
            <p:ph type="ftr" sz="quarter" idx="11"/>
          </p:nvPr>
        </p:nvSpPr>
        <p:spPr>
          <a:xfrm>
            <a:off x="1097279" y="6446838"/>
            <a:ext cx="6818262" cy="365125"/>
          </a:xfrm>
        </p:spPr>
        <p:txBody>
          <a:bodyPr rtlCol="0"/>
          <a:lstStyle/>
          <a:p>
            <a:pPr algn="l" rtl="0"/>
            <a:endParaRPr lang="en-US"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u titre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fr"/>
              <a:t>Modifiez le style du titre</a:t>
            </a:r>
            <a:endParaRPr lang="en-US" dirty="0"/>
          </a:p>
        </p:txBody>
      </p:sp>
      <p:sp>
        <p:nvSpPr>
          <p:cNvPr id="3" name="Espace réservé du texte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fr"/>
              <a:t>Modifiez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33CD2423-DC0C-47A2-8916-10643EB35EC9}" type="datetime1">
              <a:rPr lang="fr-FR" smtClean="0"/>
              <a:t>01/03/2021</a:t>
            </a:fld>
            <a:endParaRPr lang="en-US" dirty="0"/>
          </a:p>
        </p:txBody>
      </p:sp>
      <p:sp>
        <p:nvSpPr>
          <p:cNvPr id="5" name="Espace réservé du pied de page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Espace réservé du numéro de diapositive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‹N°›</a:t>
            </a:fld>
            <a:endParaRPr lang="en-US" dirty="0"/>
          </a:p>
        </p:txBody>
      </p:sp>
      <p:cxnSp>
        <p:nvCxnSpPr>
          <p:cNvPr id="10" name="Connecteur droit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leceffa.c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video" Target="https://www.youtube.com/embed/VnoS-UVEiVI?start=616&amp;feature=oembed" TargetMode="Externa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hxG32yI-zOY?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video" Target="https://www.youtube.com/embed/HtJDCSo1jMQ?start=10&amp;feature=oembed" TargetMode="Externa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Ressources%20vid&#233;o%20pour%20les%20ados.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gliselyoncentre.fr/" TargetMode="External"/><Relationship Id="rId2" Type="http://schemas.openxmlformats.org/officeDocument/2006/relationships/hyperlink" Target="https://www.bible.com/fr/ap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r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724667" cy="3686015"/>
          </a:xfrm>
        </p:spPr>
        <p:txBody>
          <a:bodyPr rtlCol="0">
            <a:normAutofit/>
          </a:bodyPr>
          <a:lstStyle/>
          <a:p>
            <a:pPr algn="ctr" rtl="0"/>
            <a:r>
              <a:rPr lang="fr-CA" sz="8000" dirty="0"/>
              <a:t>Les fruits de L’Esprit Saint et le CRÉDO</a:t>
            </a:r>
            <a:endParaRPr lang="fr" sz="8000" dirty="0"/>
          </a:p>
        </p:txBody>
      </p:sp>
      <p:sp>
        <p:nvSpPr>
          <p:cNvPr id="3" name="Sous-titre 2">
            <a:extLst>
              <a:ext uri="{FF2B5EF4-FFF2-40B4-BE49-F238E27FC236}">
                <a16:creationId xmlns:a16="http://schemas.microsoft.com/office/drawing/2014/main" id="{A8E9CFF2-3777-4FF4-A759-8491175B0B7C}"/>
              </a:ext>
            </a:extLst>
          </p:cNvPr>
          <p:cNvSpPr>
            <a:spLocks noGrp="1"/>
          </p:cNvSpPr>
          <p:nvPr>
            <p:ph type="subTitle" idx="1"/>
          </p:nvPr>
        </p:nvSpPr>
        <p:spPr>
          <a:xfrm>
            <a:off x="5278984" y="4576601"/>
            <a:ext cx="6269347" cy="1021498"/>
          </a:xfrm>
        </p:spPr>
        <p:txBody>
          <a:bodyPr rtlCol="0">
            <a:normAutofit fontScale="92500" lnSpcReduction="20000"/>
          </a:bodyPr>
          <a:lstStyle/>
          <a:p>
            <a:pPr algn="ctr" rtl="0"/>
            <a:r>
              <a:rPr lang="fr" sz="2400" b="1" dirty="0">
                <a:solidFill>
                  <a:srgbClr val="002060"/>
                </a:solidFill>
              </a:rPr>
              <a:t>Catéchèse dévelopée par le Céffa pour les paroisses francophones de l’alberta </a:t>
            </a:r>
          </a:p>
        </p:txBody>
      </p:sp>
      <p:pic>
        <p:nvPicPr>
          <p:cNvPr id="5" name="Image 4" descr="Image contenant un bâtiment, un siège, un banc, un côté&#10;&#10;Description générée automatiquement">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Connecteur droit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15808E04-74B1-481A-8092-E67E64B61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334" y="5675775"/>
            <a:ext cx="1930184" cy="873756"/>
          </a:xfrm>
          <a:prstGeom prst="rect">
            <a:avLst/>
          </a:prstGeom>
        </p:spPr>
      </p:pic>
      <p:sp>
        <p:nvSpPr>
          <p:cNvPr id="10" name="ZoneTexte 9">
            <a:extLst>
              <a:ext uri="{FF2B5EF4-FFF2-40B4-BE49-F238E27FC236}">
                <a16:creationId xmlns:a16="http://schemas.microsoft.com/office/drawing/2014/main" id="{23B3B3BF-E258-4799-8BA7-6B1F51810709}"/>
              </a:ext>
            </a:extLst>
          </p:cNvPr>
          <p:cNvSpPr txBox="1"/>
          <p:nvPr/>
        </p:nvSpPr>
        <p:spPr>
          <a:xfrm>
            <a:off x="7268123" y="6519100"/>
            <a:ext cx="2640753" cy="369332"/>
          </a:xfrm>
          <a:prstGeom prst="rect">
            <a:avLst/>
          </a:prstGeom>
          <a:noFill/>
        </p:spPr>
        <p:txBody>
          <a:bodyPr wrap="square">
            <a:spAutoFit/>
          </a:bodyPr>
          <a:lstStyle/>
          <a:p>
            <a:r>
              <a:rPr lang="fr-CA" dirty="0">
                <a:solidFill>
                  <a:schemeClr val="tx2"/>
                </a:solidFill>
                <a:hlinkClick r:id="rId4">
                  <a:extLst>
                    <a:ext uri="{A12FA001-AC4F-418D-AE19-62706E023703}">
                      <ahyp:hlinkClr xmlns:ahyp="http://schemas.microsoft.com/office/drawing/2018/hyperlinkcolor" val="tx"/>
                    </a:ext>
                  </a:extLst>
                </a:hlinkClick>
              </a:rPr>
              <a:t>https://www.leceffa.ca/</a:t>
            </a:r>
            <a:endParaRPr lang="fr-CA" dirty="0">
              <a:solidFill>
                <a:schemeClr val="tx2"/>
              </a:solidFill>
            </a:endParaRP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7AAAEA-C201-4113-A052-4B6BCD8CF230}"/>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105E9F38-C60C-49D7-BBDD-46005080BF24}"/>
              </a:ext>
            </a:extLst>
          </p:cNvPr>
          <p:cNvSpPr txBox="1"/>
          <p:nvPr/>
        </p:nvSpPr>
        <p:spPr>
          <a:xfrm>
            <a:off x="976543" y="239352"/>
            <a:ext cx="6161103" cy="646331"/>
          </a:xfrm>
          <a:prstGeom prst="rect">
            <a:avLst/>
          </a:prstGeom>
          <a:noFill/>
        </p:spPr>
        <p:txBody>
          <a:bodyPr wrap="square" rtlCol="0">
            <a:spAutoFit/>
          </a:bodyPr>
          <a:lstStyle/>
          <a:p>
            <a:r>
              <a:rPr lang="fr-CA" sz="3600" dirty="0">
                <a:latin typeface="Comic Sans MS" panose="030F0702030302020204" pitchFamily="66" charset="0"/>
              </a:rPr>
              <a:t>Les fruits de l’Esprit Saint</a:t>
            </a:r>
            <a:endParaRPr lang="en-CA" sz="3600" dirty="0">
              <a:latin typeface="Comic Sans MS" panose="030F0702030302020204" pitchFamily="66" charset="0"/>
            </a:endParaRPr>
          </a:p>
        </p:txBody>
      </p:sp>
      <p:sp>
        <p:nvSpPr>
          <p:cNvPr id="4" name="ZoneTexte 3">
            <a:extLst>
              <a:ext uri="{FF2B5EF4-FFF2-40B4-BE49-F238E27FC236}">
                <a16:creationId xmlns:a16="http://schemas.microsoft.com/office/drawing/2014/main" id="{AF4DCE86-E85D-4FEC-AE49-98224C9A8B5F}"/>
              </a:ext>
            </a:extLst>
          </p:cNvPr>
          <p:cNvSpPr txBox="1"/>
          <p:nvPr/>
        </p:nvSpPr>
        <p:spPr>
          <a:xfrm>
            <a:off x="0" y="1054251"/>
            <a:ext cx="11967098" cy="840230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CA" sz="2000" dirty="0">
                <a:latin typeface="Comic Sans MS" panose="030F0702030302020204" pitchFamily="66" charset="0"/>
              </a:rPr>
              <a:t>Tu vois, dans cette histoire, l’Esprit agissant dans l’homme </a:t>
            </a:r>
          </a:p>
          <a:p>
            <a:pPr>
              <a:lnSpc>
                <a:spcPct val="150000"/>
              </a:lnSpc>
            </a:pPr>
            <a:r>
              <a:rPr lang="fr-CA" sz="2000" dirty="0">
                <a:latin typeface="Comic Sans MS" panose="030F0702030302020204" pitchFamily="66" charset="0"/>
              </a:rPr>
              <a:t>    à tout faire l’a conduit à bâtir un pont, plutôt qu’un mur. Et,</a:t>
            </a:r>
          </a:p>
          <a:p>
            <a:pPr>
              <a:lnSpc>
                <a:spcPct val="150000"/>
              </a:lnSpc>
            </a:pPr>
            <a:r>
              <a:rPr lang="fr-CA" sz="2000" dirty="0">
                <a:latin typeface="Comic Sans MS" panose="030F0702030302020204" pitchFamily="66" charset="0"/>
              </a:rPr>
              <a:t>    L’Esprit Saint agissant chez les deux frères les a conduit à </a:t>
            </a:r>
          </a:p>
          <a:p>
            <a:pPr>
              <a:lnSpc>
                <a:spcPct val="150000"/>
              </a:lnSpc>
            </a:pPr>
            <a:r>
              <a:rPr lang="fr-CA" sz="2000" dirty="0">
                <a:latin typeface="Comic Sans MS" panose="030F0702030302020204" pitchFamily="66" charset="0"/>
              </a:rPr>
              <a:t>    se réconcilier. </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L’on reconnaît que c’est l’Esprit Saint qui a agi dans les personnes </a:t>
            </a:r>
          </a:p>
          <a:p>
            <a:pPr>
              <a:lnSpc>
                <a:spcPct val="150000"/>
              </a:lnSpc>
            </a:pPr>
            <a:r>
              <a:rPr lang="fr-CA" sz="2000" dirty="0">
                <a:latin typeface="Comic Sans MS" panose="030F0702030302020204" pitchFamily="66" charset="0"/>
              </a:rPr>
              <a:t>    car les retombées de leurs actions ont été la paix et l’amour. </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Comme nous l’avions dit la dernière catéchèse, l’Esprit saint est </a:t>
            </a:r>
          </a:p>
          <a:p>
            <a:pPr>
              <a:lnSpc>
                <a:spcPct val="150000"/>
              </a:lnSpc>
            </a:pPr>
            <a:r>
              <a:rPr lang="fr-CA" sz="2000" dirty="0">
                <a:latin typeface="Comic Sans MS" panose="030F0702030302020204" pitchFamily="66" charset="0"/>
              </a:rPr>
              <a:t>    l’esprit d’Amour de Dieu en Personne. L’Esprit Saint est la 3</a:t>
            </a:r>
            <a:r>
              <a:rPr lang="fr-CA" sz="2000" baseline="30000" dirty="0">
                <a:latin typeface="Comic Sans MS" panose="030F0702030302020204" pitchFamily="66" charset="0"/>
              </a:rPr>
              <a:t>e</a:t>
            </a:r>
            <a:r>
              <a:rPr lang="fr-CA" sz="2000" dirty="0">
                <a:latin typeface="Comic Sans MS" panose="030F0702030302020204" pitchFamily="66" charset="0"/>
              </a:rPr>
              <a:t> personne </a:t>
            </a:r>
          </a:p>
          <a:p>
            <a:pPr>
              <a:lnSpc>
                <a:spcPct val="150000"/>
              </a:lnSpc>
            </a:pPr>
            <a:r>
              <a:rPr lang="fr-CA" sz="2000" dirty="0">
                <a:latin typeface="Comic Sans MS" panose="030F0702030302020204" pitchFamily="66" charset="0"/>
              </a:rPr>
              <a:t>    de la Trinité, Dieu père, fils et Saint-Esprit. Les trois personnes de la </a:t>
            </a:r>
          </a:p>
          <a:p>
            <a:pPr>
              <a:lnSpc>
                <a:spcPct val="150000"/>
              </a:lnSpc>
            </a:pPr>
            <a:r>
              <a:rPr lang="fr-CA" sz="2000" dirty="0">
                <a:latin typeface="Comic Sans MS" panose="030F0702030302020204" pitchFamily="66" charset="0"/>
              </a:rPr>
              <a:t>   Trinité sont dans une relation mutuelle d’amour. Dieu Amour agit par son </a:t>
            </a:r>
          </a:p>
          <a:p>
            <a:pPr>
              <a:lnSpc>
                <a:spcPct val="150000"/>
              </a:lnSpc>
            </a:pPr>
            <a:r>
              <a:rPr lang="fr-CA" sz="2000" dirty="0">
                <a:latin typeface="Comic Sans MS" panose="030F0702030302020204" pitchFamily="66" charset="0"/>
              </a:rPr>
              <a:t>    Esprit pour nous transformer.  </a:t>
            </a:r>
          </a:p>
          <a:p>
            <a:pPr marL="285750" indent="-285750">
              <a:lnSpc>
                <a:spcPct val="150000"/>
              </a:lnSpc>
              <a:buFont typeface="Arial" panose="020B0604020202020204" pitchFamily="34" charset="0"/>
              <a:buChar char="•"/>
            </a:pPr>
            <a:endParaRPr lang="fr-CA" sz="2000" dirty="0">
              <a:latin typeface="Comic Sans MS" panose="030F0702030302020204" pitchFamily="66" charset="0"/>
            </a:endParaRP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a:p>
          <a:p>
            <a:r>
              <a:rPr lang="fr-CA" dirty="0"/>
              <a:t> </a:t>
            </a:r>
          </a:p>
          <a:p>
            <a:endParaRPr lang="fr-CA" dirty="0"/>
          </a:p>
          <a:p>
            <a:endParaRPr lang="fr-CA" dirty="0"/>
          </a:p>
          <a:p>
            <a:endParaRPr lang="fr-CA" dirty="0"/>
          </a:p>
          <a:p>
            <a:endParaRPr lang="fr-CA" dirty="0"/>
          </a:p>
          <a:p>
            <a:endParaRPr lang="fr-CA" dirty="0"/>
          </a:p>
          <a:p>
            <a:endParaRPr lang="fr-CA" dirty="0"/>
          </a:p>
          <a:p>
            <a:endParaRPr lang="fr-CA" dirty="0"/>
          </a:p>
        </p:txBody>
      </p:sp>
      <p:pic>
        <p:nvPicPr>
          <p:cNvPr id="2052" name="Picture 4" descr="Cultiver le fruit de l'Esprit – 9 fruits par jour – Excelsis">
            <a:extLst>
              <a:ext uri="{FF2B5EF4-FFF2-40B4-BE49-F238E27FC236}">
                <a16:creationId xmlns:a16="http://schemas.microsoft.com/office/drawing/2014/main" id="{2F92F5DA-7C3B-44FC-823C-AC92594B1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4235" y="239352"/>
            <a:ext cx="3420205" cy="497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68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7AAAEA-C201-4113-A052-4B6BCD8CF230}"/>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105E9F38-C60C-49D7-BBDD-46005080BF24}"/>
              </a:ext>
            </a:extLst>
          </p:cNvPr>
          <p:cNvSpPr txBox="1"/>
          <p:nvPr/>
        </p:nvSpPr>
        <p:spPr>
          <a:xfrm>
            <a:off x="908482" y="408027"/>
            <a:ext cx="6161103" cy="646331"/>
          </a:xfrm>
          <a:prstGeom prst="rect">
            <a:avLst/>
          </a:prstGeom>
          <a:noFill/>
        </p:spPr>
        <p:txBody>
          <a:bodyPr wrap="square" rtlCol="0">
            <a:spAutoFit/>
          </a:bodyPr>
          <a:lstStyle/>
          <a:p>
            <a:r>
              <a:rPr lang="fr-CA" sz="3600" dirty="0">
                <a:latin typeface="Comic Sans MS" panose="030F0702030302020204" pitchFamily="66" charset="0"/>
              </a:rPr>
              <a:t>Les fruits de l’Esprit Saint</a:t>
            </a:r>
            <a:endParaRPr lang="en-CA" sz="3600" dirty="0">
              <a:latin typeface="Comic Sans MS" panose="030F0702030302020204" pitchFamily="66" charset="0"/>
            </a:endParaRPr>
          </a:p>
        </p:txBody>
      </p:sp>
      <p:sp>
        <p:nvSpPr>
          <p:cNvPr id="4" name="ZoneTexte 3">
            <a:extLst>
              <a:ext uri="{FF2B5EF4-FFF2-40B4-BE49-F238E27FC236}">
                <a16:creationId xmlns:a16="http://schemas.microsoft.com/office/drawing/2014/main" id="{AF4DCE86-E85D-4FEC-AE49-98224C9A8B5F}"/>
              </a:ext>
            </a:extLst>
          </p:cNvPr>
          <p:cNvSpPr txBox="1"/>
          <p:nvPr/>
        </p:nvSpPr>
        <p:spPr>
          <a:xfrm>
            <a:off x="224901" y="1160890"/>
            <a:ext cx="7528263" cy="8863965"/>
          </a:xfrm>
          <a:prstGeom prst="rect">
            <a:avLst/>
          </a:prstGeom>
          <a:noFill/>
        </p:spPr>
        <p:txBody>
          <a:bodyPr wrap="square" rtlCol="0">
            <a:spAutoFit/>
          </a:bodyPr>
          <a:lstStyle/>
          <a:p>
            <a:pPr>
              <a:lnSpc>
                <a:spcPct val="150000"/>
              </a:lnSpc>
            </a:pPr>
            <a:r>
              <a:rPr lang="fr-CA" sz="2000" dirty="0">
                <a:latin typeface="Comic Sans MS" panose="030F0702030302020204" pitchFamily="66" charset="0"/>
              </a:rPr>
              <a:t>Quand on agit sous l’influence de l’Esprit Saint, l’Esprit de </a:t>
            </a:r>
          </a:p>
          <a:p>
            <a:pPr>
              <a:lnSpc>
                <a:spcPct val="150000"/>
              </a:lnSpc>
            </a:pPr>
            <a:r>
              <a:rPr lang="fr-CA" sz="2000" dirty="0">
                <a:latin typeface="Comic Sans MS" panose="030F0702030302020204" pitchFamily="66" charset="0"/>
              </a:rPr>
              <a:t>Dieu en nous, nos actions ont pour conséquence :</a:t>
            </a:r>
          </a:p>
          <a:p>
            <a:pPr marL="914400" lvl="1" indent="-457200">
              <a:lnSpc>
                <a:spcPct val="150000"/>
              </a:lnSpc>
              <a:buFont typeface="+mj-lt"/>
              <a:buAutoNum type="arabicPeriod"/>
            </a:pPr>
            <a:r>
              <a:rPr lang="fr-CA" sz="2000" dirty="0">
                <a:latin typeface="Comic Sans MS" panose="030F0702030302020204" pitchFamily="66" charset="0"/>
              </a:rPr>
              <a:t>De semer l’amour</a:t>
            </a:r>
          </a:p>
          <a:p>
            <a:pPr marL="914400" lvl="1" indent="-457200">
              <a:lnSpc>
                <a:spcPct val="150000"/>
              </a:lnSpc>
              <a:buFont typeface="+mj-lt"/>
              <a:buAutoNum type="arabicPeriod"/>
            </a:pPr>
            <a:r>
              <a:rPr lang="fr-CA" sz="2000" dirty="0">
                <a:latin typeface="Comic Sans MS" panose="030F0702030302020204" pitchFamily="66" charset="0"/>
              </a:rPr>
              <a:t>Nous sommes joyeux</a:t>
            </a:r>
          </a:p>
          <a:p>
            <a:pPr marL="914400" lvl="1" indent="-457200">
              <a:lnSpc>
                <a:spcPct val="150000"/>
              </a:lnSpc>
              <a:buFont typeface="+mj-lt"/>
              <a:buAutoNum type="arabicPeriod"/>
            </a:pPr>
            <a:r>
              <a:rPr lang="fr-CA" sz="2000" dirty="0">
                <a:latin typeface="Comic Sans MS" panose="030F0702030302020204" pitchFamily="66" charset="0"/>
              </a:rPr>
              <a:t>Nous semons la paix</a:t>
            </a:r>
          </a:p>
          <a:p>
            <a:pPr marL="914400" lvl="1" indent="-457200">
              <a:lnSpc>
                <a:spcPct val="150000"/>
              </a:lnSpc>
              <a:buFont typeface="+mj-lt"/>
              <a:buAutoNum type="arabicPeriod"/>
            </a:pPr>
            <a:r>
              <a:rPr lang="fr-CA" sz="2000" dirty="0">
                <a:latin typeface="Comic Sans MS" panose="030F0702030302020204" pitchFamily="66" charset="0"/>
              </a:rPr>
              <a:t>Nous sommes plus patients</a:t>
            </a:r>
          </a:p>
          <a:p>
            <a:pPr marL="914400" lvl="1" indent="-457200">
              <a:lnSpc>
                <a:spcPct val="150000"/>
              </a:lnSpc>
              <a:buFont typeface="+mj-lt"/>
              <a:buAutoNum type="arabicPeriod"/>
            </a:pPr>
            <a:r>
              <a:rPr lang="fr-CA" sz="2000" dirty="0">
                <a:latin typeface="Comic Sans MS" panose="030F0702030302020204" pitchFamily="66" charset="0"/>
              </a:rPr>
              <a:t>Nous sommes bons</a:t>
            </a:r>
          </a:p>
          <a:p>
            <a:pPr marL="914400" lvl="1" indent="-457200">
              <a:lnSpc>
                <a:spcPct val="150000"/>
              </a:lnSpc>
              <a:buFont typeface="+mj-lt"/>
              <a:buAutoNum type="arabicPeriod"/>
            </a:pPr>
            <a:r>
              <a:rPr lang="fr-CA" sz="2000" dirty="0">
                <a:latin typeface="Comic Sans MS" panose="030F0702030302020204" pitchFamily="66" charset="0"/>
              </a:rPr>
              <a:t>Nous sommes bienveillants</a:t>
            </a:r>
          </a:p>
          <a:p>
            <a:pPr marL="914400" lvl="1" indent="-457200">
              <a:lnSpc>
                <a:spcPct val="150000"/>
              </a:lnSpc>
              <a:buFont typeface="+mj-lt"/>
              <a:buAutoNum type="arabicPeriod"/>
            </a:pPr>
            <a:r>
              <a:rPr lang="fr-CA" sz="2000" dirty="0">
                <a:latin typeface="Comic Sans MS" panose="030F0702030302020204" pitchFamily="66" charset="0"/>
              </a:rPr>
              <a:t>Nous sommes fidèles</a:t>
            </a:r>
          </a:p>
          <a:p>
            <a:pPr marL="914400" lvl="1" indent="-457200">
              <a:lnSpc>
                <a:spcPct val="150000"/>
              </a:lnSpc>
              <a:buFont typeface="+mj-lt"/>
              <a:buAutoNum type="arabicPeriod"/>
            </a:pPr>
            <a:r>
              <a:rPr lang="fr-CA" sz="2000" dirty="0">
                <a:latin typeface="Comic Sans MS" panose="030F0702030302020204" pitchFamily="66" charset="0"/>
              </a:rPr>
              <a:t>Nous sommes doux</a:t>
            </a:r>
          </a:p>
          <a:p>
            <a:pPr marL="914400" lvl="1" indent="-457200">
              <a:lnSpc>
                <a:spcPct val="150000"/>
              </a:lnSpc>
              <a:buFont typeface="+mj-lt"/>
              <a:buAutoNum type="arabicPeriod"/>
            </a:pPr>
            <a:r>
              <a:rPr lang="fr-CA" sz="2000" dirty="0">
                <a:latin typeface="Comic Sans MS" panose="030F0702030302020204" pitchFamily="66" charset="0"/>
              </a:rPr>
              <a:t>Nous pouvons nous maîtriser		</a:t>
            </a:r>
          </a:p>
          <a:p>
            <a:pPr>
              <a:lnSpc>
                <a:spcPct val="150000"/>
              </a:lnSpc>
            </a:pPr>
            <a:r>
              <a:rPr lang="fr-CA" sz="2000" dirty="0">
                <a:latin typeface="Comic Sans MS" panose="030F0702030302020204" pitchFamily="66" charset="0"/>
              </a:rPr>
              <a:t>    </a:t>
            </a:r>
          </a:p>
          <a:p>
            <a:pPr marL="285750" indent="-285750">
              <a:lnSpc>
                <a:spcPct val="150000"/>
              </a:lnSpc>
              <a:buFont typeface="Arial" panose="020B0604020202020204" pitchFamily="34" charset="0"/>
              <a:buChar char="•"/>
            </a:pPr>
            <a:endParaRPr lang="fr-CA" sz="2000" dirty="0">
              <a:latin typeface="Comic Sans MS" panose="030F0702030302020204" pitchFamily="66" charset="0"/>
            </a:endParaRP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a:p>
          <a:p>
            <a:r>
              <a:rPr lang="fr-CA" dirty="0"/>
              <a:t> </a:t>
            </a:r>
          </a:p>
          <a:p>
            <a:endParaRPr lang="fr-CA" dirty="0"/>
          </a:p>
          <a:p>
            <a:endParaRPr lang="fr-CA" dirty="0"/>
          </a:p>
          <a:p>
            <a:endParaRPr lang="fr-CA" dirty="0"/>
          </a:p>
          <a:p>
            <a:endParaRPr lang="fr-CA" dirty="0"/>
          </a:p>
          <a:p>
            <a:endParaRPr lang="fr-CA" dirty="0"/>
          </a:p>
          <a:p>
            <a:endParaRPr lang="fr-CA" dirty="0"/>
          </a:p>
          <a:p>
            <a:endParaRPr lang="fr-CA" dirty="0"/>
          </a:p>
        </p:txBody>
      </p:sp>
      <p:pic>
        <p:nvPicPr>
          <p:cNvPr id="5122" name="Picture 2" descr="Cultiver le fruit de l'Esprit – 9 fruits par jour – Excelsis">
            <a:extLst>
              <a:ext uri="{FF2B5EF4-FFF2-40B4-BE49-F238E27FC236}">
                <a16:creationId xmlns:a16="http://schemas.microsoft.com/office/drawing/2014/main" id="{4C997BBD-A6CC-458C-B129-39A7B851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164" y="0"/>
            <a:ext cx="4438835" cy="645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6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7AAAEA-C201-4113-A052-4B6BCD8CF230}"/>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105E9F38-C60C-49D7-BBDD-46005080BF24}"/>
              </a:ext>
            </a:extLst>
          </p:cNvPr>
          <p:cNvSpPr txBox="1"/>
          <p:nvPr/>
        </p:nvSpPr>
        <p:spPr>
          <a:xfrm>
            <a:off x="2382945" y="212611"/>
            <a:ext cx="6161103" cy="646331"/>
          </a:xfrm>
          <a:prstGeom prst="rect">
            <a:avLst/>
          </a:prstGeom>
          <a:noFill/>
        </p:spPr>
        <p:txBody>
          <a:bodyPr wrap="square" rtlCol="0">
            <a:spAutoFit/>
          </a:bodyPr>
          <a:lstStyle/>
          <a:p>
            <a:r>
              <a:rPr lang="fr-CA" sz="3600" dirty="0">
                <a:latin typeface="Comic Sans MS" panose="030F0702030302020204" pitchFamily="66" charset="0"/>
              </a:rPr>
              <a:t>Les fruits de l’Esprit Saint</a:t>
            </a:r>
            <a:endParaRPr lang="en-CA" sz="3600" dirty="0">
              <a:latin typeface="Comic Sans MS" panose="030F0702030302020204" pitchFamily="66" charset="0"/>
            </a:endParaRPr>
          </a:p>
        </p:txBody>
      </p:sp>
      <p:sp>
        <p:nvSpPr>
          <p:cNvPr id="4" name="ZoneTexte 3">
            <a:extLst>
              <a:ext uri="{FF2B5EF4-FFF2-40B4-BE49-F238E27FC236}">
                <a16:creationId xmlns:a16="http://schemas.microsoft.com/office/drawing/2014/main" id="{AF4DCE86-E85D-4FEC-AE49-98224C9A8B5F}"/>
              </a:ext>
            </a:extLst>
          </p:cNvPr>
          <p:cNvSpPr txBox="1"/>
          <p:nvPr/>
        </p:nvSpPr>
        <p:spPr>
          <a:xfrm>
            <a:off x="0" y="1214048"/>
            <a:ext cx="12192000" cy="79406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CA" sz="2000" dirty="0">
                <a:latin typeface="Comic Sans MS" panose="030F0702030302020204" pitchFamily="66" charset="0"/>
              </a:rPr>
              <a:t>Le fruit de </a:t>
            </a:r>
            <a:r>
              <a:rPr lang="fr-CA" sz="2000" b="1" dirty="0">
                <a:latin typeface="Comic Sans MS" panose="030F0702030302020204" pitchFamily="66" charset="0"/>
              </a:rPr>
              <a:t>l’amour</a:t>
            </a:r>
            <a:r>
              <a:rPr lang="fr-CA" sz="2000" dirty="0">
                <a:latin typeface="Comic Sans MS" panose="030F0702030302020204" pitchFamily="66" charset="0"/>
              </a:rPr>
              <a:t> est plus qu’un sentiment qui se limite à aimer seulement ceux avec qui on s’entend bien, nos amis. Quand l’esprit de Dieu agit en toi, c’est comme si Dieu te branchait sur son amour, sur l’amour que Dieu a pour tout ce qu’il a créé: tous les êtres humains, mais aussi la nature. Son amour est illimité, fidèle. Ce fruit te transforme dans le sens où il t’aide à aimer au-delà de ce que tes émotions, de tes sentiments ou de tes jugements par rapport aux autres. </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Le fruit de </a:t>
            </a:r>
            <a:r>
              <a:rPr lang="fr-CA" sz="2000" b="1" dirty="0">
                <a:latin typeface="Comic Sans MS" panose="030F0702030302020204" pitchFamily="66" charset="0"/>
              </a:rPr>
              <a:t>la joie</a:t>
            </a:r>
            <a:r>
              <a:rPr lang="fr-CA" sz="2000" dirty="0">
                <a:latin typeface="Comic Sans MS" panose="030F0702030302020204" pitchFamily="66" charset="0"/>
              </a:rPr>
              <a:t>, c’est la joie d’avoir été sauvé par Jésus sur la croix. Nous approfondirons la thématique de la passion du Christ plus tard.</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Le fruit de </a:t>
            </a:r>
            <a:r>
              <a:rPr lang="fr-CA" sz="2000" b="1" dirty="0">
                <a:latin typeface="Comic Sans MS" panose="030F0702030302020204" pitchFamily="66" charset="0"/>
              </a:rPr>
              <a:t>la paix</a:t>
            </a:r>
            <a:r>
              <a:rPr lang="fr-CA" sz="2000" dirty="0">
                <a:latin typeface="Comic Sans MS" panose="030F0702030302020204" pitchFamily="66" charset="0"/>
              </a:rPr>
              <a:t>, remplace toutes les peurs que tu peux ressentir dans ta vie. Au lieu d’avoir peur, tu ressens une paix profonde. Pour cela, il te faut développer ta confiance en Dieu. </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Le fruit de </a:t>
            </a:r>
            <a:r>
              <a:rPr lang="fr-CA" sz="2000" b="1" dirty="0">
                <a:latin typeface="Comic Sans MS" panose="030F0702030302020204" pitchFamily="66" charset="0"/>
              </a:rPr>
              <a:t>la patience, </a:t>
            </a:r>
            <a:r>
              <a:rPr lang="fr-CA" sz="2000" dirty="0">
                <a:latin typeface="Comic Sans MS" panose="030F0702030302020204" pitchFamily="66" charset="0"/>
              </a:rPr>
              <a:t>c’est la persévérance. Tu ne te décourages pas devant les obstacles.</a:t>
            </a:r>
          </a:p>
          <a:p>
            <a:pPr marL="285750" indent="-285750">
              <a:lnSpc>
                <a:spcPct val="150000"/>
              </a:lnSpc>
              <a:buFont typeface="Arial" panose="020B0604020202020204" pitchFamily="34" charset="0"/>
              <a:buChar char="•"/>
            </a:pPr>
            <a:endParaRPr lang="fr-CA" sz="2000" dirty="0">
              <a:latin typeface="Comic Sans MS" panose="030F0702030302020204" pitchFamily="66" charset="0"/>
            </a:endParaRP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a:p>
          <a:p>
            <a:r>
              <a:rPr lang="fr-CA" dirty="0"/>
              <a:t> </a:t>
            </a:r>
          </a:p>
          <a:p>
            <a:endParaRPr lang="fr-CA" dirty="0"/>
          </a:p>
          <a:p>
            <a:endParaRPr lang="fr-CA" dirty="0"/>
          </a:p>
          <a:p>
            <a:endParaRPr lang="fr-CA" dirty="0"/>
          </a:p>
          <a:p>
            <a:endParaRPr lang="fr-CA" dirty="0"/>
          </a:p>
          <a:p>
            <a:endParaRPr lang="fr-CA" dirty="0"/>
          </a:p>
          <a:p>
            <a:endParaRPr lang="fr-CA" dirty="0"/>
          </a:p>
          <a:p>
            <a:endParaRPr lang="fr-CA" dirty="0"/>
          </a:p>
        </p:txBody>
      </p:sp>
    </p:spTree>
    <p:extLst>
      <p:ext uri="{BB962C8B-B14F-4D97-AF65-F5344CB8AC3E}">
        <p14:creationId xmlns:p14="http://schemas.microsoft.com/office/powerpoint/2010/main" val="3855379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7AAAEA-C201-4113-A052-4B6BCD8CF230}"/>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105E9F38-C60C-49D7-BBDD-46005080BF24}"/>
              </a:ext>
            </a:extLst>
          </p:cNvPr>
          <p:cNvSpPr txBox="1"/>
          <p:nvPr/>
        </p:nvSpPr>
        <p:spPr>
          <a:xfrm>
            <a:off x="2382945" y="212611"/>
            <a:ext cx="6161103" cy="646331"/>
          </a:xfrm>
          <a:prstGeom prst="rect">
            <a:avLst/>
          </a:prstGeom>
          <a:noFill/>
        </p:spPr>
        <p:txBody>
          <a:bodyPr wrap="square" rtlCol="0">
            <a:spAutoFit/>
          </a:bodyPr>
          <a:lstStyle/>
          <a:p>
            <a:r>
              <a:rPr lang="fr-CA" sz="3600" dirty="0">
                <a:latin typeface="Comic Sans MS" panose="030F0702030302020204" pitchFamily="66" charset="0"/>
              </a:rPr>
              <a:t>Les fruits de l’Esprit Saint</a:t>
            </a:r>
            <a:endParaRPr lang="en-CA" sz="3600" dirty="0">
              <a:latin typeface="Comic Sans MS" panose="030F0702030302020204" pitchFamily="66" charset="0"/>
            </a:endParaRPr>
          </a:p>
        </p:txBody>
      </p:sp>
      <p:sp>
        <p:nvSpPr>
          <p:cNvPr id="4" name="ZoneTexte 3">
            <a:extLst>
              <a:ext uri="{FF2B5EF4-FFF2-40B4-BE49-F238E27FC236}">
                <a16:creationId xmlns:a16="http://schemas.microsoft.com/office/drawing/2014/main" id="{AF4DCE86-E85D-4FEC-AE49-98224C9A8B5F}"/>
              </a:ext>
            </a:extLst>
          </p:cNvPr>
          <p:cNvSpPr txBox="1"/>
          <p:nvPr/>
        </p:nvSpPr>
        <p:spPr>
          <a:xfrm>
            <a:off x="0" y="1311703"/>
            <a:ext cx="11967098" cy="79406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CA" sz="2000" dirty="0">
                <a:latin typeface="Comic Sans MS" panose="030F0702030302020204" pitchFamily="66" charset="0"/>
              </a:rPr>
              <a:t>Le fruit de </a:t>
            </a:r>
            <a:r>
              <a:rPr lang="fr-CA" sz="2000" b="1" dirty="0">
                <a:latin typeface="Comic Sans MS" panose="030F0702030302020204" pitchFamily="66" charset="0"/>
              </a:rPr>
              <a:t>la bienveillance</a:t>
            </a:r>
            <a:r>
              <a:rPr lang="fr-CA" sz="2000" dirty="0">
                <a:latin typeface="Comic Sans MS" panose="030F0702030302020204" pitchFamily="66" charset="0"/>
              </a:rPr>
              <a:t>, c’est toute l’aide que tu apportes aux personnes autour de toi qui en ont besoin. Tu deviens une personne qui rend service.     </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Le fruit de </a:t>
            </a:r>
            <a:r>
              <a:rPr lang="fr-CA" sz="2000" b="1" dirty="0">
                <a:latin typeface="Comic Sans MS" panose="030F0702030302020204" pitchFamily="66" charset="0"/>
              </a:rPr>
              <a:t>la bonté, </a:t>
            </a:r>
            <a:r>
              <a:rPr lang="fr-CA" sz="2000" dirty="0">
                <a:latin typeface="Comic Sans MS" panose="030F0702030302020204" pitchFamily="66" charset="0"/>
              </a:rPr>
              <a:t>c’est la façon dont tu regardes les autres, dont tu agit. Tu es une bonne personne. </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Le fruit de </a:t>
            </a:r>
            <a:r>
              <a:rPr lang="fr-CA" sz="2000" b="1" dirty="0">
                <a:latin typeface="Comic Sans MS" panose="030F0702030302020204" pitchFamily="66" charset="0"/>
              </a:rPr>
              <a:t>la fidélité </a:t>
            </a:r>
            <a:r>
              <a:rPr lang="fr-CA" sz="2000" dirty="0">
                <a:latin typeface="Comic Sans MS" panose="030F0702030302020204" pitchFamily="66" charset="0"/>
              </a:rPr>
              <a:t>fait de toi une personne de confiance, une personne sur qui l’on peut compter, une personne responsable.</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Le fruit de </a:t>
            </a:r>
            <a:r>
              <a:rPr lang="fr-CA" sz="2000" b="1" dirty="0">
                <a:latin typeface="Comic Sans MS" panose="030F0702030302020204" pitchFamily="66" charset="0"/>
              </a:rPr>
              <a:t>la douceur </a:t>
            </a:r>
            <a:r>
              <a:rPr lang="fr-CA" sz="2000" dirty="0">
                <a:latin typeface="Comic Sans MS" panose="030F0702030302020204" pitchFamily="66" charset="0"/>
              </a:rPr>
              <a:t>fait de toi une personne courageuse douce, qui n’est pas violent, qui ne détruit pas. </a:t>
            </a:r>
          </a:p>
          <a:p>
            <a:pPr marL="285750" indent="-285750">
              <a:lnSpc>
                <a:spcPct val="150000"/>
              </a:lnSpc>
              <a:buFont typeface="Arial" panose="020B0604020202020204" pitchFamily="34" charset="0"/>
              <a:buChar char="•"/>
            </a:pPr>
            <a:r>
              <a:rPr lang="fr-CA" sz="2000" dirty="0">
                <a:latin typeface="Comic Sans MS" panose="030F0702030302020204" pitchFamily="66" charset="0"/>
              </a:rPr>
              <a:t>Le fruit de </a:t>
            </a:r>
            <a:r>
              <a:rPr lang="fr-CA" sz="2000" b="1" dirty="0">
                <a:latin typeface="Comic Sans MS" panose="030F0702030302020204" pitchFamily="66" charset="0"/>
              </a:rPr>
              <a:t>la maîtrise de soi</a:t>
            </a:r>
            <a:r>
              <a:rPr lang="fr-CA" sz="2000" dirty="0">
                <a:latin typeface="Comic Sans MS" panose="030F0702030302020204" pitchFamily="66" charset="0"/>
              </a:rPr>
              <a:t>  fait une toi une personne libre, qui ne se laisse pas entraîner à faire des choses qui peuvent te détruire, toutes les addictions en général.    </a:t>
            </a:r>
          </a:p>
          <a:p>
            <a:pPr marL="285750" indent="-285750">
              <a:lnSpc>
                <a:spcPct val="150000"/>
              </a:lnSpc>
              <a:buFont typeface="Arial" panose="020B0604020202020204" pitchFamily="34" charset="0"/>
              <a:buChar char="•"/>
            </a:pPr>
            <a:endParaRPr lang="fr-CA" sz="2000" dirty="0">
              <a:latin typeface="Comic Sans MS" panose="030F0702030302020204" pitchFamily="66" charset="0"/>
            </a:endParaRP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a:p>
          <a:p>
            <a:r>
              <a:rPr lang="fr-CA" dirty="0"/>
              <a:t> </a:t>
            </a:r>
          </a:p>
          <a:p>
            <a:endParaRPr lang="fr-CA" dirty="0"/>
          </a:p>
          <a:p>
            <a:endParaRPr lang="fr-CA" dirty="0"/>
          </a:p>
          <a:p>
            <a:endParaRPr lang="fr-CA" dirty="0"/>
          </a:p>
          <a:p>
            <a:endParaRPr lang="fr-CA" dirty="0"/>
          </a:p>
          <a:p>
            <a:endParaRPr lang="fr-CA" dirty="0"/>
          </a:p>
          <a:p>
            <a:endParaRPr lang="fr-CA" dirty="0"/>
          </a:p>
          <a:p>
            <a:endParaRPr lang="fr-CA" dirty="0"/>
          </a:p>
        </p:txBody>
      </p:sp>
    </p:spTree>
    <p:extLst>
      <p:ext uri="{BB962C8B-B14F-4D97-AF65-F5344CB8AC3E}">
        <p14:creationId xmlns:p14="http://schemas.microsoft.com/office/powerpoint/2010/main" val="205811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25E6C5-44AF-46F9-BB1E-F49E98A3DFF5}"/>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pic>
        <p:nvPicPr>
          <p:cNvPr id="4098" name="Picture 2" descr="ASSOCIATION DES RETRAITÉS DE LA BANQUE LAURENTIENNE ET DE SES FILIALES  PARTICIPANTES">
            <a:extLst>
              <a:ext uri="{FF2B5EF4-FFF2-40B4-BE49-F238E27FC236}">
                <a16:creationId xmlns:a16="http://schemas.microsoft.com/office/drawing/2014/main" id="{88498F90-9FC5-495F-881C-4FE766DB5D2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602" y="267240"/>
            <a:ext cx="3309492" cy="110531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D180B19-8B86-4940-A8B1-3106B94B48EF}"/>
              </a:ext>
            </a:extLst>
          </p:cNvPr>
          <p:cNvSpPr txBox="1"/>
          <p:nvPr/>
        </p:nvSpPr>
        <p:spPr>
          <a:xfrm>
            <a:off x="-279863" y="1874515"/>
            <a:ext cx="10940679" cy="4093428"/>
          </a:xfrm>
          <a:prstGeom prst="rect">
            <a:avLst/>
          </a:prstGeom>
          <a:noFill/>
        </p:spPr>
        <p:txBody>
          <a:bodyPr wrap="square" rtlCol="0">
            <a:spAutoFit/>
          </a:bodyPr>
          <a:lstStyle/>
          <a:p>
            <a:pPr marL="914400" lvl="1" indent="-457200">
              <a:buFont typeface="Arial" panose="020B0604020202020204" pitchFamily="34" charset="0"/>
              <a:buChar char="•"/>
            </a:pPr>
            <a:r>
              <a:rPr lang="fr-CA" sz="2800" b="1" dirty="0">
                <a:latin typeface="Comic Sans MS" panose="030F0702030302020204" pitchFamily="66" charset="0"/>
              </a:rPr>
              <a:t>Lit dans ta Bible </a:t>
            </a:r>
            <a:r>
              <a:rPr lang="fr-CA" sz="2800" dirty="0">
                <a:latin typeface="Comic Sans MS" panose="030F0702030302020204" pitchFamily="66" charset="0"/>
              </a:rPr>
              <a:t>le passage des </a:t>
            </a:r>
            <a:r>
              <a:rPr lang="fr-CA" sz="2800" b="1" dirty="0">
                <a:latin typeface="Comic Sans MS" panose="030F0702030302020204" pitchFamily="66" charset="0"/>
              </a:rPr>
              <a:t>Lettre aux Galates chapitre 5, versets 13 à 26</a:t>
            </a:r>
            <a:r>
              <a:rPr lang="fr-CA" sz="2800" dirty="0">
                <a:latin typeface="Comic Sans MS" panose="030F0702030302020204" pitchFamily="66" charset="0"/>
              </a:rPr>
              <a:t>, puis réponds aux questions suivantes</a:t>
            </a:r>
          </a:p>
          <a:p>
            <a:pPr marL="914400" lvl="1" indent="-457200">
              <a:buFont typeface="Arial" panose="020B0604020202020204" pitchFamily="34" charset="0"/>
              <a:buChar char="•"/>
            </a:pPr>
            <a:endParaRPr lang="fr-CA" sz="2800" dirty="0">
              <a:latin typeface="Comic Sans MS" panose="030F0702030302020204" pitchFamily="66" charset="0"/>
            </a:endParaRPr>
          </a:p>
          <a:p>
            <a:pPr marL="914400" lvl="1" indent="-457200">
              <a:buFont typeface="Arial" panose="020B0604020202020204" pitchFamily="34" charset="0"/>
              <a:buChar char="•"/>
            </a:pPr>
            <a:r>
              <a:rPr lang="fr-CA" sz="2800" dirty="0">
                <a:latin typeface="Comic Sans MS" panose="030F0702030302020204" pitchFamily="66" charset="0"/>
              </a:rPr>
              <a:t>Puis écoute cette vidéo: </a:t>
            </a:r>
          </a:p>
          <a:p>
            <a:pPr marL="914400" lvl="1" indent="-457200">
              <a:buFont typeface="Arial" panose="020B0604020202020204" pitchFamily="34" charset="0"/>
              <a:buChar char="•"/>
            </a:pPr>
            <a:endParaRPr lang="fr-CA" sz="2800" dirty="0">
              <a:latin typeface="Comic Sans MS" panose="030F0702030302020204" pitchFamily="66" charset="0"/>
            </a:endParaRPr>
          </a:p>
          <a:p>
            <a:pPr lvl="1"/>
            <a:endParaRPr lang="en-CA" sz="2800" dirty="0">
              <a:latin typeface="Comic Sans MS" panose="030F0702030302020204" pitchFamily="66" charset="0"/>
            </a:endParaRPr>
          </a:p>
          <a:p>
            <a:endParaRPr lang="en-CA" sz="2800" dirty="0"/>
          </a:p>
          <a:p>
            <a:endParaRPr lang="en-CA" dirty="0"/>
          </a:p>
          <a:p>
            <a:endParaRPr lang="fr-CA" dirty="0"/>
          </a:p>
        </p:txBody>
      </p:sp>
      <p:sp>
        <p:nvSpPr>
          <p:cNvPr id="8" name="ZoneTexte 7">
            <a:extLst>
              <a:ext uri="{FF2B5EF4-FFF2-40B4-BE49-F238E27FC236}">
                <a16:creationId xmlns:a16="http://schemas.microsoft.com/office/drawing/2014/main" id="{12F8428D-8E3C-4A83-AD8F-0511A4AC89F0}"/>
              </a:ext>
            </a:extLst>
          </p:cNvPr>
          <p:cNvSpPr txBox="1"/>
          <p:nvPr/>
        </p:nvSpPr>
        <p:spPr>
          <a:xfrm>
            <a:off x="4717003" y="562037"/>
            <a:ext cx="6161103" cy="646331"/>
          </a:xfrm>
          <a:prstGeom prst="rect">
            <a:avLst/>
          </a:prstGeom>
          <a:noFill/>
        </p:spPr>
        <p:txBody>
          <a:bodyPr wrap="square" rtlCol="0">
            <a:spAutoFit/>
          </a:bodyPr>
          <a:lstStyle/>
          <a:p>
            <a:r>
              <a:rPr lang="fr-CA" sz="3600" dirty="0">
                <a:latin typeface="Comic Sans MS" panose="030F0702030302020204" pitchFamily="66" charset="0"/>
              </a:rPr>
              <a:t>Les fruits de l’Esprit Saint</a:t>
            </a:r>
            <a:endParaRPr lang="en-CA" sz="3600" dirty="0">
              <a:latin typeface="Comic Sans MS" panose="030F0702030302020204" pitchFamily="66" charset="0"/>
            </a:endParaRPr>
          </a:p>
        </p:txBody>
      </p:sp>
      <p:pic>
        <p:nvPicPr>
          <p:cNvPr id="3" name="Média en ligne 2" title="Comment le Saint-Esprit agit dans ma vie ! | Alice Drisch | Eglise Lyon Centre">
            <a:hlinkClick r:id="" action="ppaction://media"/>
            <a:extLst>
              <a:ext uri="{FF2B5EF4-FFF2-40B4-BE49-F238E27FC236}">
                <a16:creationId xmlns:a16="http://schemas.microsoft.com/office/drawing/2014/main" id="{A6093D80-BECE-4E65-812C-A3B968A4D416}"/>
              </a:ext>
            </a:extLst>
          </p:cNvPr>
          <p:cNvPicPr>
            <a:picLocks noRot="1" noChangeAspect="1"/>
          </p:cNvPicPr>
          <p:nvPr>
            <a:videoFile r:link="rId1"/>
          </p:nvPr>
        </p:nvPicPr>
        <p:blipFill>
          <a:blip r:embed="rId4"/>
          <a:stretch>
            <a:fillRect/>
          </a:stretch>
        </p:blipFill>
        <p:spPr>
          <a:xfrm>
            <a:off x="5663461" y="3021669"/>
            <a:ext cx="5214645" cy="2946274"/>
          </a:xfrm>
          <a:prstGeom prst="rect">
            <a:avLst/>
          </a:prstGeom>
        </p:spPr>
      </p:pic>
    </p:spTree>
    <p:extLst>
      <p:ext uri="{BB962C8B-B14F-4D97-AF65-F5344CB8AC3E}">
        <p14:creationId xmlns:p14="http://schemas.microsoft.com/office/powerpoint/2010/main" val="393621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25E6C5-44AF-46F9-BB1E-F49E98A3DFF5}"/>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pic>
        <p:nvPicPr>
          <p:cNvPr id="4098" name="Picture 2" descr="ASSOCIATION DES RETRAITÉS DE LA BANQUE LAURENTIENNE ET DE SES FILIALES  PARTICIPANTES">
            <a:extLst>
              <a:ext uri="{FF2B5EF4-FFF2-40B4-BE49-F238E27FC236}">
                <a16:creationId xmlns:a16="http://schemas.microsoft.com/office/drawing/2014/main" id="{88498F90-9FC5-495F-881C-4FE766DB5D2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602" y="267240"/>
            <a:ext cx="3309492" cy="110531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D180B19-8B86-4940-A8B1-3106B94B48EF}"/>
              </a:ext>
            </a:extLst>
          </p:cNvPr>
          <p:cNvSpPr txBox="1"/>
          <p:nvPr/>
        </p:nvSpPr>
        <p:spPr>
          <a:xfrm>
            <a:off x="625660" y="1674197"/>
            <a:ext cx="10940679" cy="4955203"/>
          </a:xfrm>
          <a:prstGeom prst="rect">
            <a:avLst/>
          </a:prstGeom>
          <a:noFill/>
        </p:spPr>
        <p:txBody>
          <a:bodyPr wrap="square" rtlCol="0">
            <a:spAutoFit/>
          </a:bodyPr>
          <a:lstStyle/>
          <a:p>
            <a:pPr lvl="1"/>
            <a:r>
              <a:rPr lang="en-CA" sz="2800" dirty="0">
                <a:latin typeface="Comic Sans MS" panose="030F0702030302020204" pitchFamily="66" charset="0"/>
              </a:rPr>
              <a:t> </a:t>
            </a:r>
          </a:p>
          <a:p>
            <a:pPr marL="914400" lvl="1" indent="-457200">
              <a:buFont typeface="Arial" panose="020B0604020202020204" pitchFamily="34" charset="0"/>
              <a:buChar char="•"/>
            </a:pPr>
            <a:r>
              <a:rPr lang="en-CA" sz="2800" dirty="0" err="1">
                <a:latin typeface="Comic Sans MS" panose="030F0702030302020204" pitchFamily="66" charset="0"/>
              </a:rPr>
              <a:t>Maintenant</a:t>
            </a:r>
            <a:r>
              <a:rPr lang="en-CA" sz="2800" dirty="0">
                <a:latin typeface="Comic Sans MS" panose="030F0702030302020204" pitchFamily="66" charset="0"/>
              </a:rPr>
              <a:t>, </a:t>
            </a:r>
            <a:r>
              <a:rPr lang="en-CA" sz="2800" dirty="0" err="1">
                <a:latin typeface="Comic Sans MS" panose="030F0702030302020204" pitchFamily="66" charset="0"/>
              </a:rPr>
              <a:t>discute</a:t>
            </a:r>
            <a:r>
              <a:rPr lang="en-CA" sz="2800" dirty="0">
                <a:latin typeface="Comic Sans MS" panose="030F0702030302020204" pitchFamily="66" charset="0"/>
              </a:rPr>
              <a:t> avec la </a:t>
            </a:r>
            <a:r>
              <a:rPr lang="en-CA" sz="2800" dirty="0" err="1">
                <a:latin typeface="Comic Sans MS" panose="030F0702030302020204" pitchFamily="66" charset="0"/>
              </a:rPr>
              <a:t>personne</a:t>
            </a:r>
            <a:r>
              <a:rPr lang="en-CA" sz="2800" dirty="0">
                <a:latin typeface="Comic Sans MS" panose="030F0702030302020204" pitchFamily="66" charset="0"/>
              </a:rPr>
              <a:t> qui </a:t>
            </a:r>
            <a:r>
              <a:rPr lang="en-CA" sz="2800" dirty="0" err="1">
                <a:latin typeface="Comic Sans MS" panose="030F0702030302020204" pitchFamily="66" charset="0"/>
              </a:rPr>
              <a:t>t’accompagne</a:t>
            </a:r>
            <a:r>
              <a:rPr lang="en-CA" sz="2800" dirty="0">
                <a:latin typeface="Comic Sans MS" panose="030F0702030302020204" pitchFamily="66" charset="0"/>
              </a:rPr>
              <a:t> et </a:t>
            </a:r>
            <a:r>
              <a:rPr lang="en-CA" sz="2800" dirty="0" err="1">
                <a:latin typeface="Comic Sans MS" panose="030F0702030302020204" pitchFamily="66" charset="0"/>
              </a:rPr>
              <a:t>fais</a:t>
            </a:r>
            <a:r>
              <a:rPr lang="en-CA" sz="2800" dirty="0">
                <a:latin typeface="Comic Sans MS" panose="030F0702030302020204" pitchFamily="66" charset="0"/>
              </a:rPr>
              <a:t> des liens entre la </a:t>
            </a:r>
            <a:r>
              <a:rPr lang="en-CA" sz="2800" dirty="0" err="1">
                <a:latin typeface="Comic Sans MS" panose="030F0702030302020204" pitchFamily="66" charset="0"/>
              </a:rPr>
              <a:t>catéchèse</a:t>
            </a:r>
            <a:r>
              <a:rPr lang="en-CA" sz="2800" dirty="0">
                <a:latin typeface="Comic Sans MS" panose="030F0702030302020204" pitchFamily="66" charset="0"/>
              </a:rPr>
              <a:t>, le passage </a:t>
            </a:r>
            <a:r>
              <a:rPr lang="en-CA" sz="2800" dirty="0" err="1">
                <a:latin typeface="Comic Sans MS" panose="030F0702030302020204" pitchFamily="66" charset="0"/>
              </a:rPr>
              <a:t>biblique</a:t>
            </a:r>
            <a:r>
              <a:rPr lang="en-CA" sz="2800" dirty="0">
                <a:latin typeface="Comic Sans MS" panose="030F0702030302020204" pitchFamily="66" charset="0"/>
              </a:rPr>
              <a:t>, et la </a:t>
            </a:r>
            <a:r>
              <a:rPr lang="en-CA" sz="2800" dirty="0" err="1">
                <a:latin typeface="Comic Sans MS" panose="030F0702030302020204" pitchFamily="66" charset="0"/>
              </a:rPr>
              <a:t>vidéo</a:t>
            </a:r>
            <a:r>
              <a:rPr lang="en-CA" sz="2800" dirty="0">
                <a:latin typeface="Comic Sans MS" panose="030F0702030302020204" pitchFamily="66" charset="0"/>
              </a:rPr>
              <a:t>.</a:t>
            </a:r>
          </a:p>
          <a:p>
            <a:pPr marL="914400" lvl="1" indent="-457200">
              <a:buFont typeface="Arial" panose="020B0604020202020204" pitchFamily="34" charset="0"/>
              <a:buChar char="•"/>
            </a:pPr>
            <a:endParaRPr lang="en-CA" sz="2800" dirty="0">
              <a:latin typeface="Comic Sans MS" panose="030F0702030302020204" pitchFamily="66" charset="0"/>
            </a:endParaRPr>
          </a:p>
          <a:p>
            <a:pPr marL="914400" lvl="1" indent="-457200">
              <a:buFont typeface="Arial" panose="020B0604020202020204" pitchFamily="34" charset="0"/>
              <a:buChar char="•"/>
            </a:pPr>
            <a:r>
              <a:rPr lang="en-CA" sz="2800" dirty="0">
                <a:latin typeface="Comic Sans MS" panose="030F0702030302020204" pitchFamily="66" charset="0"/>
              </a:rPr>
              <a:t>Que </a:t>
            </a:r>
            <a:r>
              <a:rPr lang="en-CA" sz="2800" dirty="0" err="1">
                <a:latin typeface="Comic Sans MS" panose="030F0702030302020204" pitchFamily="66" charset="0"/>
              </a:rPr>
              <a:t>retiens-tu</a:t>
            </a:r>
            <a:r>
              <a:rPr lang="en-CA" sz="2800" dirty="0">
                <a:latin typeface="Comic Sans MS" panose="030F0702030302020204" pitchFamily="66" charset="0"/>
              </a:rPr>
              <a:t> de </a:t>
            </a:r>
            <a:r>
              <a:rPr lang="en-CA" sz="2800" dirty="0" err="1">
                <a:latin typeface="Comic Sans MS" panose="030F0702030302020204" pitchFamily="66" charset="0"/>
              </a:rPr>
              <a:t>ce</a:t>
            </a:r>
            <a:r>
              <a:rPr lang="en-CA" sz="2800" dirty="0">
                <a:latin typeface="Comic Sans MS" panose="030F0702030302020204" pitchFamily="66" charset="0"/>
              </a:rPr>
              <a:t> passage et de la </a:t>
            </a:r>
            <a:r>
              <a:rPr lang="en-CA" sz="2800" dirty="0" err="1">
                <a:latin typeface="Comic Sans MS" panose="030F0702030302020204" pitchFamily="66" charset="0"/>
              </a:rPr>
              <a:t>catéchèse</a:t>
            </a:r>
            <a:r>
              <a:rPr lang="en-CA" sz="2800" dirty="0">
                <a:latin typeface="Comic Sans MS" panose="030F0702030302020204" pitchFamily="66" charset="0"/>
              </a:rPr>
              <a:t> pour </a:t>
            </a:r>
            <a:r>
              <a:rPr lang="en-CA" sz="2800" dirty="0" err="1">
                <a:latin typeface="Comic Sans MS" panose="030F0702030302020204" pitchFamily="66" charset="0"/>
              </a:rPr>
              <a:t>toi</a:t>
            </a:r>
            <a:r>
              <a:rPr lang="en-CA" sz="2800" dirty="0">
                <a:latin typeface="Comic Sans MS" panose="030F0702030302020204" pitchFamily="66" charset="0"/>
              </a:rPr>
              <a:t> ? Comment Dieu </a:t>
            </a:r>
            <a:r>
              <a:rPr lang="en-CA" sz="2800" dirty="0" err="1">
                <a:latin typeface="Comic Sans MS" panose="030F0702030302020204" pitchFamily="66" charset="0"/>
              </a:rPr>
              <a:t>te</a:t>
            </a:r>
            <a:r>
              <a:rPr lang="en-CA" sz="2800" dirty="0">
                <a:latin typeface="Comic Sans MS" panose="030F0702030302020204" pitchFamily="66" charset="0"/>
              </a:rPr>
              <a:t> parle à travers </a:t>
            </a:r>
            <a:r>
              <a:rPr lang="en-CA" sz="2800" dirty="0" err="1">
                <a:latin typeface="Comic Sans MS" panose="030F0702030302020204" pitchFamily="66" charset="0"/>
              </a:rPr>
              <a:t>cette</a:t>
            </a:r>
            <a:r>
              <a:rPr lang="en-CA" sz="2800" dirty="0">
                <a:latin typeface="Comic Sans MS" panose="030F0702030302020204" pitchFamily="66" charset="0"/>
              </a:rPr>
              <a:t> </a:t>
            </a:r>
            <a:r>
              <a:rPr lang="en-CA" sz="2800" dirty="0" err="1">
                <a:latin typeface="Comic Sans MS" panose="030F0702030302020204" pitchFamily="66" charset="0"/>
              </a:rPr>
              <a:t>catéchèse</a:t>
            </a:r>
            <a:r>
              <a:rPr lang="en-CA" sz="2800" dirty="0">
                <a:latin typeface="Comic Sans MS" panose="030F0702030302020204" pitchFamily="66" charset="0"/>
              </a:rPr>
              <a:t> ?</a:t>
            </a:r>
          </a:p>
          <a:p>
            <a:pPr marL="914400" lvl="1" indent="-457200">
              <a:buFont typeface="Arial" panose="020B0604020202020204" pitchFamily="34" charset="0"/>
              <a:buChar char="•"/>
            </a:pPr>
            <a:endParaRPr lang="en-CA" sz="2800" dirty="0">
              <a:latin typeface="Comic Sans MS" panose="030F0702030302020204" pitchFamily="66" charset="0"/>
            </a:endParaRPr>
          </a:p>
          <a:p>
            <a:pPr marL="914400" lvl="1" indent="-457200">
              <a:buFont typeface="Arial" panose="020B0604020202020204" pitchFamily="34" charset="0"/>
              <a:buChar char="•"/>
            </a:pPr>
            <a:r>
              <a:rPr lang="en-CA" sz="2800" b="1" dirty="0">
                <a:latin typeface="Comic Sans MS" panose="030F0702030302020204" pitchFamily="66" charset="0"/>
              </a:rPr>
              <a:t>Note </a:t>
            </a:r>
            <a:r>
              <a:rPr lang="en-CA" sz="2800" b="1" dirty="0" err="1">
                <a:latin typeface="Comic Sans MS" panose="030F0702030302020204" pitchFamily="66" charset="0"/>
              </a:rPr>
              <a:t>tes</a:t>
            </a:r>
            <a:r>
              <a:rPr lang="en-CA" sz="2800" b="1" dirty="0">
                <a:latin typeface="Comic Sans MS" panose="030F0702030302020204" pitchFamily="66" charset="0"/>
              </a:rPr>
              <a:t> </a:t>
            </a:r>
            <a:r>
              <a:rPr lang="en-CA" sz="2800" b="1" dirty="0" err="1">
                <a:latin typeface="Comic Sans MS" panose="030F0702030302020204" pitchFamily="66" charset="0"/>
              </a:rPr>
              <a:t>réponses</a:t>
            </a:r>
            <a:r>
              <a:rPr lang="en-CA" sz="2800" b="1" dirty="0">
                <a:latin typeface="Comic Sans MS" panose="030F0702030302020204" pitchFamily="66" charset="0"/>
              </a:rPr>
              <a:t> </a:t>
            </a:r>
            <a:r>
              <a:rPr lang="en-CA" sz="2800" dirty="0">
                <a:latin typeface="Comic Sans MS" panose="030F0702030302020204" pitchFamily="66" charset="0"/>
              </a:rPr>
              <a:t>dans ton journal de </a:t>
            </a:r>
            <a:r>
              <a:rPr lang="en-CA" sz="2800" dirty="0" err="1">
                <a:latin typeface="Comic Sans MS" panose="030F0702030302020204" pitchFamily="66" charset="0"/>
              </a:rPr>
              <a:t>catechèse</a:t>
            </a:r>
            <a:r>
              <a:rPr lang="en-CA" sz="2800" dirty="0">
                <a:latin typeface="Comic Sans MS" panose="030F0702030302020204" pitchFamily="66" charset="0"/>
              </a:rPr>
              <a:t>.</a:t>
            </a:r>
          </a:p>
          <a:p>
            <a:endParaRPr lang="en-CA" sz="2800" dirty="0"/>
          </a:p>
          <a:p>
            <a:endParaRPr lang="en-CA" dirty="0"/>
          </a:p>
          <a:p>
            <a:endParaRPr lang="fr-CA" dirty="0"/>
          </a:p>
        </p:txBody>
      </p:sp>
      <p:sp>
        <p:nvSpPr>
          <p:cNvPr id="8" name="ZoneTexte 7">
            <a:extLst>
              <a:ext uri="{FF2B5EF4-FFF2-40B4-BE49-F238E27FC236}">
                <a16:creationId xmlns:a16="http://schemas.microsoft.com/office/drawing/2014/main" id="{12F8428D-8E3C-4A83-AD8F-0511A4AC89F0}"/>
              </a:ext>
            </a:extLst>
          </p:cNvPr>
          <p:cNvSpPr txBox="1"/>
          <p:nvPr/>
        </p:nvSpPr>
        <p:spPr>
          <a:xfrm>
            <a:off x="4717003" y="562037"/>
            <a:ext cx="6161103" cy="646331"/>
          </a:xfrm>
          <a:prstGeom prst="rect">
            <a:avLst/>
          </a:prstGeom>
          <a:noFill/>
        </p:spPr>
        <p:txBody>
          <a:bodyPr wrap="square" rtlCol="0">
            <a:spAutoFit/>
          </a:bodyPr>
          <a:lstStyle/>
          <a:p>
            <a:r>
              <a:rPr lang="fr-CA" sz="3600" dirty="0">
                <a:latin typeface="Comic Sans MS" panose="030F0702030302020204" pitchFamily="66" charset="0"/>
              </a:rPr>
              <a:t>Les fruits de l’Esprit Saint</a:t>
            </a:r>
            <a:endParaRPr lang="en-CA" sz="3600" dirty="0">
              <a:latin typeface="Comic Sans MS" panose="030F0702030302020204" pitchFamily="66" charset="0"/>
            </a:endParaRPr>
          </a:p>
        </p:txBody>
      </p:sp>
    </p:spTree>
    <p:extLst>
      <p:ext uri="{BB962C8B-B14F-4D97-AF65-F5344CB8AC3E}">
        <p14:creationId xmlns:p14="http://schemas.microsoft.com/office/powerpoint/2010/main" val="397562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7AAAEA-C201-4113-A052-4B6BCD8CF230}"/>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4" name="ZoneTexte 3">
            <a:extLst>
              <a:ext uri="{FF2B5EF4-FFF2-40B4-BE49-F238E27FC236}">
                <a16:creationId xmlns:a16="http://schemas.microsoft.com/office/drawing/2014/main" id="{AF4DCE86-E85D-4FEC-AE49-98224C9A8B5F}"/>
              </a:ext>
            </a:extLst>
          </p:cNvPr>
          <p:cNvSpPr txBox="1"/>
          <p:nvPr/>
        </p:nvSpPr>
        <p:spPr>
          <a:xfrm>
            <a:off x="449802" y="1180730"/>
            <a:ext cx="11540971"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CA" sz="2400" dirty="0">
                <a:latin typeface="Comic Sans MS" panose="030F0702030302020204" pitchFamily="66" charset="0"/>
              </a:rPr>
              <a:t>Tu vois, les dons et les fruits de l’Esprit Saint nous permettent d’avoir la foi, de prier, d’être en relation avec Dieu. Ils nous apprennent aussi à être bon envers nous-même et envers les autres.</a:t>
            </a:r>
          </a:p>
          <a:p>
            <a:pPr marL="285750" indent="-285750">
              <a:lnSpc>
                <a:spcPct val="150000"/>
              </a:lnSpc>
              <a:buFont typeface="Arial" panose="020B0604020202020204" pitchFamily="34" charset="0"/>
              <a:buChar char="•"/>
            </a:pPr>
            <a:endParaRPr lang="fr-CA" sz="2400" dirty="0">
              <a:latin typeface="Comic Sans MS" panose="030F0702030302020204" pitchFamily="66" charset="0"/>
            </a:endParaRPr>
          </a:p>
          <a:p>
            <a:pPr marL="285750" indent="-285750">
              <a:lnSpc>
                <a:spcPct val="150000"/>
              </a:lnSpc>
              <a:buFont typeface="Arial" panose="020B0604020202020204" pitchFamily="34" charset="0"/>
              <a:buChar char="•"/>
            </a:pPr>
            <a:r>
              <a:rPr lang="fr-CA" sz="2400" dirty="0">
                <a:latin typeface="Comic Sans MS" panose="030F0702030302020204" pitchFamily="66" charset="0"/>
              </a:rPr>
              <a:t>Les dons et les fruits de l’Esprit Saint nous permettent aussi de comprendre et de croire aux vérités qui sont contenues dans le CRÉDO. </a:t>
            </a:r>
          </a:p>
          <a:p>
            <a:pPr marL="285750" indent="-285750">
              <a:lnSpc>
                <a:spcPct val="150000"/>
              </a:lnSpc>
              <a:buFont typeface="Arial" panose="020B0604020202020204" pitchFamily="34" charset="0"/>
              <a:buChar char="•"/>
            </a:pPr>
            <a:endParaRPr lang="fr-CA" sz="2400" dirty="0">
              <a:latin typeface="Comic Sans MS" panose="030F0702030302020204" pitchFamily="66" charset="0"/>
            </a:endParaRPr>
          </a:p>
          <a:p>
            <a:endParaRPr lang="fr-CA" dirty="0"/>
          </a:p>
        </p:txBody>
      </p:sp>
    </p:spTree>
    <p:extLst>
      <p:ext uri="{BB962C8B-B14F-4D97-AF65-F5344CB8AC3E}">
        <p14:creationId xmlns:p14="http://schemas.microsoft.com/office/powerpoint/2010/main" val="2251549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35B2F8-9168-450E-984A-530313DD3170}"/>
              </a:ext>
            </a:extLst>
          </p:cNvPr>
          <p:cNvSpPr>
            <a:spLocks noGrp="1"/>
          </p:cNvSpPr>
          <p:nvPr>
            <p:ph type="title"/>
          </p:nvPr>
        </p:nvSpPr>
        <p:spPr/>
        <p:txBody>
          <a:bodyPr/>
          <a:lstStyle/>
          <a:p>
            <a:pPr algn="ctr"/>
            <a:r>
              <a:rPr lang="en-CA" dirty="0">
                <a:latin typeface="Comic Sans MS" panose="030F0702030302020204" pitchFamily="66" charset="0"/>
              </a:rPr>
              <a:t>II- Je </a:t>
            </a:r>
            <a:r>
              <a:rPr lang="en-CA" dirty="0" err="1">
                <a:latin typeface="Comic Sans MS" panose="030F0702030302020204" pitchFamily="66" charset="0"/>
              </a:rPr>
              <a:t>crois</a:t>
            </a:r>
            <a:endParaRPr lang="fr-CA" dirty="0">
              <a:latin typeface="Comic Sans MS" panose="030F0702030302020204" pitchFamily="66" charset="0"/>
            </a:endParaRPr>
          </a:p>
        </p:txBody>
      </p:sp>
      <p:sp>
        <p:nvSpPr>
          <p:cNvPr id="3" name="Espace réservé de la date 2">
            <a:extLst>
              <a:ext uri="{FF2B5EF4-FFF2-40B4-BE49-F238E27FC236}">
                <a16:creationId xmlns:a16="http://schemas.microsoft.com/office/drawing/2014/main" id="{E7E2D96B-342C-4E74-860D-B77AAF001A55}"/>
              </a:ext>
            </a:extLst>
          </p:cNvPr>
          <p:cNvSpPr>
            <a:spLocks noGrp="1"/>
          </p:cNvSpPr>
          <p:nvPr>
            <p:ph type="dt" sz="half" idx="10"/>
          </p:nvPr>
        </p:nvSpPr>
        <p:spPr/>
        <p:txBody>
          <a:bodyPr/>
          <a:lstStyle/>
          <a:p>
            <a:pPr rtl="0"/>
            <a:fld id="{63595C77-250B-4737-9E4A-69E5939CBC16}" type="datetime1">
              <a:rPr lang="fr-FR" smtClean="0"/>
              <a:t>01/03/2021</a:t>
            </a:fld>
            <a:endParaRPr lang="en-US" dirty="0"/>
          </a:p>
        </p:txBody>
      </p:sp>
      <p:sp>
        <p:nvSpPr>
          <p:cNvPr id="6" name="ZoneTexte 5">
            <a:extLst>
              <a:ext uri="{FF2B5EF4-FFF2-40B4-BE49-F238E27FC236}">
                <a16:creationId xmlns:a16="http://schemas.microsoft.com/office/drawing/2014/main" id="{03F41FA2-4F26-49BB-925F-3402A59B9C6D}"/>
              </a:ext>
            </a:extLst>
          </p:cNvPr>
          <p:cNvSpPr txBox="1"/>
          <p:nvPr/>
        </p:nvSpPr>
        <p:spPr>
          <a:xfrm>
            <a:off x="432715" y="2700394"/>
            <a:ext cx="11537343" cy="2123658"/>
          </a:xfrm>
          <a:prstGeom prst="rect">
            <a:avLst/>
          </a:prstGeom>
          <a:noFill/>
        </p:spPr>
        <p:txBody>
          <a:bodyPr wrap="square" rtlCol="0">
            <a:spAutoFit/>
          </a:bodyPr>
          <a:lstStyle/>
          <a:p>
            <a:pPr algn="ctr"/>
            <a:r>
              <a:rPr lang="en-CA" sz="6600" dirty="0" err="1">
                <a:latin typeface="Comic Sans MS" panose="030F0702030302020204" pitchFamily="66" charset="0"/>
              </a:rPr>
              <a:t>En</a:t>
            </a:r>
            <a:r>
              <a:rPr lang="en-CA" sz="6600" dirty="0">
                <a:latin typeface="Comic Sans MS" panose="030F0702030302020204" pitchFamily="66" charset="0"/>
              </a:rPr>
              <a:t> quoi </a:t>
            </a:r>
            <a:r>
              <a:rPr lang="en-CA" sz="6600" dirty="0" err="1">
                <a:latin typeface="Comic Sans MS" panose="030F0702030302020204" pitchFamily="66" charset="0"/>
              </a:rPr>
              <a:t>est-ce</a:t>
            </a:r>
            <a:r>
              <a:rPr lang="en-CA" sz="6600" dirty="0">
                <a:latin typeface="Comic Sans MS" panose="030F0702030302020204" pitchFamily="66" charset="0"/>
              </a:rPr>
              <a:t> que je </a:t>
            </a:r>
            <a:r>
              <a:rPr lang="en-CA" sz="6600" dirty="0" err="1">
                <a:latin typeface="Comic Sans MS" panose="030F0702030302020204" pitchFamily="66" charset="0"/>
              </a:rPr>
              <a:t>crois</a:t>
            </a:r>
            <a:r>
              <a:rPr lang="en-CA" sz="6600" dirty="0">
                <a:latin typeface="Comic Sans MS" panose="030F0702030302020204" pitchFamily="66" charset="0"/>
              </a:rPr>
              <a:t> </a:t>
            </a:r>
            <a:r>
              <a:rPr lang="en-CA" sz="6600" dirty="0" err="1">
                <a:latin typeface="Comic Sans MS" panose="030F0702030302020204" pitchFamily="66" charset="0"/>
              </a:rPr>
              <a:t>exactement</a:t>
            </a:r>
            <a:r>
              <a:rPr lang="en-CA" sz="6600" dirty="0">
                <a:latin typeface="Comic Sans MS" panose="030F0702030302020204" pitchFamily="66" charset="0"/>
              </a:rPr>
              <a:t> ?</a:t>
            </a:r>
            <a:endParaRPr lang="fr-CA" sz="7200" dirty="0">
              <a:latin typeface="Comic Sans MS" panose="030F0702030302020204" pitchFamily="66" charset="0"/>
            </a:endParaRPr>
          </a:p>
        </p:txBody>
      </p:sp>
    </p:spTree>
    <p:extLst>
      <p:ext uri="{BB962C8B-B14F-4D97-AF65-F5344CB8AC3E}">
        <p14:creationId xmlns:p14="http://schemas.microsoft.com/office/powerpoint/2010/main" val="1701024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C7CDA13-5AC2-434B-B83C-556765731FA8}"/>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3FBD5558-0B3F-4202-AAEB-34EADB02A83A}"/>
              </a:ext>
            </a:extLst>
          </p:cNvPr>
          <p:cNvSpPr txBox="1"/>
          <p:nvPr/>
        </p:nvSpPr>
        <p:spPr>
          <a:xfrm>
            <a:off x="452761" y="355106"/>
            <a:ext cx="10901779" cy="2400657"/>
          </a:xfrm>
          <a:prstGeom prst="rect">
            <a:avLst/>
          </a:prstGeom>
          <a:noFill/>
        </p:spPr>
        <p:txBody>
          <a:bodyPr wrap="square" rtlCol="0">
            <a:spAutoFit/>
          </a:bodyPr>
          <a:lstStyle/>
          <a:p>
            <a:r>
              <a:rPr lang="fr-CA" sz="2200" dirty="0">
                <a:latin typeface="Comic Sans MS" panose="030F0702030302020204" pitchFamily="66" charset="0"/>
              </a:rPr>
              <a:t>Toute la Foi que l’Église proclame est contenue dans le CRÉDO</a:t>
            </a:r>
          </a:p>
          <a:p>
            <a:endParaRPr lang="fr-CA" sz="2200" dirty="0">
              <a:latin typeface="Comic Sans MS" panose="030F0702030302020204" pitchFamily="66" charset="0"/>
            </a:endParaRPr>
          </a:p>
          <a:p>
            <a:r>
              <a:rPr lang="fr-CA" sz="2200" dirty="0">
                <a:latin typeface="Comic Sans MS" panose="030F0702030302020204" pitchFamily="66" charset="0"/>
              </a:rPr>
              <a:t>Nous sommes chrétien quand nous reconnaissons que nous croyons à ce que dit le CRÉDO</a:t>
            </a:r>
          </a:p>
          <a:p>
            <a:endParaRPr lang="fr-CA" sz="2200" dirty="0">
              <a:latin typeface="Comic Sans MS" panose="030F0702030302020204" pitchFamily="66" charset="0"/>
            </a:endParaRPr>
          </a:p>
          <a:p>
            <a:r>
              <a:rPr lang="fr-CA" sz="2200" dirty="0">
                <a:latin typeface="Comic Sans MS" panose="030F0702030302020204" pitchFamily="66" charset="0"/>
              </a:rPr>
              <a:t>ÉCOUTE maintenant le chant du Glorious, qui reprend la prière du CRÉDO </a:t>
            </a:r>
          </a:p>
          <a:p>
            <a:endParaRPr lang="en-CA" dirty="0"/>
          </a:p>
        </p:txBody>
      </p:sp>
      <p:pic>
        <p:nvPicPr>
          <p:cNvPr id="4" name="Média en ligne 3" title="Credo - Glorious - Album : Promesse">
            <a:hlinkClick r:id="" action="ppaction://media"/>
            <a:extLst>
              <a:ext uri="{FF2B5EF4-FFF2-40B4-BE49-F238E27FC236}">
                <a16:creationId xmlns:a16="http://schemas.microsoft.com/office/drawing/2014/main" id="{CC59920A-D1EC-497F-A147-55F7A1F6C4E5}"/>
              </a:ext>
            </a:extLst>
          </p:cNvPr>
          <p:cNvPicPr>
            <a:picLocks noRot="1" noChangeAspect="1"/>
          </p:cNvPicPr>
          <p:nvPr>
            <a:videoFile r:link="rId1"/>
          </p:nvPr>
        </p:nvPicPr>
        <p:blipFill>
          <a:blip r:embed="rId3"/>
          <a:stretch>
            <a:fillRect/>
          </a:stretch>
        </p:blipFill>
        <p:spPr>
          <a:xfrm>
            <a:off x="3068221" y="2749105"/>
            <a:ext cx="5917028" cy="3343121"/>
          </a:xfrm>
          <a:prstGeom prst="rect">
            <a:avLst/>
          </a:prstGeom>
        </p:spPr>
      </p:pic>
    </p:spTree>
    <p:extLst>
      <p:ext uri="{BB962C8B-B14F-4D97-AF65-F5344CB8AC3E}">
        <p14:creationId xmlns:p14="http://schemas.microsoft.com/office/powerpoint/2010/main" val="316638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redo (symbole des apôtres) - Catéchisme Emmanuel">
            <a:extLst>
              <a:ext uri="{FF2B5EF4-FFF2-40B4-BE49-F238E27FC236}">
                <a16:creationId xmlns:a16="http://schemas.microsoft.com/office/drawing/2014/main" id="{6327F698-B47B-4C8E-8483-6E7F1D5F95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0820" y="1"/>
            <a:ext cx="4869178" cy="6857999"/>
          </a:xfrm>
          <a:prstGeom prst="rect">
            <a:avLst/>
          </a:prstGeom>
          <a:solidFill>
            <a:srgbClr val="FFFFFF"/>
          </a:solidFill>
        </p:spPr>
      </p:pic>
      <p:sp>
        <p:nvSpPr>
          <p:cNvPr id="2" name="Espace réservé de la date 1">
            <a:extLst>
              <a:ext uri="{FF2B5EF4-FFF2-40B4-BE49-F238E27FC236}">
                <a16:creationId xmlns:a16="http://schemas.microsoft.com/office/drawing/2014/main" id="{0C1F075F-3406-43CE-9DC8-7376762B0BBB}"/>
              </a:ext>
            </a:extLst>
          </p:cNvPr>
          <p:cNvSpPr>
            <a:spLocks noGrp="1"/>
          </p:cNvSpPr>
          <p:nvPr>
            <p:ph type="dt" sz="half" idx="10"/>
          </p:nvPr>
        </p:nvSpPr>
        <p:spPr>
          <a:xfrm>
            <a:off x="643464" y="6446520"/>
            <a:ext cx="3517568" cy="365125"/>
          </a:xfrm>
        </p:spPr>
        <p:txBody>
          <a:bodyPr anchor="ctr">
            <a:normAutofit/>
          </a:bodyPr>
          <a:lstStyle/>
          <a:p>
            <a:pPr rtl="0">
              <a:spcAft>
                <a:spcPts val="600"/>
              </a:spcAft>
            </a:pPr>
            <a:fld id="{8C7E81F3-FFCD-4236-B158-26C78CAC6E11}" type="datetime1">
              <a:rPr lang="fr-FR" smtClean="0"/>
              <a:pPr rtl="0">
                <a:spcAft>
                  <a:spcPts val="600"/>
                </a:spcAft>
              </a:pPr>
              <a:t>01/03/2021</a:t>
            </a:fld>
            <a:endParaRPr lang="en-US"/>
          </a:p>
        </p:txBody>
      </p:sp>
      <p:pic>
        <p:nvPicPr>
          <p:cNvPr id="6148" name="Picture 4" descr="Une élue américaine défend la peine de mort en citant la crucifixion de  Jésus | Slate.fr">
            <a:extLst>
              <a:ext uri="{FF2B5EF4-FFF2-40B4-BE49-F238E27FC236}">
                <a16:creationId xmlns:a16="http://schemas.microsoft.com/office/drawing/2014/main" id="{BBCBD649-91FC-4C9F-8719-92C612217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17" y="872466"/>
            <a:ext cx="4413996" cy="217784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Une résurrection qui continue d'interroger | Réformés.ch">
            <a:extLst>
              <a:ext uri="{FF2B5EF4-FFF2-40B4-BE49-F238E27FC236}">
                <a16:creationId xmlns:a16="http://schemas.microsoft.com/office/drawing/2014/main" id="{FBC7457E-D445-4A5F-BDDE-28E3B48A7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74" y="3684695"/>
            <a:ext cx="4341939" cy="248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733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4C3F5-99BD-493B-BBFE-36415DBFA0E6}"/>
              </a:ext>
            </a:extLst>
          </p:cNvPr>
          <p:cNvSpPr>
            <a:spLocks noGrp="1"/>
          </p:cNvSpPr>
          <p:nvPr>
            <p:ph type="ctrTitle"/>
          </p:nvPr>
        </p:nvSpPr>
        <p:spPr/>
        <p:txBody>
          <a:bodyPr>
            <a:normAutofit/>
          </a:bodyPr>
          <a:lstStyle/>
          <a:p>
            <a:pPr algn="ctr"/>
            <a:br>
              <a:rPr lang="en-CA" dirty="0"/>
            </a:br>
            <a:r>
              <a:rPr lang="en-CA" dirty="0" err="1"/>
              <a:t>Catéchèse</a:t>
            </a:r>
            <a:r>
              <a:rPr lang="en-CA" dirty="0"/>
              <a:t> 3</a:t>
            </a:r>
            <a:br>
              <a:rPr lang="fr-CA" dirty="0"/>
            </a:br>
            <a:endParaRPr lang="fr-CA" dirty="0"/>
          </a:p>
        </p:txBody>
      </p:sp>
      <p:sp>
        <p:nvSpPr>
          <p:cNvPr id="3" name="Sous-titre 2">
            <a:extLst>
              <a:ext uri="{FF2B5EF4-FFF2-40B4-BE49-F238E27FC236}">
                <a16:creationId xmlns:a16="http://schemas.microsoft.com/office/drawing/2014/main" id="{6A8327B0-BC5B-4299-A111-54DF8EDA2353}"/>
              </a:ext>
            </a:extLst>
          </p:cNvPr>
          <p:cNvSpPr>
            <a:spLocks noGrp="1"/>
          </p:cNvSpPr>
          <p:nvPr>
            <p:ph type="subTitle" idx="1"/>
          </p:nvPr>
        </p:nvSpPr>
        <p:spPr>
          <a:xfrm>
            <a:off x="437321" y="4742984"/>
            <a:ext cx="11378317" cy="1143000"/>
          </a:xfrm>
        </p:spPr>
        <p:txBody>
          <a:bodyPr>
            <a:normAutofit/>
          </a:bodyPr>
          <a:lstStyle/>
          <a:p>
            <a:pPr algn="ctr"/>
            <a:r>
              <a:rPr lang="en-CA" sz="3200" dirty="0" err="1"/>
              <a:t>J’approfondis</a:t>
            </a:r>
            <a:r>
              <a:rPr lang="en-CA" sz="3200" dirty="0"/>
              <a:t> ma </a:t>
            </a:r>
            <a:r>
              <a:rPr lang="en-CA" sz="3200" dirty="0" err="1"/>
              <a:t>foi</a:t>
            </a:r>
            <a:r>
              <a:rPr lang="en-CA" sz="3200" dirty="0"/>
              <a:t> </a:t>
            </a:r>
            <a:r>
              <a:rPr lang="en-CA" sz="3200" dirty="0" err="1"/>
              <a:t>en</a:t>
            </a:r>
            <a:r>
              <a:rPr lang="en-CA" sz="3200" dirty="0"/>
              <a:t> </a:t>
            </a:r>
            <a:r>
              <a:rPr lang="en-CA" sz="3200" dirty="0" err="1"/>
              <a:t>reconnaissant</a:t>
            </a:r>
            <a:r>
              <a:rPr lang="en-CA" sz="3200" dirty="0"/>
              <a:t> les fruits de </a:t>
            </a:r>
            <a:r>
              <a:rPr lang="en-CA" sz="3200" dirty="0" err="1"/>
              <a:t>l’Esprit</a:t>
            </a:r>
            <a:r>
              <a:rPr lang="en-CA" sz="3200" dirty="0"/>
              <a:t> saint et </a:t>
            </a:r>
            <a:r>
              <a:rPr lang="en-CA" sz="3200" dirty="0" err="1"/>
              <a:t>en</a:t>
            </a:r>
            <a:r>
              <a:rPr lang="en-CA" sz="3200" dirty="0"/>
              <a:t> </a:t>
            </a:r>
            <a:r>
              <a:rPr lang="en-CA" sz="3200" dirty="0" err="1"/>
              <a:t>découvrant</a:t>
            </a:r>
            <a:r>
              <a:rPr lang="en-CA" sz="3200" dirty="0"/>
              <a:t> le </a:t>
            </a:r>
            <a:r>
              <a:rPr lang="en-CA" sz="3200" dirty="0" err="1"/>
              <a:t>sens</a:t>
            </a:r>
            <a:r>
              <a:rPr lang="en-CA" sz="3200" dirty="0"/>
              <a:t> du </a:t>
            </a:r>
            <a:r>
              <a:rPr lang="en-CA" sz="3200" dirty="0" err="1"/>
              <a:t>crédo</a:t>
            </a:r>
            <a:r>
              <a:rPr lang="en-CA" sz="3200" dirty="0"/>
              <a:t> !</a:t>
            </a:r>
            <a:endParaRPr lang="fr-CA" sz="3200" dirty="0"/>
          </a:p>
        </p:txBody>
      </p:sp>
      <p:sp>
        <p:nvSpPr>
          <p:cNvPr id="4" name="Espace réservé de la date 3">
            <a:extLst>
              <a:ext uri="{FF2B5EF4-FFF2-40B4-BE49-F238E27FC236}">
                <a16:creationId xmlns:a16="http://schemas.microsoft.com/office/drawing/2014/main" id="{E6AF7865-1BB8-4928-8904-1CA761AA97BF}"/>
              </a:ext>
            </a:extLst>
          </p:cNvPr>
          <p:cNvSpPr>
            <a:spLocks noGrp="1"/>
          </p:cNvSpPr>
          <p:nvPr>
            <p:ph type="dt" sz="half" idx="10"/>
          </p:nvPr>
        </p:nvSpPr>
        <p:spPr/>
        <p:txBody>
          <a:bodyPr/>
          <a:lstStyle/>
          <a:p>
            <a:pPr rtl="0"/>
            <a:fld id="{EABA18A1-B72F-49DD-8A51-DC4A9B10C77C}" type="datetime1">
              <a:rPr lang="fr-FR" smtClean="0"/>
              <a:t>01/03/2021</a:t>
            </a:fld>
            <a:endParaRPr lang="en-US" dirty="0"/>
          </a:p>
        </p:txBody>
      </p:sp>
    </p:spTree>
    <p:extLst>
      <p:ext uri="{BB962C8B-B14F-4D97-AF65-F5344CB8AC3E}">
        <p14:creationId xmlns:p14="http://schemas.microsoft.com/office/powerpoint/2010/main" val="1067406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6713D8-EFDA-410C-9DCC-FE2D03AAF5F3}"/>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B863A20A-F24C-4A9A-BB32-6C73FDD271DA}"/>
              </a:ext>
            </a:extLst>
          </p:cNvPr>
          <p:cNvSpPr txBox="1"/>
          <p:nvPr/>
        </p:nvSpPr>
        <p:spPr>
          <a:xfrm>
            <a:off x="3817399" y="88776"/>
            <a:ext cx="4154749" cy="646331"/>
          </a:xfrm>
          <a:prstGeom prst="rect">
            <a:avLst/>
          </a:prstGeom>
          <a:noFill/>
        </p:spPr>
        <p:txBody>
          <a:bodyPr wrap="square" rtlCol="0">
            <a:spAutoFit/>
          </a:bodyPr>
          <a:lstStyle/>
          <a:p>
            <a:r>
              <a:rPr lang="fr-CA" sz="3600" dirty="0">
                <a:latin typeface="Comic Sans MS" panose="030F0702030302020204" pitchFamily="66" charset="0"/>
              </a:rPr>
              <a:t>Le sens du CRÉDO</a:t>
            </a:r>
            <a:endParaRPr lang="en-CA" sz="3600" dirty="0">
              <a:latin typeface="Comic Sans MS" panose="030F0702030302020204" pitchFamily="66" charset="0"/>
            </a:endParaRPr>
          </a:p>
        </p:txBody>
      </p:sp>
      <p:sp>
        <p:nvSpPr>
          <p:cNvPr id="4" name="ZoneTexte 3">
            <a:extLst>
              <a:ext uri="{FF2B5EF4-FFF2-40B4-BE49-F238E27FC236}">
                <a16:creationId xmlns:a16="http://schemas.microsoft.com/office/drawing/2014/main" id="{AF7B55EA-E4D3-4015-973E-E3A6149B3CF0}"/>
              </a:ext>
            </a:extLst>
          </p:cNvPr>
          <p:cNvSpPr txBox="1"/>
          <p:nvPr/>
        </p:nvSpPr>
        <p:spPr>
          <a:xfrm>
            <a:off x="428347" y="864703"/>
            <a:ext cx="11601635" cy="6875728"/>
          </a:xfrm>
          <a:prstGeom prst="rect">
            <a:avLst/>
          </a:prstGeom>
          <a:noFill/>
        </p:spPr>
        <p:txBody>
          <a:bodyPr wrap="square" rtlCol="0">
            <a:spAutoFit/>
          </a:bodyPr>
          <a:lstStyle/>
          <a:p>
            <a:pPr>
              <a:lnSpc>
                <a:spcPct val="150000"/>
              </a:lnSpc>
            </a:pPr>
            <a:r>
              <a:rPr lang="fr-CA" sz="2200" b="1" dirty="0">
                <a:latin typeface="Comic Sans MS" panose="030F0702030302020204" pitchFamily="66" charset="0"/>
              </a:rPr>
              <a:t>Je crois : </a:t>
            </a:r>
            <a:r>
              <a:rPr lang="fr-CA" sz="2200" dirty="0">
                <a:latin typeface="Comic Sans MS" panose="030F0702030302020204" pitchFamily="66" charset="0"/>
              </a:rPr>
              <a:t>Le Crédo commence avec l’affirmation de ta foi: Oui, je crois.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Croire, c’est la réponse à l’invitation de Dieu qui cherche à être en relation avec nous.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La foi est libre, personne ne peut nous forcer à croire: c’est une certitude en nous que Dieu existe.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La foi, c’est avoir confiance en Dieu, comme on a confiance en notre meilleur ami ou en nos parents. Dieu est notre meilleur ami. Dieu est un autre papa ou une autre maman. Quelquefois, on a besoin de son amour paternel, d’autre fois de son amour maternel.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La foi grandit tout au long de la vie: tu n’as pas besoin tout comprendre maintenant. Donne-toi du temps.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La foi est incomplète tant que nous ne laissons pas agir Dieu à travers nous pour rendre le monde meilleur. </a:t>
            </a:r>
          </a:p>
          <a:p>
            <a:pPr>
              <a:lnSpc>
                <a:spcPct val="150000"/>
              </a:lnSpc>
            </a:pPr>
            <a:endParaRPr lang="fr-CA" sz="2200" dirty="0">
              <a:latin typeface="Comic Sans MS" panose="030F0702030302020204" pitchFamily="66" charset="0"/>
            </a:endParaRPr>
          </a:p>
          <a:p>
            <a:endParaRPr lang="fr-CA" sz="2200" dirty="0">
              <a:latin typeface="Comic Sans MS" panose="030F0702030302020204" pitchFamily="66" charset="0"/>
            </a:endParaRPr>
          </a:p>
          <a:p>
            <a:r>
              <a:rPr lang="fr-CA" dirty="0"/>
              <a:t> </a:t>
            </a:r>
          </a:p>
          <a:p>
            <a:endParaRPr lang="fr-CA" dirty="0"/>
          </a:p>
        </p:txBody>
      </p:sp>
    </p:spTree>
    <p:extLst>
      <p:ext uri="{BB962C8B-B14F-4D97-AF65-F5344CB8AC3E}">
        <p14:creationId xmlns:p14="http://schemas.microsoft.com/office/powerpoint/2010/main" val="3806162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6713D8-EFDA-410C-9DCC-FE2D03AAF5F3}"/>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B863A20A-F24C-4A9A-BB32-6C73FDD271DA}"/>
              </a:ext>
            </a:extLst>
          </p:cNvPr>
          <p:cNvSpPr txBox="1"/>
          <p:nvPr/>
        </p:nvSpPr>
        <p:spPr>
          <a:xfrm>
            <a:off x="3835154" y="71021"/>
            <a:ext cx="4154749" cy="646331"/>
          </a:xfrm>
          <a:prstGeom prst="rect">
            <a:avLst/>
          </a:prstGeom>
          <a:noFill/>
        </p:spPr>
        <p:txBody>
          <a:bodyPr wrap="square" rtlCol="0">
            <a:spAutoFit/>
          </a:bodyPr>
          <a:lstStyle/>
          <a:p>
            <a:r>
              <a:rPr lang="fr-CA" sz="3600" dirty="0">
                <a:latin typeface="Comic Sans MS" panose="030F0702030302020204" pitchFamily="66" charset="0"/>
              </a:rPr>
              <a:t>Le sens du CRÉDO</a:t>
            </a:r>
            <a:endParaRPr lang="en-CA" sz="3600" dirty="0">
              <a:latin typeface="Comic Sans MS" panose="030F0702030302020204" pitchFamily="66" charset="0"/>
            </a:endParaRPr>
          </a:p>
        </p:txBody>
      </p:sp>
      <p:sp>
        <p:nvSpPr>
          <p:cNvPr id="4" name="ZoneTexte 3">
            <a:extLst>
              <a:ext uri="{FF2B5EF4-FFF2-40B4-BE49-F238E27FC236}">
                <a16:creationId xmlns:a16="http://schemas.microsoft.com/office/drawing/2014/main" id="{AF7B55EA-E4D3-4015-973E-E3A6149B3CF0}"/>
              </a:ext>
            </a:extLst>
          </p:cNvPr>
          <p:cNvSpPr txBox="1"/>
          <p:nvPr/>
        </p:nvSpPr>
        <p:spPr>
          <a:xfrm>
            <a:off x="295182" y="717352"/>
            <a:ext cx="11601635" cy="7248138"/>
          </a:xfrm>
          <a:prstGeom prst="rect">
            <a:avLst/>
          </a:prstGeom>
          <a:noFill/>
        </p:spPr>
        <p:txBody>
          <a:bodyPr wrap="square" rtlCol="0">
            <a:spAutoFit/>
          </a:bodyPr>
          <a:lstStyle/>
          <a:p>
            <a:pPr>
              <a:lnSpc>
                <a:spcPct val="150000"/>
              </a:lnSpc>
            </a:pPr>
            <a:r>
              <a:rPr lang="fr-CA" sz="2200" b="1" dirty="0">
                <a:latin typeface="Comic Sans MS" panose="030F0702030302020204" pitchFamily="66" charset="0"/>
              </a:rPr>
              <a:t>1. Je crois en Dieu le Père tout puissant, créateur du ciel et de la terre</a:t>
            </a:r>
            <a:r>
              <a:rPr lang="fr-CA" sz="2200" dirty="0">
                <a:latin typeface="Comic Sans MS" panose="030F0702030302020204" pitchFamily="66" charset="0"/>
              </a:rPr>
              <a:t>: </a:t>
            </a:r>
            <a:r>
              <a:rPr lang="fr-CA" sz="2200" b="1" dirty="0">
                <a:latin typeface="Comic Sans MS" panose="030F0702030302020204" pitchFamily="66" charset="0"/>
              </a:rPr>
              <a:t> </a:t>
            </a:r>
          </a:p>
          <a:p>
            <a:pPr marL="800100" lvl="1" indent="-342900">
              <a:lnSpc>
                <a:spcPct val="150000"/>
              </a:lnSpc>
              <a:buFont typeface="Wingdings" panose="05000000000000000000" pitchFamily="2" charset="2"/>
              <a:buChar char="Ø"/>
            </a:pPr>
            <a:r>
              <a:rPr lang="fr-CA" sz="2200" dirty="0">
                <a:latin typeface="Comic Sans MS" panose="030F0702030302020204" pitchFamily="66" charset="0"/>
              </a:rPr>
              <a:t>Nous croyons en un seul Dieu, qui est père, fils et Saint-Esprit. </a:t>
            </a:r>
          </a:p>
          <a:p>
            <a:pPr marL="800100" lvl="1" indent="-342900">
              <a:lnSpc>
                <a:spcPct val="150000"/>
              </a:lnSpc>
              <a:buFont typeface="Wingdings" panose="05000000000000000000" pitchFamily="2" charset="2"/>
              <a:buChar char="Ø"/>
            </a:pPr>
            <a:r>
              <a:rPr lang="fr-CA" sz="2200" dirty="0">
                <a:latin typeface="Comic Sans MS" panose="030F0702030302020204" pitchFamily="66" charset="0"/>
              </a:rPr>
              <a:t>Nous croyons que Dieu est à l’origine de toute la création, tout ce qui existe, tout l’univers. Il n’y a pas de contradiction entre la foi et la science car nous savons que le texte de la Genèse sur la création du monde est un poème, qui affirme que Dieu est créateur. Nous savons que le monde ne s’est pas fait en 7 jours. </a:t>
            </a:r>
          </a:p>
          <a:p>
            <a:pPr marL="800100" lvl="1" indent="-342900">
              <a:lnSpc>
                <a:spcPct val="150000"/>
              </a:lnSpc>
              <a:buFont typeface="Wingdings" panose="05000000000000000000" pitchFamily="2" charset="2"/>
              <a:buChar char="Ø"/>
            </a:pPr>
            <a:r>
              <a:rPr lang="fr-CA" sz="2200" dirty="0">
                <a:latin typeface="Comic Sans MS" panose="030F0702030302020204" pitchFamily="66" charset="0"/>
              </a:rPr>
              <a:t>Nous croyons que, par sa toute puissance, Dieu agit encore dans nos vies comme il a agit dans la vie des personnages bibliques. Parfois, Dieu paraît impuissant face au mal et à la souffrance, mais quand nous le prions pour qu’il soulage nos souffrances, nous nous rendons compte qu’il nous aide. Nous faisons ainsi l’expérience de sa toute puissance. </a:t>
            </a:r>
          </a:p>
          <a:p>
            <a:pPr lvl="1"/>
            <a:r>
              <a:rPr lang="fr-CA" sz="2200" dirty="0">
                <a:latin typeface="Comic Sans MS" panose="030F0702030302020204" pitchFamily="66" charset="0"/>
              </a:rPr>
              <a:t> </a:t>
            </a:r>
          </a:p>
          <a:p>
            <a:endParaRPr lang="fr-CA" sz="2200" dirty="0">
              <a:latin typeface="Comic Sans MS" panose="030F0702030302020204" pitchFamily="66" charset="0"/>
            </a:endParaRPr>
          </a:p>
          <a:p>
            <a:endParaRPr lang="fr-CA" sz="2200" dirty="0">
              <a:latin typeface="Comic Sans MS" panose="030F0702030302020204" pitchFamily="66" charset="0"/>
            </a:endParaRPr>
          </a:p>
          <a:p>
            <a:r>
              <a:rPr lang="fr-CA" dirty="0"/>
              <a:t> </a:t>
            </a:r>
          </a:p>
          <a:p>
            <a:endParaRPr lang="fr-CA" dirty="0"/>
          </a:p>
        </p:txBody>
      </p:sp>
    </p:spTree>
    <p:extLst>
      <p:ext uri="{BB962C8B-B14F-4D97-AF65-F5344CB8AC3E}">
        <p14:creationId xmlns:p14="http://schemas.microsoft.com/office/powerpoint/2010/main" val="2933199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6713D8-EFDA-410C-9DCC-FE2D03AAF5F3}"/>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B863A20A-F24C-4A9A-BB32-6C73FDD271DA}"/>
              </a:ext>
            </a:extLst>
          </p:cNvPr>
          <p:cNvSpPr txBox="1"/>
          <p:nvPr/>
        </p:nvSpPr>
        <p:spPr>
          <a:xfrm>
            <a:off x="3852910" y="150920"/>
            <a:ext cx="4154749" cy="646331"/>
          </a:xfrm>
          <a:prstGeom prst="rect">
            <a:avLst/>
          </a:prstGeom>
          <a:noFill/>
        </p:spPr>
        <p:txBody>
          <a:bodyPr wrap="square" rtlCol="0">
            <a:spAutoFit/>
          </a:bodyPr>
          <a:lstStyle/>
          <a:p>
            <a:r>
              <a:rPr lang="fr-CA" sz="3600" dirty="0">
                <a:latin typeface="Comic Sans MS" panose="030F0702030302020204" pitchFamily="66" charset="0"/>
              </a:rPr>
              <a:t>Le sens du CRÉDO</a:t>
            </a:r>
            <a:endParaRPr lang="en-CA" sz="3600" dirty="0">
              <a:latin typeface="Comic Sans MS" panose="030F0702030302020204" pitchFamily="66" charset="0"/>
            </a:endParaRPr>
          </a:p>
        </p:txBody>
      </p:sp>
      <p:sp>
        <p:nvSpPr>
          <p:cNvPr id="4" name="ZoneTexte 3">
            <a:extLst>
              <a:ext uri="{FF2B5EF4-FFF2-40B4-BE49-F238E27FC236}">
                <a16:creationId xmlns:a16="http://schemas.microsoft.com/office/drawing/2014/main" id="{AF7B55EA-E4D3-4015-973E-E3A6149B3CF0}"/>
              </a:ext>
            </a:extLst>
          </p:cNvPr>
          <p:cNvSpPr txBox="1"/>
          <p:nvPr/>
        </p:nvSpPr>
        <p:spPr>
          <a:xfrm>
            <a:off x="295182" y="930416"/>
            <a:ext cx="11601635" cy="6604885"/>
          </a:xfrm>
          <a:prstGeom prst="rect">
            <a:avLst/>
          </a:prstGeom>
          <a:noFill/>
        </p:spPr>
        <p:txBody>
          <a:bodyPr wrap="square" rtlCol="0">
            <a:spAutoFit/>
          </a:bodyPr>
          <a:lstStyle/>
          <a:p>
            <a:pPr>
              <a:lnSpc>
                <a:spcPct val="120000"/>
              </a:lnSpc>
            </a:pPr>
            <a:r>
              <a:rPr lang="fr-CA" sz="2200" b="1" dirty="0">
                <a:latin typeface="Comic Sans MS" panose="030F0702030302020204" pitchFamily="66" charset="0"/>
              </a:rPr>
              <a:t>3. Et en Jésus-Christ, son fils unique, notre Seigneur</a:t>
            </a:r>
            <a:r>
              <a:rPr lang="fr-CA" sz="2200" dirty="0">
                <a:latin typeface="Comic Sans MS" panose="030F0702030302020204" pitchFamily="66" charset="0"/>
              </a:rPr>
              <a:t>: </a:t>
            </a:r>
            <a:r>
              <a:rPr lang="fr-CA" sz="2200" b="1" dirty="0">
                <a:latin typeface="Comic Sans MS" panose="030F0702030302020204" pitchFamily="66" charset="0"/>
              </a:rPr>
              <a:t>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Dieu a envoyé son fils pour que tous les humains soient sauvés et parviennent à la connaissance de la vérité.</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Son prénom, Jésus, signifie: ‘Dieu sauve’.</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Christ, signifie le Messie annoncé dans l’Ancien Testament, tant attendu par le peuple d’Israël.</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Jésus est ‘Fils de Dieu’, parce que dans les Évangiles, lors de son baptême par Jean-Baptiste, une voix venue du ciel l’a appelé ‘Fils bien aimé’ et, parce que Jésus lui-même appelle Dieu son père.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Nous appelons Jésus, notre Seigneur, parce que dans les Évangiles, Jésus a été reconnu comme Seigneur, c’est-à-dire Dieu par son entourage et les gens qui le suivaient.</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Jésus est à la fois: vrai homme, vrai Dieu.  </a:t>
            </a:r>
          </a:p>
          <a:p>
            <a:endParaRPr lang="fr-CA" sz="2200" dirty="0">
              <a:latin typeface="Comic Sans MS" panose="030F0702030302020204" pitchFamily="66" charset="0"/>
            </a:endParaRPr>
          </a:p>
          <a:p>
            <a:endParaRPr lang="fr-CA" sz="2200" dirty="0">
              <a:latin typeface="Comic Sans MS" panose="030F0702030302020204" pitchFamily="66" charset="0"/>
            </a:endParaRPr>
          </a:p>
          <a:p>
            <a:r>
              <a:rPr lang="fr-CA" dirty="0"/>
              <a:t> </a:t>
            </a:r>
          </a:p>
          <a:p>
            <a:endParaRPr lang="fr-CA" dirty="0"/>
          </a:p>
        </p:txBody>
      </p:sp>
    </p:spTree>
    <p:extLst>
      <p:ext uri="{BB962C8B-B14F-4D97-AF65-F5344CB8AC3E}">
        <p14:creationId xmlns:p14="http://schemas.microsoft.com/office/powerpoint/2010/main" val="1355052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6713D8-EFDA-410C-9DCC-FE2D03AAF5F3}"/>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B863A20A-F24C-4A9A-BB32-6C73FDD271DA}"/>
              </a:ext>
            </a:extLst>
          </p:cNvPr>
          <p:cNvSpPr txBox="1"/>
          <p:nvPr/>
        </p:nvSpPr>
        <p:spPr>
          <a:xfrm>
            <a:off x="3861788" y="79898"/>
            <a:ext cx="4154749" cy="646331"/>
          </a:xfrm>
          <a:prstGeom prst="rect">
            <a:avLst/>
          </a:prstGeom>
          <a:noFill/>
        </p:spPr>
        <p:txBody>
          <a:bodyPr wrap="square" rtlCol="0">
            <a:spAutoFit/>
          </a:bodyPr>
          <a:lstStyle/>
          <a:p>
            <a:r>
              <a:rPr lang="fr-CA" sz="3600" dirty="0">
                <a:latin typeface="Comic Sans MS" panose="030F0702030302020204" pitchFamily="66" charset="0"/>
              </a:rPr>
              <a:t>Le sens du CRÉDO</a:t>
            </a:r>
            <a:endParaRPr lang="en-CA" sz="3600" dirty="0">
              <a:latin typeface="Comic Sans MS" panose="030F0702030302020204" pitchFamily="66" charset="0"/>
            </a:endParaRPr>
          </a:p>
        </p:txBody>
      </p:sp>
      <p:sp>
        <p:nvSpPr>
          <p:cNvPr id="4" name="ZoneTexte 3">
            <a:extLst>
              <a:ext uri="{FF2B5EF4-FFF2-40B4-BE49-F238E27FC236}">
                <a16:creationId xmlns:a16="http://schemas.microsoft.com/office/drawing/2014/main" id="{AF7B55EA-E4D3-4015-973E-E3A6149B3CF0}"/>
              </a:ext>
            </a:extLst>
          </p:cNvPr>
          <p:cNvSpPr txBox="1"/>
          <p:nvPr/>
        </p:nvSpPr>
        <p:spPr>
          <a:xfrm>
            <a:off x="138344" y="726229"/>
            <a:ext cx="11944165" cy="7011150"/>
          </a:xfrm>
          <a:prstGeom prst="rect">
            <a:avLst/>
          </a:prstGeom>
          <a:noFill/>
        </p:spPr>
        <p:txBody>
          <a:bodyPr wrap="square" rtlCol="0">
            <a:spAutoFit/>
          </a:bodyPr>
          <a:lstStyle/>
          <a:p>
            <a:pPr>
              <a:lnSpc>
                <a:spcPct val="120000"/>
              </a:lnSpc>
            </a:pPr>
            <a:r>
              <a:rPr lang="fr-CA" sz="2200" b="1" dirty="0">
                <a:latin typeface="Comic Sans MS" panose="030F0702030302020204" pitchFamily="66" charset="0"/>
              </a:rPr>
              <a:t>4. Qui a été conçu du Saint-Esprit, est né de la vierge Marie</a:t>
            </a:r>
            <a:r>
              <a:rPr lang="fr-CA" sz="2200" dirty="0">
                <a:latin typeface="Comic Sans MS" panose="030F0702030302020204" pitchFamily="66" charset="0"/>
              </a:rPr>
              <a:t>: </a:t>
            </a:r>
            <a:r>
              <a:rPr lang="fr-CA" sz="2200" b="1" dirty="0">
                <a:latin typeface="Comic Sans MS" panose="030F0702030302020204" pitchFamily="66" charset="0"/>
              </a:rPr>
              <a:t>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Jésus est né d’une femme, mais il n’a pas de père biologique humain.</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On dit que de Marie qu’elle est l’Immaculée Conception, cela veut dire qu’elle est née sans péché et qu’elle n’a pas commis de péché durant sa vie.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Quand l’ange est venu la visité pour lui annoncer qu’elle allait concevoir le fils de Dieu, elle a dit OUI ‘que tout m’advienne selon ta parole’. Elle n’a pas refusé la mission que Dieu lui a confié. Ainsi, elle est un exemple pour tous les croyants, quand nous sentons en nous que Dieu désire nous confier une mission, même si cela est difficile ou nous fait peur, nous pouvons choisir de dire Oui et d’avoir confiance en Dieu.</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De même pour Joseph, il a dit Oui aussi d’accueillir Jésus comme son enfant, alors qu’il n’était pas le père biologique. On a vu dans le vidéo de Benjamin </a:t>
            </a:r>
            <a:r>
              <a:rPr lang="fr-CA" sz="2200" dirty="0" err="1">
                <a:latin typeface="Comic Sans MS" panose="030F0702030302020204" pitchFamily="66" charset="0"/>
              </a:rPr>
              <a:t>Pouzin</a:t>
            </a:r>
            <a:r>
              <a:rPr lang="fr-CA" sz="2200" dirty="0">
                <a:latin typeface="Comic Sans MS" panose="030F0702030302020204" pitchFamily="66" charset="0"/>
              </a:rPr>
              <a:t> que Joseph a commencé par dire non. Il a voulu renié Marie. C’est correct. Il a fini par dire Oui. Ça nous arrive aussi : on commence par dire non à Dieu, puis on dit oui….   </a:t>
            </a:r>
          </a:p>
          <a:p>
            <a:endParaRPr lang="fr-CA" sz="2200" dirty="0">
              <a:latin typeface="Comic Sans MS" panose="030F0702030302020204" pitchFamily="66" charset="0"/>
            </a:endParaRPr>
          </a:p>
          <a:p>
            <a:endParaRPr lang="fr-CA" sz="2200" dirty="0">
              <a:latin typeface="Comic Sans MS" panose="030F0702030302020204" pitchFamily="66" charset="0"/>
            </a:endParaRPr>
          </a:p>
          <a:p>
            <a:r>
              <a:rPr lang="fr-CA" dirty="0"/>
              <a:t> </a:t>
            </a:r>
          </a:p>
          <a:p>
            <a:endParaRPr lang="fr-CA" dirty="0"/>
          </a:p>
        </p:txBody>
      </p:sp>
    </p:spTree>
    <p:extLst>
      <p:ext uri="{BB962C8B-B14F-4D97-AF65-F5344CB8AC3E}">
        <p14:creationId xmlns:p14="http://schemas.microsoft.com/office/powerpoint/2010/main" val="665235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6713D8-EFDA-410C-9DCC-FE2D03AAF5F3}"/>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B863A20A-F24C-4A9A-BB32-6C73FDD271DA}"/>
              </a:ext>
            </a:extLst>
          </p:cNvPr>
          <p:cNvSpPr txBox="1"/>
          <p:nvPr/>
        </p:nvSpPr>
        <p:spPr>
          <a:xfrm>
            <a:off x="1315376" y="79898"/>
            <a:ext cx="9561248" cy="646331"/>
          </a:xfrm>
          <a:prstGeom prst="rect">
            <a:avLst/>
          </a:prstGeom>
          <a:noFill/>
        </p:spPr>
        <p:txBody>
          <a:bodyPr wrap="square" rtlCol="0">
            <a:spAutoFit/>
          </a:bodyPr>
          <a:lstStyle/>
          <a:p>
            <a:r>
              <a:rPr lang="fr-CA" sz="3600" dirty="0">
                <a:latin typeface="Comic Sans MS" panose="030F0702030302020204" pitchFamily="66" charset="0"/>
              </a:rPr>
              <a:t>Le sens du CRÉDO -  le MYSTÈRE PASCAL</a:t>
            </a:r>
            <a:endParaRPr lang="en-CA" sz="3600" dirty="0">
              <a:latin typeface="Comic Sans MS" panose="030F0702030302020204" pitchFamily="66" charset="0"/>
            </a:endParaRPr>
          </a:p>
        </p:txBody>
      </p:sp>
      <p:sp>
        <p:nvSpPr>
          <p:cNvPr id="4" name="ZoneTexte 3">
            <a:extLst>
              <a:ext uri="{FF2B5EF4-FFF2-40B4-BE49-F238E27FC236}">
                <a16:creationId xmlns:a16="http://schemas.microsoft.com/office/drawing/2014/main" id="{AF7B55EA-E4D3-4015-973E-E3A6149B3CF0}"/>
              </a:ext>
            </a:extLst>
          </p:cNvPr>
          <p:cNvSpPr txBox="1"/>
          <p:nvPr/>
        </p:nvSpPr>
        <p:spPr>
          <a:xfrm>
            <a:off x="123917" y="992559"/>
            <a:ext cx="11944165" cy="6198620"/>
          </a:xfrm>
          <a:prstGeom prst="rect">
            <a:avLst/>
          </a:prstGeom>
          <a:noFill/>
        </p:spPr>
        <p:txBody>
          <a:bodyPr wrap="square" rtlCol="0">
            <a:spAutoFit/>
          </a:bodyPr>
          <a:lstStyle/>
          <a:p>
            <a:pPr>
              <a:lnSpc>
                <a:spcPct val="120000"/>
              </a:lnSpc>
            </a:pPr>
            <a:r>
              <a:rPr lang="fr-CA" sz="2200" b="1" dirty="0">
                <a:latin typeface="Comic Sans MS" panose="030F0702030302020204" pitchFamily="66" charset="0"/>
              </a:rPr>
              <a:t>4. A souffert sous Ponce Pilate, a été crucifié, est mort et à été enseveli:</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La partie du CRÉDO sur la mort et de la résurrection de Jésus, c’est ce que l’on appelle le MYSTÈRE PASCAL.</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C’est ce qu’il y a de plus IMPORTANT dans notre foi catholique. C’est le cœur de la Bonne Nouvelle.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Jésus a été crucifié lors de la fête de Pâques. Pourquoi ? Dans le monde juif, la fête de Pâque était la fête de la libération d’Israël de son esclavage en Égypte. Comme repas, on sacrifiait un agneau.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Comme Jésus a été sacrifié à Pâques, c’est pour cela qu’on l’appelle l’agneau pascal.</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Jésus a été condamné par les autorités juives qui ne le reconnaissait pas comme le Messie que tous attendait. Pour eux, Jésus était un imposteur, qui se disait Fils de Dieu. Pour les autorités, c’était un </a:t>
            </a:r>
            <a:r>
              <a:rPr lang="fr-CA" sz="2200" dirty="0" err="1">
                <a:latin typeface="Comic Sans MS" panose="030F0702030302020204" pitchFamily="66" charset="0"/>
              </a:rPr>
              <a:t>balsphème</a:t>
            </a:r>
            <a:r>
              <a:rPr lang="fr-CA" sz="2200" dirty="0">
                <a:latin typeface="Comic Sans MS" panose="030F0702030302020204" pitchFamily="66" charset="0"/>
              </a:rPr>
              <a:t> et cela valait la peine de mort.       </a:t>
            </a:r>
          </a:p>
          <a:p>
            <a:endParaRPr lang="fr-CA" sz="2200" dirty="0">
              <a:latin typeface="Comic Sans MS" panose="030F0702030302020204" pitchFamily="66" charset="0"/>
            </a:endParaRPr>
          </a:p>
          <a:p>
            <a:endParaRPr lang="fr-CA" sz="2200" dirty="0">
              <a:latin typeface="Comic Sans MS" panose="030F0702030302020204" pitchFamily="66" charset="0"/>
            </a:endParaRPr>
          </a:p>
          <a:p>
            <a:r>
              <a:rPr lang="fr-CA" dirty="0"/>
              <a:t> </a:t>
            </a:r>
          </a:p>
          <a:p>
            <a:endParaRPr lang="fr-CA" dirty="0"/>
          </a:p>
        </p:txBody>
      </p:sp>
    </p:spTree>
    <p:extLst>
      <p:ext uri="{BB962C8B-B14F-4D97-AF65-F5344CB8AC3E}">
        <p14:creationId xmlns:p14="http://schemas.microsoft.com/office/powerpoint/2010/main" val="3755785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6713D8-EFDA-410C-9DCC-FE2D03AAF5F3}"/>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B863A20A-F24C-4A9A-BB32-6C73FDD271DA}"/>
              </a:ext>
            </a:extLst>
          </p:cNvPr>
          <p:cNvSpPr txBox="1"/>
          <p:nvPr/>
        </p:nvSpPr>
        <p:spPr>
          <a:xfrm>
            <a:off x="284085" y="79898"/>
            <a:ext cx="11769571" cy="646331"/>
          </a:xfrm>
          <a:prstGeom prst="rect">
            <a:avLst/>
          </a:prstGeom>
          <a:noFill/>
        </p:spPr>
        <p:txBody>
          <a:bodyPr wrap="square" rtlCol="0">
            <a:spAutoFit/>
          </a:bodyPr>
          <a:lstStyle/>
          <a:p>
            <a:r>
              <a:rPr lang="fr-CA" sz="3600" dirty="0">
                <a:latin typeface="Comic Sans MS" panose="030F0702030302020204" pitchFamily="66" charset="0"/>
              </a:rPr>
              <a:t>Le sens du CRÉDO -  le MYSTÈRE PASCAL (suite) </a:t>
            </a:r>
            <a:endParaRPr lang="en-CA" sz="3600" dirty="0">
              <a:latin typeface="Comic Sans MS" panose="030F0702030302020204" pitchFamily="66" charset="0"/>
            </a:endParaRPr>
          </a:p>
        </p:txBody>
      </p:sp>
      <p:sp>
        <p:nvSpPr>
          <p:cNvPr id="4" name="ZoneTexte 3">
            <a:extLst>
              <a:ext uri="{FF2B5EF4-FFF2-40B4-BE49-F238E27FC236}">
                <a16:creationId xmlns:a16="http://schemas.microsoft.com/office/drawing/2014/main" id="{AF7B55EA-E4D3-4015-973E-E3A6149B3CF0}"/>
              </a:ext>
            </a:extLst>
          </p:cNvPr>
          <p:cNvSpPr txBox="1"/>
          <p:nvPr/>
        </p:nvSpPr>
        <p:spPr>
          <a:xfrm>
            <a:off x="0" y="1081660"/>
            <a:ext cx="11944165" cy="6198620"/>
          </a:xfrm>
          <a:prstGeom prst="rect">
            <a:avLst/>
          </a:prstGeom>
          <a:noFill/>
        </p:spPr>
        <p:txBody>
          <a:bodyPr wrap="square" rtlCol="0">
            <a:spAutoFit/>
          </a:bodyPr>
          <a:lstStyle/>
          <a:p>
            <a:pPr>
              <a:lnSpc>
                <a:spcPct val="120000"/>
              </a:lnSpc>
            </a:pPr>
            <a:r>
              <a:rPr lang="fr-CA" sz="2200" b="1" dirty="0">
                <a:latin typeface="Comic Sans MS" panose="030F0702030302020204" pitchFamily="66" charset="0"/>
              </a:rPr>
              <a:t>4. A souffert sous Ponce Pilate, a été crucifié, est mort et à été enseveli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La mort violente de Jésus sur la croix est un mystère. Dieu a-t-il voulu que Jésus meure sur la croix ? Pourquoi Jésus ne s’est-il pas enfui ?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Comme Dieu avait libéré le peuple d’Israël de l’esclavage d’Égypte, Dieu a envoyé son fils sur la terre dans le but de sauver les hommes de l’esclavage de la mort et du péché. Quand il a envoyé son fils, il savait qu’il allait sauver l’humanité par la croix. Et Jésus a accepté la croix. Il a accepté de mourir de cette façon car il savait que son sacrifice allait permettre à tous les hommes d’accéder à la vie éternelle.</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C’est très difficile à comprendre. On ne comprend le Mystère Pascal, seulement quand on le vit soi-même… L’activité à la fin de cette catéchèse t’aidera à comprendre plus en profondeur ce mystère. C’est pourquoi, il est très important que tu la fasses.      </a:t>
            </a:r>
          </a:p>
          <a:p>
            <a:endParaRPr lang="fr-CA" sz="2200" dirty="0">
              <a:latin typeface="Comic Sans MS" panose="030F0702030302020204" pitchFamily="66" charset="0"/>
            </a:endParaRPr>
          </a:p>
          <a:p>
            <a:endParaRPr lang="fr-CA" sz="2200" dirty="0">
              <a:latin typeface="Comic Sans MS" panose="030F0702030302020204" pitchFamily="66" charset="0"/>
            </a:endParaRPr>
          </a:p>
          <a:p>
            <a:r>
              <a:rPr lang="fr-CA" dirty="0"/>
              <a:t> </a:t>
            </a:r>
          </a:p>
          <a:p>
            <a:endParaRPr lang="fr-CA" dirty="0"/>
          </a:p>
        </p:txBody>
      </p:sp>
    </p:spTree>
    <p:extLst>
      <p:ext uri="{BB962C8B-B14F-4D97-AF65-F5344CB8AC3E}">
        <p14:creationId xmlns:p14="http://schemas.microsoft.com/office/powerpoint/2010/main" val="2504977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6713D8-EFDA-410C-9DCC-FE2D03AAF5F3}"/>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B863A20A-F24C-4A9A-BB32-6C73FDD271DA}"/>
              </a:ext>
            </a:extLst>
          </p:cNvPr>
          <p:cNvSpPr txBox="1"/>
          <p:nvPr/>
        </p:nvSpPr>
        <p:spPr>
          <a:xfrm>
            <a:off x="780495" y="159797"/>
            <a:ext cx="11559465" cy="646331"/>
          </a:xfrm>
          <a:prstGeom prst="rect">
            <a:avLst/>
          </a:prstGeom>
          <a:noFill/>
        </p:spPr>
        <p:txBody>
          <a:bodyPr wrap="square" rtlCol="0">
            <a:spAutoFit/>
          </a:bodyPr>
          <a:lstStyle/>
          <a:p>
            <a:r>
              <a:rPr lang="fr-CA" sz="3600" dirty="0">
                <a:latin typeface="Comic Sans MS" panose="030F0702030302020204" pitchFamily="66" charset="0"/>
              </a:rPr>
              <a:t>Le sens du CRÉDO -  le MYSTÈRE PASCAL (suite) </a:t>
            </a:r>
            <a:endParaRPr lang="en-CA" sz="3600" dirty="0">
              <a:latin typeface="Comic Sans MS" panose="030F0702030302020204" pitchFamily="66" charset="0"/>
            </a:endParaRPr>
          </a:p>
        </p:txBody>
      </p:sp>
      <p:sp>
        <p:nvSpPr>
          <p:cNvPr id="4" name="ZoneTexte 3">
            <a:extLst>
              <a:ext uri="{FF2B5EF4-FFF2-40B4-BE49-F238E27FC236}">
                <a16:creationId xmlns:a16="http://schemas.microsoft.com/office/drawing/2014/main" id="{AF7B55EA-E4D3-4015-973E-E3A6149B3CF0}"/>
              </a:ext>
            </a:extLst>
          </p:cNvPr>
          <p:cNvSpPr txBox="1"/>
          <p:nvPr/>
        </p:nvSpPr>
        <p:spPr>
          <a:xfrm>
            <a:off x="247835" y="974803"/>
            <a:ext cx="11944165" cy="6198620"/>
          </a:xfrm>
          <a:prstGeom prst="rect">
            <a:avLst/>
          </a:prstGeom>
          <a:noFill/>
        </p:spPr>
        <p:txBody>
          <a:bodyPr wrap="square" rtlCol="0">
            <a:spAutoFit/>
          </a:bodyPr>
          <a:lstStyle/>
          <a:p>
            <a:pPr>
              <a:lnSpc>
                <a:spcPct val="120000"/>
              </a:lnSpc>
            </a:pPr>
            <a:r>
              <a:rPr lang="fr-CA" sz="2200" b="1" dirty="0">
                <a:latin typeface="Comic Sans MS" panose="030F0702030302020204" pitchFamily="66" charset="0"/>
              </a:rPr>
              <a:t>5. Est descendu aux enfers, le troisième jour est ressuscité des morts</a:t>
            </a:r>
            <a:r>
              <a:rPr lang="fr-CA" sz="2200" dirty="0">
                <a:latin typeface="Comic Sans MS" panose="030F0702030302020204" pitchFamily="66" charset="0"/>
              </a:rPr>
              <a:t>: </a:t>
            </a:r>
            <a:r>
              <a:rPr lang="fr-CA" sz="2200" b="1" dirty="0">
                <a:latin typeface="Comic Sans MS" panose="030F0702030302020204" pitchFamily="66" charset="0"/>
              </a:rPr>
              <a:t>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Jésus est descendu ‘aux enfers’, cela veut dire qu’il est allé ‘au séjour des morts’. Le peuple juif croyait qu’après la mort, les gens étaient comme endormis dans la mort en attendant la résurrection finale à la fin des temps. Quand Jésus est mort, il est descendu en Sauveur au séjour des morts pour annoncer la Bonne Nouvelle de salut.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Attention, ne pas confondre ‘aux enfers’ avec ‘l’enfer’. On se représente l’enfer comme un feu brûlant. L’Église enseigne que nous ne pouvons pas être unis à Dieu si nous ne choisissons pas librement de l’aimer. Dieu nous aime le premier, nous répondons à son amour par la foi. Si nous décidons de ne pas croire, si nous décidons de vivre séparer de lui, nous serons séparés de lui durant cette vie et après notre mort. L’enfer est donc cet état de séparation avec Dieu, du fait de notre propre refus de croire en lui. </a:t>
            </a:r>
          </a:p>
          <a:p>
            <a:endParaRPr lang="fr-CA" sz="2200" dirty="0">
              <a:latin typeface="Comic Sans MS" panose="030F0702030302020204" pitchFamily="66" charset="0"/>
            </a:endParaRPr>
          </a:p>
          <a:p>
            <a:endParaRPr lang="fr-CA" sz="2200" dirty="0">
              <a:latin typeface="Comic Sans MS" panose="030F0702030302020204" pitchFamily="66" charset="0"/>
            </a:endParaRPr>
          </a:p>
          <a:p>
            <a:r>
              <a:rPr lang="fr-CA" dirty="0"/>
              <a:t> </a:t>
            </a:r>
          </a:p>
          <a:p>
            <a:endParaRPr lang="fr-CA" dirty="0"/>
          </a:p>
        </p:txBody>
      </p:sp>
    </p:spTree>
    <p:extLst>
      <p:ext uri="{BB962C8B-B14F-4D97-AF65-F5344CB8AC3E}">
        <p14:creationId xmlns:p14="http://schemas.microsoft.com/office/powerpoint/2010/main" val="3434577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6713D8-EFDA-410C-9DCC-FE2D03AAF5F3}"/>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B863A20A-F24C-4A9A-BB32-6C73FDD271DA}"/>
              </a:ext>
            </a:extLst>
          </p:cNvPr>
          <p:cNvSpPr txBox="1"/>
          <p:nvPr/>
        </p:nvSpPr>
        <p:spPr>
          <a:xfrm>
            <a:off x="3861788" y="79898"/>
            <a:ext cx="4154749" cy="646331"/>
          </a:xfrm>
          <a:prstGeom prst="rect">
            <a:avLst/>
          </a:prstGeom>
          <a:noFill/>
        </p:spPr>
        <p:txBody>
          <a:bodyPr wrap="square" rtlCol="0">
            <a:spAutoFit/>
          </a:bodyPr>
          <a:lstStyle/>
          <a:p>
            <a:r>
              <a:rPr lang="fr-CA" sz="3600" dirty="0">
                <a:latin typeface="Comic Sans MS" panose="030F0702030302020204" pitchFamily="66" charset="0"/>
              </a:rPr>
              <a:t>Le sens du CRÉDO</a:t>
            </a:r>
            <a:endParaRPr lang="en-CA" sz="3600" dirty="0">
              <a:latin typeface="Comic Sans MS" panose="030F0702030302020204" pitchFamily="66" charset="0"/>
            </a:endParaRPr>
          </a:p>
        </p:txBody>
      </p:sp>
      <p:sp>
        <p:nvSpPr>
          <p:cNvPr id="4" name="ZoneTexte 3">
            <a:extLst>
              <a:ext uri="{FF2B5EF4-FFF2-40B4-BE49-F238E27FC236}">
                <a16:creationId xmlns:a16="http://schemas.microsoft.com/office/drawing/2014/main" id="{AF7B55EA-E4D3-4015-973E-E3A6149B3CF0}"/>
              </a:ext>
            </a:extLst>
          </p:cNvPr>
          <p:cNvSpPr txBox="1"/>
          <p:nvPr/>
        </p:nvSpPr>
        <p:spPr>
          <a:xfrm>
            <a:off x="123917" y="726229"/>
            <a:ext cx="11944165" cy="7823680"/>
          </a:xfrm>
          <a:prstGeom prst="rect">
            <a:avLst/>
          </a:prstGeom>
          <a:noFill/>
        </p:spPr>
        <p:txBody>
          <a:bodyPr wrap="square" rtlCol="0">
            <a:spAutoFit/>
          </a:bodyPr>
          <a:lstStyle/>
          <a:p>
            <a:pPr>
              <a:lnSpc>
                <a:spcPct val="120000"/>
              </a:lnSpc>
            </a:pPr>
            <a:r>
              <a:rPr lang="fr-CA" sz="2200" b="1" dirty="0">
                <a:latin typeface="Comic Sans MS" panose="030F0702030302020204" pitchFamily="66" charset="0"/>
              </a:rPr>
              <a:t>6. Est monté aux Cieux, est assis à la droite du Père tout-puissant</a:t>
            </a:r>
            <a:r>
              <a:rPr lang="fr-CA" sz="2200" dirty="0">
                <a:latin typeface="Comic Sans MS" panose="030F0702030302020204" pitchFamily="66" charset="0"/>
              </a:rPr>
              <a:t>: </a:t>
            </a:r>
            <a:r>
              <a:rPr lang="fr-CA" sz="2200" b="1" dirty="0">
                <a:latin typeface="Comic Sans MS" panose="030F0702030302020204" pitchFamily="66" charset="0"/>
              </a:rPr>
              <a:t>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Dieu a ressuscité Jésus! C’est la Bonne Nouvelle, le cœur de notre foi. Nous croyons en notre propre résurrection.</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Les disciples qui, après la mort de Jésus étaient désespérés, voyant Jésus ressuscité, sont dans une joie qui dépasse les joies humaines : c’est la joie, fruit de l’Esprit Saint. Les disciples sont dans la joie de revoir leur Seigneur, mais aussi celle d’être eux-mêmes sauvés.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C’est la joie immense de Marie-Madeleine quand elle découvre le tombeau vide, qu’elle rencontre Jésus ressuscité qui lui dit</a:t>
            </a:r>
          </a:p>
          <a:p>
            <a:pPr marL="2171700" lvl="4" indent="-342900">
              <a:lnSpc>
                <a:spcPct val="120000"/>
              </a:lnSpc>
              <a:buFont typeface="Wingdings" panose="05000000000000000000" pitchFamily="2" charset="2"/>
              <a:buChar char="Ø"/>
            </a:pPr>
            <a:r>
              <a:rPr lang="fr-CA" sz="2200" dirty="0">
                <a:latin typeface="Comic Sans MS" panose="030F0702030302020204" pitchFamily="66" charset="0"/>
              </a:rPr>
              <a:t>Pourquoi pleures-tu Marie-Madeleine ?</a:t>
            </a:r>
          </a:p>
          <a:p>
            <a:pPr marL="2171700" lvl="4" indent="-342900">
              <a:lnSpc>
                <a:spcPct val="120000"/>
              </a:lnSpc>
              <a:buFont typeface="Wingdings" panose="05000000000000000000" pitchFamily="2" charset="2"/>
              <a:buChar char="Ø"/>
            </a:pPr>
            <a:r>
              <a:rPr lang="fr-CA" sz="2200" dirty="0">
                <a:latin typeface="Comic Sans MS" panose="030F0702030302020204" pitchFamily="66" charset="0"/>
              </a:rPr>
              <a:t>Elle, ne le reconnaissant pas, lui réponds: on a enlevé mon Seigneur et je ne sais pas où on l’a déposé.</a:t>
            </a:r>
          </a:p>
          <a:p>
            <a:pPr marL="2171700" lvl="4" indent="-342900">
              <a:lnSpc>
                <a:spcPct val="120000"/>
              </a:lnSpc>
              <a:buFont typeface="Wingdings" panose="05000000000000000000" pitchFamily="2" charset="2"/>
              <a:buChar char="Ø"/>
            </a:pPr>
            <a:r>
              <a:rPr lang="fr-CA" sz="2200" dirty="0">
                <a:latin typeface="Comic Sans MS" panose="030F0702030302020204" pitchFamily="66" charset="0"/>
              </a:rPr>
              <a:t>Jésus de lui répondre: Marie ! Et voilà qu’elle le reconnaît. Sa joie est immense. </a:t>
            </a:r>
          </a:p>
          <a:p>
            <a:pPr marL="2171700" lvl="4" indent="-342900">
              <a:lnSpc>
                <a:spcPct val="120000"/>
              </a:lnSpc>
              <a:buFont typeface="Wingdings" panose="05000000000000000000" pitchFamily="2" charset="2"/>
              <a:buChar char="Ø"/>
            </a:pPr>
            <a:endParaRPr lang="fr-CA" sz="2200" dirty="0">
              <a:latin typeface="Comic Sans MS" panose="030F0702030302020204" pitchFamily="66" charset="0"/>
            </a:endParaRPr>
          </a:p>
          <a:p>
            <a:pPr lvl="1">
              <a:lnSpc>
                <a:spcPct val="120000"/>
              </a:lnSpc>
            </a:pPr>
            <a:endParaRPr lang="fr-CA" sz="2200" dirty="0">
              <a:latin typeface="Comic Sans MS" panose="030F0702030302020204" pitchFamily="66" charset="0"/>
            </a:endParaRPr>
          </a:p>
          <a:p>
            <a:endParaRPr lang="fr-CA" sz="2200" dirty="0">
              <a:latin typeface="Comic Sans MS" panose="030F0702030302020204" pitchFamily="66" charset="0"/>
            </a:endParaRPr>
          </a:p>
          <a:p>
            <a:endParaRPr lang="fr-CA" sz="2200" dirty="0">
              <a:latin typeface="Comic Sans MS" panose="030F0702030302020204" pitchFamily="66" charset="0"/>
            </a:endParaRPr>
          </a:p>
          <a:p>
            <a:r>
              <a:rPr lang="fr-CA" dirty="0"/>
              <a:t> </a:t>
            </a:r>
          </a:p>
          <a:p>
            <a:endParaRPr lang="fr-CA" dirty="0"/>
          </a:p>
        </p:txBody>
      </p:sp>
    </p:spTree>
    <p:extLst>
      <p:ext uri="{BB962C8B-B14F-4D97-AF65-F5344CB8AC3E}">
        <p14:creationId xmlns:p14="http://schemas.microsoft.com/office/powerpoint/2010/main" val="3751926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6713D8-EFDA-410C-9DCC-FE2D03AAF5F3}"/>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B863A20A-F24C-4A9A-BB32-6C73FDD271DA}"/>
              </a:ext>
            </a:extLst>
          </p:cNvPr>
          <p:cNvSpPr txBox="1"/>
          <p:nvPr/>
        </p:nvSpPr>
        <p:spPr>
          <a:xfrm>
            <a:off x="3678315" y="168674"/>
            <a:ext cx="5039556" cy="646331"/>
          </a:xfrm>
          <a:prstGeom prst="rect">
            <a:avLst/>
          </a:prstGeom>
          <a:noFill/>
        </p:spPr>
        <p:txBody>
          <a:bodyPr wrap="square" rtlCol="0">
            <a:spAutoFit/>
          </a:bodyPr>
          <a:lstStyle/>
          <a:p>
            <a:r>
              <a:rPr lang="fr-CA" sz="3600" dirty="0">
                <a:latin typeface="Comic Sans MS" panose="030F0702030302020204" pitchFamily="66" charset="0"/>
              </a:rPr>
              <a:t>Le sens du CRÉDO</a:t>
            </a:r>
            <a:endParaRPr lang="en-CA" sz="3600" dirty="0">
              <a:latin typeface="Comic Sans MS" panose="030F0702030302020204" pitchFamily="66" charset="0"/>
            </a:endParaRPr>
          </a:p>
        </p:txBody>
      </p:sp>
      <p:sp>
        <p:nvSpPr>
          <p:cNvPr id="4" name="ZoneTexte 3">
            <a:extLst>
              <a:ext uri="{FF2B5EF4-FFF2-40B4-BE49-F238E27FC236}">
                <a16:creationId xmlns:a16="http://schemas.microsoft.com/office/drawing/2014/main" id="{AF7B55EA-E4D3-4015-973E-E3A6149B3CF0}"/>
              </a:ext>
            </a:extLst>
          </p:cNvPr>
          <p:cNvSpPr txBox="1"/>
          <p:nvPr/>
        </p:nvSpPr>
        <p:spPr>
          <a:xfrm>
            <a:off x="123917" y="939293"/>
            <a:ext cx="11944165" cy="7325082"/>
          </a:xfrm>
          <a:prstGeom prst="rect">
            <a:avLst/>
          </a:prstGeom>
          <a:noFill/>
        </p:spPr>
        <p:txBody>
          <a:bodyPr wrap="square" rtlCol="0">
            <a:spAutoFit/>
          </a:bodyPr>
          <a:lstStyle/>
          <a:p>
            <a:pPr>
              <a:lnSpc>
                <a:spcPct val="120000"/>
              </a:lnSpc>
            </a:pPr>
            <a:r>
              <a:rPr lang="fr-CA" sz="2200" b="1" dirty="0">
                <a:latin typeface="Comic Sans MS" panose="030F0702030302020204" pitchFamily="66" charset="0"/>
              </a:rPr>
              <a:t>6. Est monté aux cieux, est assis à la droite de Dieu le Père tout-puissant </a:t>
            </a:r>
            <a:r>
              <a:rPr lang="fr-CA" sz="2200" dirty="0">
                <a:latin typeface="Comic Sans MS" panose="030F0702030302020204" pitchFamily="66" charset="0"/>
              </a:rPr>
              <a:t>: </a:t>
            </a:r>
            <a:r>
              <a:rPr lang="fr-CA" sz="2200" b="1" dirty="0">
                <a:latin typeface="Comic Sans MS" panose="030F0702030302020204" pitchFamily="66" charset="0"/>
              </a:rPr>
              <a:t>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Cela signifie que Jésus, homme, est parvenu auprès de Dieu.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Nous avons déjà dit que Dieu Trinité, Père, Fils et Esprit,</a:t>
            </a:r>
            <a:r>
              <a:rPr lang="fr-CA" sz="2400" dirty="0">
                <a:latin typeface="Comic Sans MS" panose="030F0702030302020204" pitchFamily="66" charset="0"/>
              </a:rPr>
              <a:t> </a:t>
            </a:r>
            <a:r>
              <a:rPr lang="fr-CA" sz="2200" dirty="0">
                <a:latin typeface="Comic Sans MS" panose="030F0702030302020204" pitchFamily="66" charset="0"/>
              </a:rPr>
              <a:t>sont dans une relation mutuelle d’amour. Dieu Amour agit par son Esprit pour nous transformer.</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Dieu Trinité, par l’Esprit-Saint est aussi présent en nous. Nous ne sommes pas séparés de Dieu. </a:t>
            </a:r>
          </a:p>
          <a:p>
            <a:pPr marL="800100" lvl="1" indent="-342900">
              <a:lnSpc>
                <a:spcPct val="120000"/>
              </a:lnSpc>
              <a:buFont typeface="Wingdings" panose="05000000000000000000" pitchFamily="2" charset="2"/>
              <a:buChar char="Ø"/>
            </a:pPr>
            <a:endParaRPr lang="fr-CA" sz="2200" dirty="0">
              <a:latin typeface="Comic Sans MS" panose="030F0702030302020204" pitchFamily="66" charset="0"/>
            </a:endParaRPr>
          </a:p>
          <a:p>
            <a:pPr>
              <a:lnSpc>
                <a:spcPct val="120000"/>
              </a:lnSpc>
            </a:pPr>
            <a:r>
              <a:rPr lang="fr-CA" sz="2200" dirty="0">
                <a:latin typeface="Comic Sans MS" panose="030F0702030302020204" pitchFamily="66" charset="0"/>
              </a:rPr>
              <a:t>7. </a:t>
            </a:r>
            <a:r>
              <a:rPr lang="fr-CA" sz="2200" b="1" dirty="0">
                <a:latin typeface="Comic Sans MS" panose="030F0702030302020204" pitchFamily="66" charset="0"/>
              </a:rPr>
              <a:t>d’où il viendra juger les vivants et les morts:</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Le Christ n’est pas venu pour nous juger mais pour nous sauver et pour donner la vie  éternelle qui est en Lui. Dieu désire vivre en communion même avec le dernier des pécheurs. Il veut que tous se convertissent et soient sauvés. Mais Dieu a créé les humains libres et respectent leurs décisions. Dieu lui-même ne peut forcer personne à aimer. C’est le refus de l’esprit d’amour de Dieu qui nous maintient séparé de lui.  </a:t>
            </a:r>
          </a:p>
          <a:p>
            <a:pPr lvl="1">
              <a:lnSpc>
                <a:spcPct val="120000"/>
              </a:lnSpc>
            </a:pPr>
            <a:endParaRPr lang="fr-CA" sz="2200" dirty="0">
              <a:latin typeface="Comic Sans MS" panose="030F0702030302020204" pitchFamily="66" charset="0"/>
            </a:endParaRPr>
          </a:p>
          <a:p>
            <a:endParaRPr lang="fr-CA" sz="2200" dirty="0">
              <a:latin typeface="Comic Sans MS" panose="030F0702030302020204" pitchFamily="66" charset="0"/>
            </a:endParaRPr>
          </a:p>
          <a:p>
            <a:endParaRPr lang="fr-CA" sz="2200" dirty="0">
              <a:latin typeface="Comic Sans MS" panose="030F0702030302020204" pitchFamily="66" charset="0"/>
            </a:endParaRPr>
          </a:p>
          <a:p>
            <a:r>
              <a:rPr lang="fr-CA" dirty="0"/>
              <a:t> </a:t>
            </a:r>
          </a:p>
          <a:p>
            <a:endParaRPr lang="fr-CA" dirty="0">
              <a:latin typeface="Comic Sans MS" panose="030F0702030302020204" pitchFamily="66" charset="0"/>
            </a:endParaRPr>
          </a:p>
          <a:p>
            <a:endParaRPr lang="fr-CA" dirty="0"/>
          </a:p>
        </p:txBody>
      </p:sp>
    </p:spTree>
    <p:extLst>
      <p:ext uri="{BB962C8B-B14F-4D97-AF65-F5344CB8AC3E}">
        <p14:creationId xmlns:p14="http://schemas.microsoft.com/office/powerpoint/2010/main" val="2680012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6713D8-EFDA-410C-9DCC-FE2D03AAF5F3}"/>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B863A20A-F24C-4A9A-BB32-6C73FDD271DA}"/>
              </a:ext>
            </a:extLst>
          </p:cNvPr>
          <p:cNvSpPr txBox="1"/>
          <p:nvPr/>
        </p:nvSpPr>
        <p:spPr>
          <a:xfrm>
            <a:off x="3678315" y="168674"/>
            <a:ext cx="5039556" cy="646331"/>
          </a:xfrm>
          <a:prstGeom prst="rect">
            <a:avLst/>
          </a:prstGeom>
          <a:noFill/>
        </p:spPr>
        <p:txBody>
          <a:bodyPr wrap="square" rtlCol="0">
            <a:spAutoFit/>
          </a:bodyPr>
          <a:lstStyle/>
          <a:p>
            <a:r>
              <a:rPr lang="fr-CA" sz="3600" dirty="0">
                <a:latin typeface="Comic Sans MS" panose="030F0702030302020204" pitchFamily="66" charset="0"/>
              </a:rPr>
              <a:t>Le sens du CRÉDO</a:t>
            </a:r>
            <a:endParaRPr lang="en-CA" sz="3600" dirty="0">
              <a:latin typeface="Comic Sans MS" panose="030F0702030302020204" pitchFamily="66" charset="0"/>
            </a:endParaRPr>
          </a:p>
        </p:txBody>
      </p:sp>
      <p:sp>
        <p:nvSpPr>
          <p:cNvPr id="4" name="ZoneTexte 3">
            <a:extLst>
              <a:ext uri="{FF2B5EF4-FFF2-40B4-BE49-F238E27FC236}">
                <a16:creationId xmlns:a16="http://schemas.microsoft.com/office/drawing/2014/main" id="{AF7B55EA-E4D3-4015-973E-E3A6149B3CF0}"/>
              </a:ext>
            </a:extLst>
          </p:cNvPr>
          <p:cNvSpPr txBox="1"/>
          <p:nvPr/>
        </p:nvSpPr>
        <p:spPr>
          <a:xfrm>
            <a:off x="123917" y="1294399"/>
            <a:ext cx="11944165" cy="6069354"/>
          </a:xfrm>
          <a:prstGeom prst="rect">
            <a:avLst/>
          </a:prstGeom>
          <a:noFill/>
        </p:spPr>
        <p:txBody>
          <a:bodyPr wrap="square" rtlCol="0">
            <a:spAutoFit/>
          </a:bodyPr>
          <a:lstStyle/>
          <a:p>
            <a:pPr>
              <a:lnSpc>
                <a:spcPct val="120000"/>
              </a:lnSpc>
            </a:pPr>
            <a:r>
              <a:rPr lang="fr-CA" sz="2200" b="1" dirty="0">
                <a:latin typeface="Comic Sans MS" panose="030F0702030302020204" pitchFamily="66" charset="0"/>
              </a:rPr>
              <a:t>8. Je crois en l’Esprit Saint.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Voire la catéchèse sur l’Esprit Saint. </a:t>
            </a:r>
          </a:p>
          <a:p>
            <a:pPr marL="800100" lvl="1" indent="-342900">
              <a:lnSpc>
                <a:spcPct val="120000"/>
              </a:lnSpc>
              <a:buFont typeface="Wingdings" panose="05000000000000000000" pitchFamily="2" charset="2"/>
              <a:buChar char="Ø"/>
            </a:pPr>
            <a:endParaRPr lang="fr-CA" sz="2200" dirty="0">
              <a:latin typeface="Comic Sans MS" panose="030F0702030302020204" pitchFamily="66" charset="0"/>
            </a:endParaRPr>
          </a:p>
          <a:p>
            <a:pPr>
              <a:lnSpc>
                <a:spcPct val="120000"/>
              </a:lnSpc>
            </a:pPr>
            <a:r>
              <a:rPr lang="fr-CA" sz="2200" dirty="0">
                <a:latin typeface="Comic Sans MS" panose="030F0702030302020204" pitchFamily="66" charset="0"/>
              </a:rPr>
              <a:t>9. </a:t>
            </a:r>
            <a:r>
              <a:rPr lang="fr-CA" sz="2200" b="1" dirty="0">
                <a:latin typeface="Comic Sans MS" panose="030F0702030302020204" pitchFamily="66" charset="0"/>
              </a:rPr>
              <a:t>À la sainte Église catholique, à la communion des saints:</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L’Église désigne le peuple de Dieu rassemblé par le Seigneur.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La mission de l’Église est de contribuer à établir un royaume de paix et de justice sur la terre.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Pour réaliser sa mission, l’Église est animée par l’Esprit Saint.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La communion des Saints, c’est la communion entre tous les membres du peuple de Dieu, les vivants et les morts. </a:t>
            </a:r>
          </a:p>
          <a:p>
            <a:pPr lvl="1">
              <a:lnSpc>
                <a:spcPct val="120000"/>
              </a:lnSpc>
            </a:pPr>
            <a:endParaRPr lang="fr-CA" sz="2200" dirty="0">
              <a:latin typeface="Comic Sans MS" panose="030F0702030302020204" pitchFamily="66" charset="0"/>
            </a:endParaRPr>
          </a:p>
          <a:p>
            <a:endParaRPr lang="fr-CA" sz="2200" dirty="0">
              <a:latin typeface="Comic Sans MS" panose="030F0702030302020204" pitchFamily="66" charset="0"/>
            </a:endParaRPr>
          </a:p>
          <a:p>
            <a:endParaRPr lang="fr-CA" sz="2200" dirty="0">
              <a:latin typeface="Comic Sans MS" panose="030F0702030302020204" pitchFamily="66" charset="0"/>
            </a:endParaRPr>
          </a:p>
          <a:p>
            <a:r>
              <a:rPr lang="fr-CA" dirty="0"/>
              <a:t> </a:t>
            </a:r>
          </a:p>
          <a:p>
            <a:endParaRPr lang="fr-CA" dirty="0">
              <a:latin typeface="Comic Sans MS" panose="030F0702030302020204" pitchFamily="66" charset="0"/>
            </a:endParaRPr>
          </a:p>
          <a:p>
            <a:endParaRPr lang="fr-CA" dirty="0"/>
          </a:p>
        </p:txBody>
      </p:sp>
    </p:spTree>
    <p:extLst>
      <p:ext uri="{BB962C8B-B14F-4D97-AF65-F5344CB8AC3E}">
        <p14:creationId xmlns:p14="http://schemas.microsoft.com/office/powerpoint/2010/main" val="213073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68571-C83F-42CC-805C-639FC0AB02F5}"/>
              </a:ext>
            </a:extLst>
          </p:cNvPr>
          <p:cNvSpPr>
            <a:spLocks noGrp="1"/>
          </p:cNvSpPr>
          <p:nvPr>
            <p:ph type="title"/>
          </p:nvPr>
        </p:nvSpPr>
        <p:spPr>
          <a:xfrm>
            <a:off x="643464" y="400432"/>
            <a:ext cx="3517567" cy="2093975"/>
          </a:xfrm>
        </p:spPr>
        <p:txBody>
          <a:bodyPr/>
          <a:lstStyle/>
          <a:p>
            <a:pPr algn="ctr"/>
            <a:br>
              <a:rPr lang="en-CA" dirty="0"/>
            </a:br>
            <a:br>
              <a:rPr lang="en-CA" dirty="0"/>
            </a:br>
            <a:br>
              <a:rPr lang="en-CA" dirty="0"/>
            </a:br>
            <a:endParaRPr lang="fr-CA" dirty="0"/>
          </a:p>
        </p:txBody>
      </p:sp>
      <p:sp>
        <p:nvSpPr>
          <p:cNvPr id="3" name="Espace réservé du contenu 2">
            <a:extLst>
              <a:ext uri="{FF2B5EF4-FFF2-40B4-BE49-F238E27FC236}">
                <a16:creationId xmlns:a16="http://schemas.microsoft.com/office/drawing/2014/main" id="{80F4E942-9183-49B9-B29F-0C2B939740FE}"/>
              </a:ext>
            </a:extLst>
          </p:cNvPr>
          <p:cNvSpPr>
            <a:spLocks noGrp="1"/>
          </p:cNvSpPr>
          <p:nvPr>
            <p:ph idx="1"/>
          </p:nvPr>
        </p:nvSpPr>
        <p:spPr>
          <a:xfrm>
            <a:off x="5125811" y="514146"/>
            <a:ext cx="6528021" cy="6297499"/>
          </a:xfrm>
        </p:spPr>
        <p:txBody>
          <a:bodyPr>
            <a:normAutofit/>
          </a:bodyPr>
          <a:lstStyle/>
          <a:p>
            <a:pPr marL="0" indent="0">
              <a:buNone/>
            </a:pPr>
            <a:r>
              <a:rPr lang="en-CA" sz="2800" dirty="0"/>
              <a:t>Avec la </a:t>
            </a:r>
            <a:r>
              <a:rPr lang="en-CA" sz="2800" dirty="0" err="1"/>
              <a:t>deuxième</a:t>
            </a:r>
            <a:r>
              <a:rPr lang="en-CA" sz="2800" dirty="0"/>
              <a:t> </a:t>
            </a:r>
            <a:r>
              <a:rPr lang="en-CA" sz="2800" dirty="0" err="1"/>
              <a:t>catéchèse</a:t>
            </a:r>
            <a:r>
              <a:rPr lang="en-CA" sz="2800" dirty="0"/>
              <a:t>, </a:t>
            </a:r>
            <a:r>
              <a:rPr lang="en-CA" sz="2800" dirty="0" err="1"/>
              <a:t>tu</a:t>
            </a:r>
            <a:r>
              <a:rPr lang="en-CA" sz="2800" dirty="0"/>
              <a:t> as </a:t>
            </a:r>
            <a:r>
              <a:rPr lang="en-CA" sz="2800" dirty="0" err="1"/>
              <a:t>découvert</a:t>
            </a:r>
            <a:r>
              <a:rPr lang="en-CA" sz="2800" dirty="0"/>
              <a:t> que Dieu </a:t>
            </a:r>
            <a:r>
              <a:rPr lang="en-CA" sz="2800" dirty="0" err="1"/>
              <a:t>est</a:t>
            </a:r>
            <a:r>
              <a:rPr lang="en-CA" sz="2800" dirty="0"/>
              <a:t> </a:t>
            </a:r>
            <a:r>
              <a:rPr lang="en-CA" sz="2800" dirty="0" err="1"/>
              <a:t>présent</a:t>
            </a:r>
            <a:r>
              <a:rPr lang="en-CA" sz="2800" dirty="0"/>
              <a:t> </a:t>
            </a:r>
            <a:r>
              <a:rPr lang="en-CA" sz="2800" dirty="0" err="1"/>
              <a:t>en</a:t>
            </a:r>
            <a:r>
              <a:rPr lang="en-CA" sz="2800" dirty="0"/>
              <a:t> </a:t>
            </a:r>
            <a:r>
              <a:rPr lang="en-CA" sz="2800" dirty="0" err="1"/>
              <a:t>toi</a:t>
            </a:r>
            <a:r>
              <a:rPr lang="en-CA" sz="2800" dirty="0"/>
              <a:t> par son Esprit Saint et agit </a:t>
            </a:r>
            <a:r>
              <a:rPr lang="en-CA" sz="2800" dirty="0" err="1"/>
              <a:t>en</a:t>
            </a:r>
            <a:r>
              <a:rPr lang="en-CA" sz="2800" dirty="0"/>
              <a:t> </a:t>
            </a:r>
            <a:r>
              <a:rPr lang="en-CA" sz="2800" dirty="0" err="1"/>
              <a:t>toi</a:t>
            </a:r>
            <a:r>
              <a:rPr lang="en-CA" sz="2800" dirty="0"/>
              <a:t> par </a:t>
            </a:r>
            <a:r>
              <a:rPr lang="en-CA" sz="2800" dirty="0" err="1"/>
              <a:t>ses</a:t>
            </a:r>
            <a:r>
              <a:rPr lang="en-CA" sz="2800" dirty="0"/>
              <a:t> dons. </a:t>
            </a:r>
          </a:p>
          <a:p>
            <a:pPr marL="0" indent="0">
              <a:buNone/>
            </a:pPr>
            <a:endParaRPr lang="en-CA" sz="2800" dirty="0"/>
          </a:p>
          <a:p>
            <a:r>
              <a:rPr lang="en-CA" sz="2800" dirty="0" err="1"/>
              <a:t>Aujourd’hui</a:t>
            </a:r>
            <a:r>
              <a:rPr lang="en-CA" sz="2800" dirty="0"/>
              <a:t>, </a:t>
            </a:r>
            <a:r>
              <a:rPr lang="en-CA" sz="2800" dirty="0" err="1"/>
              <a:t>tu</a:t>
            </a:r>
            <a:r>
              <a:rPr lang="en-CA" sz="2800" dirty="0"/>
              <a:t> vas </a:t>
            </a:r>
            <a:r>
              <a:rPr lang="en-CA" sz="2800" dirty="0" err="1"/>
              <a:t>découvrir</a:t>
            </a:r>
            <a:r>
              <a:rPr lang="en-CA" sz="2800" dirty="0"/>
              <a:t> comment Dieu se </a:t>
            </a:r>
            <a:r>
              <a:rPr lang="en-CA" sz="2800" dirty="0" err="1"/>
              <a:t>manifeste</a:t>
            </a:r>
            <a:r>
              <a:rPr lang="en-CA" sz="2800" dirty="0"/>
              <a:t> à travers </a:t>
            </a:r>
            <a:r>
              <a:rPr lang="en-CA" sz="2800" dirty="0" err="1"/>
              <a:t>toi</a:t>
            </a:r>
            <a:r>
              <a:rPr lang="en-CA" sz="2800" dirty="0"/>
              <a:t> par </a:t>
            </a:r>
            <a:r>
              <a:rPr lang="en-CA" sz="2800" dirty="0" err="1"/>
              <a:t>ses</a:t>
            </a:r>
            <a:r>
              <a:rPr lang="en-CA" sz="2800" dirty="0"/>
              <a:t> fruits!</a:t>
            </a:r>
          </a:p>
          <a:p>
            <a:endParaRPr lang="en-CA" sz="2800" dirty="0"/>
          </a:p>
          <a:p>
            <a:r>
              <a:rPr lang="en-CA" sz="2800" dirty="0" err="1"/>
              <a:t>Cela</a:t>
            </a:r>
            <a:r>
              <a:rPr lang="en-CA" sz="2800" dirty="0"/>
              <a:t> </a:t>
            </a:r>
            <a:r>
              <a:rPr lang="en-CA" sz="2800" dirty="0" err="1"/>
              <a:t>peut</a:t>
            </a:r>
            <a:r>
              <a:rPr lang="en-CA" sz="2800" dirty="0"/>
              <a:t> </a:t>
            </a:r>
            <a:r>
              <a:rPr lang="en-CA" sz="2800" dirty="0" err="1"/>
              <a:t>être</a:t>
            </a:r>
            <a:r>
              <a:rPr lang="en-CA" sz="2800" dirty="0"/>
              <a:t> difficile à </a:t>
            </a:r>
            <a:r>
              <a:rPr lang="en-CA" sz="2800" dirty="0" err="1"/>
              <a:t>croire</a:t>
            </a:r>
            <a:r>
              <a:rPr lang="en-CA" sz="2800" dirty="0"/>
              <a:t> pour </a:t>
            </a:r>
            <a:r>
              <a:rPr lang="en-CA" sz="2800" dirty="0" err="1"/>
              <a:t>toi</a:t>
            </a:r>
            <a:r>
              <a:rPr lang="en-CA" sz="2800" dirty="0"/>
              <a:t>… </a:t>
            </a:r>
            <a:r>
              <a:rPr lang="en-CA" sz="2800" dirty="0" err="1"/>
              <a:t>N’oublie</a:t>
            </a:r>
            <a:r>
              <a:rPr lang="en-CA" sz="2800" dirty="0"/>
              <a:t> pas, </a:t>
            </a:r>
            <a:r>
              <a:rPr lang="en-CA" sz="2800" dirty="0" err="1"/>
              <a:t>donne-toi</a:t>
            </a:r>
            <a:r>
              <a:rPr lang="en-CA" sz="2800" dirty="0"/>
              <a:t> du temps pour </a:t>
            </a:r>
            <a:r>
              <a:rPr lang="en-CA" sz="2800" dirty="0" err="1"/>
              <a:t>accueillir</a:t>
            </a:r>
            <a:r>
              <a:rPr lang="en-CA" sz="2800" dirty="0"/>
              <a:t> </a:t>
            </a:r>
            <a:r>
              <a:rPr lang="en-CA" sz="2800" dirty="0" err="1"/>
              <a:t>ce</a:t>
            </a:r>
            <a:r>
              <a:rPr lang="en-CA" sz="2800" dirty="0"/>
              <a:t> que Dieu </a:t>
            </a:r>
            <a:r>
              <a:rPr lang="en-CA" sz="2800" dirty="0" err="1"/>
              <a:t>veut</a:t>
            </a:r>
            <a:r>
              <a:rPr lang="en-CA" sz="2800" dirty="0"/>
              <a:t> </a:t>
            </a:r>
            <a:r>
              <a:rPr lang="en-CA" sz="2800" dirty="0" err="1"/>
              <a:t>te</a:t>
            </a:r>
            <a:r>
              <a:rPr lang="en-CA" sz="2800" dirty="0"/>
              <a:t> donner…  </a:t>
            </a:r>
            <a:endParaRPr lang="fr-CA" sz="2800" dirty="0"/>
          </a:p>
        </p:txBody>
      </p:sp>
      <p:sp>
        <p:nvSpPr>
          <p:cNvPr id="4" name="Espace réservé du texte 3">
            <a:extLst>
              <a:ext uri="{FF2B5EF4-FFF2-40B4-BE49-F238E27FC236}">
                <a16:creationId xmlns:a16="http://schemas.microsoft.com/office/drawing/2014/main" id="{811987A3-3382-431E-9E5C-C1356D0797D2}"/>
              </a:ext>
            </a:extLst>
          </p:cNvPr>
          <p:cNvSpPr>
            <a:spLocks noGrp="1"/>
          </p:cNvSpPr>
          <p:nvPr>
            <p:ph type="body" sz="half" idx="2"/>
          </p:nvPr>
        </p:nvSpPr>
        <p:spPr>
          <a:xfrm>
            <a:off x="0" y="3044880"/>
            <a:ext cx="4630723" cy="1425583"/>
          </a:xfrm>
        </p:spPr>
        <p:txBody>
          <a:bodyPr>
            <a:normAutofit/>
          </a:bodyPr>
          <a:lstStyle/>
          <a:p>
            <a:pPr algn="ctr"/>
            <a:r>
              <a:rPr lang="fr-CA" sz="3200" dirty="0"/>
              <a:t>Je crois </a:t>
            </a:r>
          </a:p>
        </p:txBody>
      </p:sp>
      <p:sp>
        <p:nvSpPr>
          <p:cNvPr id="5" name="Espace réservé de la date 4">
            <a:extLst>
              <a:ext uri="{FF2B5EF4-FFF2-40B4-BE49-F238E27FC236}">
                <a16:creationId xmlns:a16="http://schemas.microsoft.com/office/drawing/2014/main" id="{4639198F-AB27-476E-838E-3B498C04475A}"/>
              </a:ext>
            </a:extLst>
          </p:cNvPr>
          <p:cNvSpPr>
            <a:spLocks noGrp="1"/>
          </p:cNvSpPr>
          <p:nvPr>
            <p:ph type="dt" sz="half" idx="10"/>
          </p:nvPr>
        </p:nvSpPr>
        <p:spPr/>
        <p:txBody>
          <a:bodyPr/>
          <a:lstStyle/>
          <a:p>
            <a:pPr rtl="0"/>
            <a:fld id="{0A97361A-7C50-452A-9761-2F2CCDC29838}" type="datetime1">
              <a:rPr lang="fr-FR" smtClean="0"/>
              <a:t>01/03/2021</a:t>
            </a:fld>
            <a:endParaRPr lang="en-US" dirty="0"/>
          </a:p>
        </p:txBody>
      </p:sp>
      <p:pic>
        <p:nvPicPr>
          <p:cNvPr id="1026" name="Picture 2" descr="Bienvenue à la Classe de Français: A Novice Low Unit - Madame's Musings">
            <a:extLst>
              <a:ext uri="{FF2B5EF4-FFF2-40B4-BE49-F238E27FC236}">
                <a16:creationId xmlns:a16="http://schemas.microsoft.com/office/drawing/2014/main" id="{E67471F5-325D-49F2-BFE9-5833D1E7F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197" y="522732"/>
            <a:ext cx="23241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Une image contenant personne, posant, groupe, debout&#10;&#10;Description générée automatiquement">
            <a:extLst>
              <a:ext uri="{FF2B5EF4-FFF2-40B4-BE49-F238E27FC236}">
                <a16:creationId xmlns:a16="http://schemas.microsoft.com/office/drawing/2014/main" id="{9CC48CDD-E4AA-4E06-8C07-322A7CE54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47" y="3973948"/>
            <a:ext cx="3148627" cy="2093975"/>
          </a:xfrm>
          <a:prstGeom prst="rect">
            <a:avLst/>
          </a:prstGeom>
        </p:spPr>
      </p:pic>
    </p:spTree>
    <p:extLst>
      <p:ext uri="{BB962C8B-B14F-4D97-AF65-F5344CB8AC3E}">
        <p14:creationId xmlns:p14="http://schemas.microsoft.com/office/powerpoint/2010/main" val="144789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6713D8-EFDA-410C-9DCC-FE2D03AAF5F3}"/>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B863A20A-F24C-4A9A-BB32-6C73FDD271DA}"/>
              </a:ext>
            </a:extLst>
          </p:cNvPr>
          <p:cNvSpPr txBox="1"/>
          <p:nvPr/>
        </p:nvSpPr>
        <p:spPr>
          <a:xfrm>
            <a:off x="3678315" y="168674"/>
            <a:ext cx="5039556" cy="646331"/>
          </a:xfrm>
          <a:prstGeom prst="rect">
            <a:avLst/>
          </a:prstGeom>
          <a:noFill/>
        </p:spPr>
        <p:txBody>
          <a:bodyPr wrap="square" rtlCol="0">
            <a:spAutoFit/>
          </a:bodyPr>
          <a:lstStyle/>
          <a:p>
            <a:r>
              <a:rPr lang="fr-CA" sz="3600" dirty="0">
                <a:latin typeface="Comic Sans MS" panose="030F0702030302020204" pitchFamily="66" charset="0"/>
              </a:rPr>
              <a:t>Le sens du CRÉDO</a:t>
            </a:r>
            <a:endParaRPr lang="en-CA" sz="3600" dirty="0">
              <a:latin typeface="Comic Sans MS" panose="030F0702030302020204" pitchFamily="66" charset="0"/>
            </a:endParaRPr>
          </a:p>
        </p:txBody>
      </p:sp>
      <p:sp>
        <p:nvSpPr>
          <p:cNvPr id="4" name="ZoneTexte 3">
            <a:extLst>
              <a:ext uri="{FF2B5EF4-FFF2-40B4-BE49-F238E27FC236}">
                <a16:creationId xmlns:a16="http://schemas.microsoft.com/office/drawing/2014/main" id="{AF7B55EA-E4D3-4015-973E-E3A6149B3CF0}"/>
              </a:ext>
            </a:extLst>
          </p:cNvPr>
          <p:cNvSpPr txBox="1"/>
          <p:nvPr/>
        </p:nvSpPr>
        <p:spPr>
          <a:xfrm>
            <a:off x="123917" y="1036946"/>
            <a:ext cx="11944165" cy="7288149"/>
          </a:xfrm>
          <a:prstGeom prst="rect">
            <a:avLst/>
          </a:prstGeom>
          <a:noFill/>
        </p:spPr>
        <p:txBody>
          <a:bodyPr wrap="square" rtlCol="0">
            <a:spAutoFit/>
          </a:bodyPr>
          <a:lstStyle/>
          <a:p>
            <a:pPr>
              <a:lnSpc>
                <a:spcPct val="120000"/>
              </a:lnSpc>
            </a:pPr>
            <a:r>
              <a:rPr lang="fr-CA" sz="2200" b="1" dirty="0">
                <a:latin typeface="Comic Sans MS" panose="030F0702030302020204" pitchFamily="66" charset="0"/>
              </a:rPr>
              <a:t>10. À la rémission (pardon) des péchés.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On dit que Dieu est Amour parce qu’il pardonne tous les péchés. Ainsi, il est  miséricorde.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Jésus, à travers l’église, quand tu vas te confesser à un prêtre, pardonne tous tes péchés et te libères de la culpabilité.  </a:t>
            </a:r>
          </a:p>
          <a:p>
            <a:pPr marL="800100" lvl="1" indent="-342900">
              <a:lnSpc>
                <a:spcPct val="120000"/>
              </a:lnSpc>
              <a:buFont typeface="Wingdings" panose="05000000000000000000" pitchFamily="2" charset="2"/>
              <a:buChar char="Ø"/>
            </a:pPr>
            <a:endParaRPr lang="fr-CA" sz="2200" dirty="0">
              <a:latin typeface="Comic Sans MS" panose="030F0702030302020204" pitchFamily="66" charset="0"/>
            </a:endParaRPr>
          </a:p>
          <a:p>
            <a:pPr>
              <a:lnSpc>
                <a:spcPct val="120000"/>
              </a:lnSpc>
            </a:pPr>
            <a:r>
              <a:rPr lang="fr-CA" sz="2200" dirty="0">
                <a:latin typeface="Comic Sans MS" panose="030F0702030302020204" pitchFamily="66" charset="0"/>
              </a:rPr>
              <a:t>9. </a:t>
            </a:r>
            <a:r>
              <a:rPr lang="fr-CA" sz="2200" b="1" dirty="0">
                <a:latin typeface="Comic Sans MS" panose="030F0702030302020204" pitchFamily="66" charset="0"/>
              </a:rPr>
              <a:t>À la résurrection de la chair et à la vie éternelle:</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Il s’agit de la résurrection à la fin des temps, Dieu nous ressuscitera corps et âme.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La vie éternelle commence avec le baptême, elle se poursuit au-delà de la mort et elle n’aura pas de fin. </a:t>
            </a:r>
          </a:p>
          <a:p>
            <a:pPr marL="800100" lvl="1" indent="-342900">
              <a:lnSpc>
                <a:spcPct val="120000"/>
              </a:lnSpc>
              <a:buFont typeface="Wingdings" panose="05000000000000000000" pitchFamily="2" charset="2"/>
              <a:buChar char="Ø"/>
            </a:pPr>
            <a:r>
              <a:rPr lang="fr-CA" sz="2200" dirty="0">
                <a:latin typeface="Comic Sans MS" panose="030F0702030302020204" pitchFamily="66" charset="0"/>
              </a:rPr>
              <a:t>Quand nous vivons dans l’amour, nous entrons dans l’éternel présent de Dieu.</a:t>
            </a:r>
          </a:p>
          <a:p>
            <a:pPr marL="800100" lvl="1" indent="-342900">
              <a:lnSpc>
                <a:spcPct val="120000"/>
              </a:lnSpc>
              <a:buFont typeface="Wingdings" panose="05000000000000000000" pitchFamily="2" charset="2"/>
              <a:buChar char="Ø"/>
            </a:pPr>
            <a:endParaRPr lang="fr-CA" sz="800" dirty="0">
              <a:latin typeface="Comic Sans MS" panose="030F0702030302020204" pitchFamily="66" charset="0"/>
            </a:endParaRPr>
          </a:p>
          <a:p>
            <a:pPr>
              <a:lnSpc>
                <a:spcPct val="120000"/>
              </a:lnSpc>
            </a:pPr>
            <a:r>
              <a:rPr lang="fr-CA" sz="2200" dirty="0">
                <a:latin typeface="Comic Sans MS" panose="030F0702030302020204" pitchFamily="66" charset="0"/>
              </a:rPr>
              <a:t>Nous terminons le CRÉDO par ‘Amen’, ce qui veut dire Oui, je crois à toutes ces vérités.  </a:t>
            </a:r>
          </a:p>
          <a:p>
            <a:pPr lvl="1">
              <a:lnSpc>
                <a:spcPct val="120000"/>
              </a:lnSpc>
            </a:pPr>
            <a:endParaRPr lang="fr-CA" sz="2200" dirty="0">
              <a:latin typeface="Comic Sans MS" panose="030F0702030302020204" pitchFamily="66" charset="0"/>
            </a:endParaRPr>
          </a:p>
          <a:p>
            <a:endParaRPr lang="fr-CA" sz="2200" dirty="0">
              <a:latin typeface="Comic Sans MS" panose="030F0702030302020204" pitchFamily="66" charset="0"/>
            </a:endParaRPr>
          </a:p>
          <a:p>
            <a:endParaRPr lang="fr-CA" sz="2200" dirty="0">
              <a:latin typeface="Comic Sans MS" panose="030F0702030302020204" pitchFamily="66" charset="0"/>
            </a:endParaRPr>
          </a:p>
          <a:p>
            <a:r>
              <a:rPr lang="fr-CA" dirty="0"/>
              <a:t> </a:t>
            </a:r>
          </a:p>
          <a:p>
            <a:endParaRPr lang="fr-CA" dirty="0">
              <a:latin typeface="Comic Sans MS" panose="030F0702030302020204" pitchFamily="66" charset="0"/>
            </a:endParaRPr>
          </a:p>
          <a:p>
            <a:endParaRPr lang="fr-CA" dirty="0"/>
          </a:p>
        </p:txBody>
      </p:sp>
    </p:spTree>
    <p:extLst>
      <p:ext uri="{BB962C8B-B14F-4D97-AF65-F5344CB8AC3E}">
        <p14:creationId xmlns:p14="http://schemas.microsoft.com/office/powerpoint/2010/main" val="2461386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25E6C5-44AF-46F9-BB1E-F49E98A3DFF5}"/>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pic>
        <p:nvPicPr>
          <p:cNvPr id="4098" name="Picture 2" descr="ASSOCIATION DES RETRAITÉS DE LA BANQUE LAURENTIENNE ET DE SES FILIALES  PARTICIPANTES">
            <a:extLst>
              <a:ext uri="{FF2B5EF4-FFF2-40B4-BE49-F238E27FC236}">
                <a16:creationId xmlns:a16="http://schemas.microsoft.com/office/drawing/2014/main" id="{88498F90-9FC5-495F-881C-4FE766DB5D2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9784" y="90886"/>
            <a:ext cx="4102565" cy="137019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D180B19-8B86-4940-A8B1-3106B94B48EF}"/>
              </a:ext>
            </a:extLst>
          </p:cNvPr>
          <p:cNvSpPr txBox="1"/>
          <p:nvPr/>
        </p:nvSpPr>
        <p:spPr>
          <a:xfrm>
            <a:off x="-557813" y="1828086"/>
            <a:ext cx="11762914" cy="4801314"/>
          </a:xfrm>
          <a:prstGeom prst="rect">
            <a:avLst/>
          </a:prstGeom>
          <a:noFill/>
        </p:spPr>
        <p:txBody>
          <a:bodyPr wrap="square" rtlCol="0">
            <a:spAutoFit/>
          </a:bodyPr>
          <a:lstStyle/>
          <a:p>
            <a:endParaRPr lang="fr-CA" sz="2000" dirty="0">
              <a:latin typeface="Comic Sans MS" panose="030F0702030302020204" pitchFamily="66" charset="0"/>
            </a:endParaRPr>
          </a:p>
          <a:p>
            <a:pPr algn="ctr"/>
            <a:r>
              <a:rPr lang="fr-CA" sz="3600" dirty="0">
                <a:latin typeface="Comic Sans MS" panose="030F0702030302020204" pitchFamily="66" charset="0"/>
              </a:rPr>
              <a:t>Faisons maintenant une expérience spirituelle… </a:t>
            </a:r>
          </a:p>
          <a:p>
            <a:pPr algn="ctr"/>
            <a:r>
              <a:rPr lang="fr-CA" sz="2400" dirty="0">
                <a:latin typeface="Comic Sans MS" panose="030F0702030302020204" pitchFamily="66" charset="0"/>
              </a:rPr>
              <a:t>(expérience de relation avec l’Esprit présent en toi)</a:t>
            </a:r>
          </a:p>
          <a:p>
            <a:endParaRPr lang="fr-CA" dirty="0"/>
          </a:p>
          <a:p>
            <a:pPr algn="ctr"/>
            <a:endParaRPr lang="fr-CA" sz="3200" dirty="0">
              <a:latin typeface="Comic Sans MS" panose="030F0702030302020204" pitchFamily="66" charset="0"/>
            </a:endParaRPr>
          </a:p>
          <a:p>
            <a:pPr algn="ctr"/>
            <a:endParaRPr lang="fr-CA" sz="3200" dirty="0">
              <a:latin typeface="Comic Sans MS" panose="030F0702030302020204" pitchFamily="66" charset="0"/>
            </a:endParaRPr>
          </a:p>
          <a:p>
            <a:endParaRPr lang="fr-CA" dirty="0"/>
          </a:p>
          <a:p>
            <a:endParaRPr lang="fr-CA" dirty="0"/>
          </a:p>
          <a:p>
            <a:endParaRPr lang="fr-CA" dirty="0"/>
          </a:p>
          <a:p>
            <a:endParaRPr lang="fr-CA" dirty="0"/>
          </a:p>
          <a:p>
            <a:endParaRPr lang="fr-CA" dirty="0"/>
          </a:p>
          <a:p>
            <a:endParaRPr lang="fr-CA" dirty="0"/>
          </a:p>
          <a:p>
            <a:endParaRPr lang="fr-CA" dirty="0"/>
          </a:p>
          <a:p>
            <a:r>
              <a:rPr lang="fr-CA" dirty="0"/>
              <a:t> </a:t>
            </a:r>
          </a:p>
        </p:txBody>
      </p:sp>
      <p:sp>
        <p:nvSpPr>
          <p:cNvPr id="6" name="ZoneTexte 5">
            <a:extLst>
              <a:ext uri="{FF2B5EF4-FFF2-40B4-BE49-F238E27FC236}">
                <a16:creationId xmlns:a16="http://schemas.microsoft.com/office/drawing/2014/main" id="{17361B42-71B5-463E-836F-BD099F169778}"/>
              </a:ext>
            </a:extLst>
          </p:cNvPr>
          <p:cNvSpPr txBox="1"/>
          <p:nvPr/>
        </p:nvSpPr>
        <p:spPr>
          <a:xfrm>
            <a:off x="117826" y="3905577"/>
            <a:ext cx="12192000" cy="646331"/>
          </a:xfrm>
          <a:prstGeom prst="rect">
            <a:avLst/>
          </a:prstGeom>
          <a:noFill/>
        </p:spPr>
        <p:txBody>
          <a:bodyPr wrap="square">
            <a:spAutoFit/>
          </a:bodyPr>
          <a:lstStyle/>
          <a:p>
            <a:pPr algn="ctr"/>
            <a:r>
              <a:rPr lang="fr-CA" sz="3600" dirty="0">
                <a:latin typeface="Comic Sans MS" panose="030F0702030302020204" pitchFamily="66" charset="0"/>
              </a:rPr>
              <a:t>…Pour entrer dans le mystère pascal </a:t>
            </a:r>
            <a:endParaRPr lang="en-CA" sz="3600" dirty="0">
              <a:latin typeface="Comic Sans MS" panose="030F0702030302020204" pitchFamily="66" charset="0"/>
            </a:endParaRPr>
          </a:p>
        </p:txBody>
      </p:sp>
    </p:spTree>
    <p:extLst>
      <p:ext uri="{BB962C8B-B14F-4D97-AF65-F5344CB8AC3E}">
        <p14:creationId xmlns:p14="http://schemas.microsoft.com/office/powerpoint/2010/main" val="3168540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25E6C5-44AF-46F9-BB1E-F49E98A3DFF5}"/>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pic>
        <p:nvPicPr>
          <p:cNvPr id="4098" name="Picture 2" descr="ASSOCIATION DES RETRAITÉS DE LA BANQUE LAURENTIENNE ET DE SES FILIALES  PARTICIPANTES">
            <a:extLst>
              <a:ext uri="{FF2B5EF4-FFF2-40B4-BE49-F238E27FC236}">
                <a16:creationId xmlns:a16="http://schemas.microsoft.com/office/drawing/2014/main" id="{88498F90-9FC5-495F-881C-4FE766DB5D2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9784" y="90886"/>
            <a:ext cx="4102565" cy="137019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D180B19-8B86-4940-A8B1-3106B94B48EF}"/>
              </a:ext>
            </a:extLst>
          </p:cNvPr>
          <p:cNvSpPr txBox="1"/>
          <p:nvPr/>
        </p:nvSpPr>
        <p:spPr>
          <a:xfrm>
            <a:off x="214543" y="1319036"/>
            <a:ext cx="11762914" cy="8279190"/>
          </a:xfrm>
          <a:prstGeom prst="rect">
            <a:avLst/>
          </a:prstGeom>
          <a:noFill/>
        </p:spPr>
        <p:txBody>
          <a:bodyPr wrap="square" rtlCol="0">
            <a:spAutoFit/>
          </a:bodyPr>
          <a:lstStyle/>
          <a:p>
            <a:endParaRPr lang="fr-CA" sz="2000" dirty="0">
              <a:latin typeface="Comic Sans MS" panose="030F0702030302020204" pitchFamily="66" charset="0"/>
            </a:endParaRPr>
          </a:p>
          <a:p>
            <a:pPr algn="ctr"/>
            <a:r>
              <a:rPr lang="fr-CA" sz="2200" dirty="0">
                <a:latin typeface="Comic Sans MS" panose="030F0702030302020204" pitchFamily="66" charset="0"/>
              </a:rPr>
              <a:t>Dieu n’aurait pas pu montrer son amour de manière plus impressionnante qu’en se laissant clouer pour nous sur la croix, en la personne de son fils.</a:t>
            </a:r>
          </a:p>
          <a:p>
            <a:pPr algn="ctr"/>
            <a:r>
              <a:rPr lang="fr-CA" sz="2200" dirty="0">
                <a:latin typeface="Comic Sans MS" panose="030F0702030302020204" pitchFamily="66" charset="0"/>
              </a:rPr>
              <a:t>Jésus est entré ainsi dans les souffrances les plus profondes de l’humanité. </a:t>
            </a:r>
          </a:p>
          <a:p>
            <a:pPr algn="ctr"/>
            <a:r>
              <a:rPr lang="fr-CA" sz="2200" dirty="0">
                <a:latin typeface="Comic Sans MS" panose="030F0702030302020204" pitchFamily="66" charset="0"/>
              </a:rPr>
              <a:t>Depuis, personne ne peut dire: Dieu ne sait pas ce que c’est de souffrir.  </a:t>
            </a:r>
          </a:p>
          <a:p>
            <a:pPr algn="ctr"/>
            <a:endParaRPr lang="fr-CA" sz="2200" dirty="0">
              <a:latin typeface="Comic Sans MS" panose="030F0702030302020204" pitchFamily="66" charset="0"/>
            </a:endParaRPr>
          </a:p>
          <a:p>
            <a:pPr algn="ctr"/>
            <a:r>
              <a:rPr lang="fr-CA" sz="2200" dirty="0">
                <a:latin typeface="Comic Sans MS" panose="030F0702030302020204" pitchFamily="66" charset="0"/>
              </a:rPr>
              <a:t>Si Jésus nous a sauvé sur la croix, cela ne veut pas dire que sur la terre, nous ne souffrons plus. Par contre, quand nous souffrons, nous pouvons nous tourner vers lui pour qu’il libère de nos souffrances. Nous faisons alors l’expérience du mystère pascal, de la mort et de la résurrection. </a:t>
            </a:r>
          </a:p>
          <a:p>
            <a:pPr algn="ctr"/>
            <a:endParaRPr lang="fr-CA" sz="2200" dirty="0">
              <a:latin typeface="Comic Sans MS" panose="030F0702030302020204" pitchFamily="66" charset="0"/>
            </a:endParaRPr>
          </a:p>
          <a:p>
            <a:pPr algn="ctr"/>
            <a:r>
              <a:rPr lang="fr-CA" sz="2200" dirty="0">
                <a:latin typeface="Comic Sans MS" panose="030F0702030302020204" pitchFamily="66" charset="0"/>
              </a:rPr>
              <a:t>C’est pourquoi, comme chrétien, quand nous souffrons, Dieu nous appelle à </a:t>
            </a:r>
            <a:r>
              <a:rPr lang="fr-CA" sz="2200" dirty="0" err="1">
                <a:latin typeface="Comic Sans MS" panose="030F0702030302020204" pitchFamily="66" charset="0"/>
              </a:rPr>
              <a:t>pirer</a:t>
            </a:r>
            <a:r>
              <a:rPr lang="fr-CA" sz="2200" dirty="0">
                <a:latin typeface="Comic Sans MS" panose="030F0702030302020204" pitchFamily="66" charset="0"/>
              </a:rPr>
              <a:t> et à lui demander de l’aider. Quand nous faisons l’expérience de la résurrection, alors nous pouvons comprendre le mystère pascal de l’intérieur.  </a:t>
            </a:r>
          </a:p>
          <a:p>
            <a:pPr algn="ctr"/>
            <a:endParaRPr lang="fr-CA" dirty="0"/>
          </a:p>
          <a:p>
            <a:pPr algn="ctr"/>
            <a:endParaRPr lang="fr-CA" sz="3200" dirty="0">
              <a:latin typeface="Comic Sans MS" panose="030F0702030302020204" pitchFamily="66" charset="0"/>
            </a:endParaRPr>
          </a:p>
          <a:p>
            <a:pPr algn="ctr"/>
            <a:endParaRPr lang="fr-CA" sz="3200" dirty="0">
              <a:latin typeface="Comic Sans MS" panose="030F0702030302020204" pitchFamily="66" charset="0"/>
            </a:endParaRPr>
          </a:p>
          <a:p>
            <a:endParaRPr lang="fr-CA" dirty="0"/>
          </a:p>
          <a:p>
            <a:endParaRPr lang="fr-CA" dirty="0"/>
          </a:p>
          <a:p>
            <a:endParaRPr lang="fr-CA" dirty="0"/>
          </a:p>
          <a:p>
            <a:endParaRPr lang="fr-CA" dirty="0"/>
          </a:p>
          <a:p>
            <a:endParaRPr lang="fr-CA" dirty="0"/>
          </a:p>
          <a:p>
            <a:endParaRPr lang="fr-CA" dirty="0"/>
          </a:p>
          <a:p>
            <a:endParaRPr lang="fr-CA" dirty="0"/>
          </a:p>
          <a:p>
            <a:r>
              <a:rPr lang="fr-CA" dirty="0"/>
              <a:t> </a:t>
            </a:r>
          </a:p>
        </p:txBody>
      </p:sp>
    </p:spTree>
    <p:extLst>
      <p:ext uri="{BB962C8B-B14F-4D97-AF65-F5344CB8AC3E}">
        <p14:creationId xmlns:p14="http://schemas.microsoft.com/office/powerpoint/2010/main" val="516909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25E6C5-44AF-46F9-BB1E-F49E98A3DFF5}"/>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pic>
        <p:nvPicPr>
          <p:cNvPr id="4098" name="Picture 2" descr="ASSOCIATION DES RETRAITÉS DE LA BANQUE LAURENTIENNE ET DE SES FILIALES  PARTICIPANTES">
            <a:extLst>
              <a:ext uri="{FF2B5EF4-FFF2-40B4-BE49-F238E27FC236}">
                <a16:creationId xmlns:a16="http://schemas.microsoft.com/office/drawing/2014/main" id="{88498F90-9FC5-495F-881C-4FE766DB5D2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09784" y="90886"/>
            <a:ext cx="4102565" cy="137019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D180B19-8B86-4940-A8B1-3106B94B48EF}"/>
              </a:ext>
            </a:extLst>
          </p:cNvPr>
          <p:cNvSpPr txBox="1"/>
          <p:nvPr/>
        </p:nvSpPr>
        <p:spPr>
          <a:xfrm>
            <a:off x="214543" y="1490007"/>
            <a:ext cx="11762914" cy="6155531"/>
          </a:xfrm>
          <a:prstGeom prst="rect">
            <a:avLst/>
          </a:prstGeom>
          <a:noFill/>
        </p:spPr>
        <p:txBody>
          <a:bodyPr wrap="square" rtlCol="0">
            <a:spAutoFit/>
          </a:bodyPr>
          <a:lstStyle/>
          <a:p>
            <a:endParaRPr lang="fr-CA" sz="2000" dirty="0">
              <a:latin typeface="Comic Sans MS" panose="030F0702030302020204" pitchFamily="66" charset="0"/>
            </a:endParaRPr>
          </a:p>
          <a:p>
            <a:pPr algn="ctr"/>
            <a:r>
              <a:rPr lang="fr-CA" sz="2200" dirty="0">
                <a:latin typeface="Comic Sans MS" panose="030F0702030302020204" pitchFamily="66" charset="0"/>
              </a:rPr>
              <a:t>Pour entrer dans le mystère pascal et le vivre de l’intérieur,</a:t>
            </a:r>
          </a:p>
          <a:p>
            <a:pPr algn="ctr"/>
            <a:endParaRPr lang="fr-CA" sz="2200" dirty="0">
              <a:latin typeface="Comic Sans MS" panose="030F0702030302020204" pitchFamily="66" charset="0"/>
            </a:endParaRPr>
          </a:p>
          <a:p>
            <a:pPr marL="457200" indent="-457200" algn="ctr">
              <a:buAutoNum type="arabicPeriod"/>
            </a:pPr>
            <a:r>
              <a:rPr lang="fr-CA" sz="2200" dirty="0">
                <a:latin typeface="Comic Sans MS" panose="030F0702030302020204" pitchFamily="66" charset="0"/>
              </a:rPr>
              <a:t>Commence par lire ce passage biblique, la prière de Jésus à Gethsémani la nuit avant qu’il ne soit crucifié: Matthieu, chapitre 26, versets 30 à 46</a:t>
            </a:r>
          </a:p>
          <a:p>
            <a:pPr marL="457200" indent="-457200" algn="ctr">
              <a:buAutoNum type="arabicPeriod"/>
            </a:pPr>
            <a:endParaRPr lang="fr-CA" sz="2200" dirty="0">
              <a:latin typeface="Comic Sans MS" panose="030F0702030302020204" pitchFamily="66" charset="0"/>
            </a:endParaRPr>
          </a:p>
          <a:p>
            <a:pPr marL="457200" indent="-457200" algn="ctr">
              <a:buAutoNum type="arabicPeriod"/>
            </a:pPr>
            <a:r>
              <a:rPr lang="fr-CA" sz="2200" dirty="0">
                <a:latin typeface="Comic Sans MS" panose="030F0702030302020204" pitchFamily="66" charset="0"/>
              </a:rPr>
              <a:t>Puis écoute ce chant de Glorious, Gethsémani</a:t>
            </a:r>
          </a:p>
          <a:p>
            <a:pPr marL="457200" indent="-457200" algn="ctr">
              <a:buAutoNum type="arabicPeriod"/>
            </a:pPr>
            <a:endParaRPr lang="fr-CA" sz="2200" dirty="0">
              <a:latin typeface="Comic Sans MS" panose="030F0702030302020204" pitchFamily="66" charset="0"/>
            </a:endParaRPr>
          </a:p>
          <a:p>
            <a:pPr algn="ctr"/>
            <a:r>
              <a:rPr lang="fr-CA" sz="2200" dirty="0">
                <a:latin typeface="Comic Sans MS" panose="030F0702030302020204" pitchFamily="66" charset="0"/>
              </a:rPr>
              <a:t> </a:t>
            </a:r>
          </a:p>
          <a:p>
            <a:pPr algn="ctr"/>
            <a:endParaRPr lang="fr-CA" sz="2200" dirty="0">
              <a:latin typeface="Comic Sans MS" panose="030F0702030302020204" pitchFamily="66" charset="0"/>
            </a:endParaRPr>
          </a:p>
          <a:p>
            <a:pPr algn="ctr"/>
            <a:endParaRPr lang="fr-CA" sz="3200" dirty="0">
              <a:latin typeface="Comic Sans MS" panose="030F0702030302020204" pitchFamily="66" charset="0"/>
            </a:endParaRPr>
          </a:p>
          <a:p>
            <a:endParaRPr lang="fr-CA" dirty="0"/>
          </a:p>
          <a:p>
            <a:endParaRPr lang="fr-CA" dirty="0"/>
          </a:p>
          <a:p>
            <a:endParaRPr lang="fr-CA" dirty="0"/>
          </a:p>
          <a:p>
            <a:endParaRPr lang="fr-CA" dirty="0"/>
          </a:p>
          <a:p>
            <a:endParaRPr lang="fr-CA" dirty="0"/>
          </a:p>
          <a:p>
            <a:endParaRPr lang="fr-CA" dirty="0"/>
          </a:p>
          <a:p>
            <a:endParaRPr lang="fr-CA" dirty="0"/>
          </a:p>
          <a:p>
            <a:r>
              <a:rPr lang="fr-CA" dirty="0"/>
              <a:t> </a:t>
            </a:r>
          </a:p>
        </p:txBody>
      </p:sp>
      <p:pic>
        <p:nvPicPr>
          <p:cNvPr id="3" name="Média en ligne 2" title="Glorious - Géthsémani - album : Promesse">
            <a:hlinkClick r:id="" action="ppaction://media"/>
            <a:extLst>
              <a:ext uri="{FF2B5EF4-FFF2-40B4-BE49-F238E27FC236}">
                <a16:creationId xmlns:a16="http://schemas.microsoft.com/office/drawing/2014/main" id="{48DC42CA-31A9-4A03-9A4A-ABAB4FA1B45A}"/>
              </a:ext>
            </a:extLst>
          </p:cNvPr>
          <p:cNvPicPr>
            <a:picLocks noRot="1" noChangeAspect="1"/>
          </p:cNvPicPr>
          <p:nvPr>
            <a:videoFile r:link="rId1"/>
          </p:nvPr>
        </p:nvPicPr>
        <p:blipFill>
          <a:blip r:embed="rId4"/>
          <a:stretch>
            <a:fillRect/>
          </a:stretch>
        </p:blipFill>
        <p:spPr>
          <a:xfrm>
            <a:off x="4115787" y="4051978"/>
            <a:ext cx="4025036" cy="2274145"/>
          </a:xfrm>
          <a:prstGeom prst="rect">
            <a:avLst/>
          </a:prstGeom>
        </p:spPr>
      </p:pic>
    </p:spTree>
    <p:extLst>
      <p:ext uri="{BB962C8B-B14F-4D97-AF65-F5344CB8AC3E}">
        <p14:creationId xmlns:p14="http://schemas.microsoft.com/office/powerpoint/2010/main" val="24832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25E6C5-44AF-46F9-BB1E-F49E98A3DFF5}"/>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pic>
        <p:nvPicPr>
          <p:cNvPr id="4098" name="Picture 2" descr="ASSOCIATION DES RETRAITÉS DE LA BANQUE LAURENTIENNE ET DE SES FILIALES  PARTICIPANTES">
            <a:extLst>
              <a:ext uri="{FF2B5EF4-FFF2-40B4-BE49-F238E27FC236}">
                <a16:creationId xmlns:a16="http://schemas.microsoft.com/office/drawing/2014/main" id="{88498F90-9FC5-495F-881C-4FE766DB5D2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9784" y="90886"/>
            <a:ext cx="4102565" cy="137019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D180B19-8B86-4940-A8B1-3106B94B48EF}"/>
              </a:ext>
            </a:extLst>
          </p:cNvPr>
          <p:cNvSpPr txBox="1"/>
          <p:nvPr/>
        </p:nvSpPr>
        <p:spPr>
          <a:xfrm>
            <a:off x="214543" y="1490007"/>
            <a:ext cx="11762914" cy="7171194"/>
          </a:xfrm>
          <a:prstGeom prst="rect">
            <a:avLst/>
          </a:prstGeom>
          <a:noFill/>
        </p:spPr>
        <p:txBody>
          <a:bodyPr wrap="square" rtlCol="0">
            <a:spAutoFit/>
          </a:bodyPr>
          <a:lstStyle/>
          <a:p>
            <a:endParaRPr lang="fr-CA" sz="2000" dirty="0">
              <a:latin typeface="Comic Sans MS" panose="030F0702030302020204" pitchFamily="66" charset="0"/>
            </a:endParaRPr>
          </a:p>
          <a:p>
            <a:pPr algn="ctr"/>
            <a:r>
              <a:rPr lang="fr-CA" sz="2200" dirty="0">
                <a:latin typeface="Comic Sans MS" panose="030F0702030302020204" pitchFamily="66" charset="0"/>
              </a:rPr>
              <a:t>Pour entrer dans le mystère pascal et le vivre de l’intérieur,</a:t>
            </a:r>
          </a:p>
          <a:p>
            <a:pPr algn="ctr"/>
            <a:endParaRPr lang="fr-CA" sz="2200" dirty="0">
              <a:latin typeface="Comic Sans MS" panose="030F0702030302020204" pitchFamily="66" charset="0"/>
            </a:endParaRPr>
          </a:p>
          <a:p>
            <a:pPr algn="ctr"/>
            <a:r>
              <a:rPr lang="fr-CA" sz="2200" dirty="0">
                <a:latin typeface="Comic Sans MS" panose="030F0702030302020204" pitchFamily="66" charset="0"/>
              </a:rPr>
              <a:t>3. Et maintenant, pense à une difficulté, une chicane, un problème dans ta vie en ce moment et prie Dieu. Parle lui de ton problème, ouvre-toi complétement à Dieu dans la certitude qu’il est là tout près de toi. Tu peux écrire dans ton journal de catéchèse. </a:t>
            </a:r>
          </a:p>
          <a:p>
            <a:pPr algn="ctr"/>
            <a:r>
              <a:rPr lang="fr-CA" sz="2200" dirty="0">
                <a:latin typeface="Comic Sans MS" panose="030F0702030302020204" pitchFamily="66" charset="0"/>
              </a:rPr>
              <a:t>Si tu ne peux pas penser à quelque chose, relis les fruits de l’Esprit Saint et demande toi quels sont les fruits que tu ne vis pas.</a:t>
            </a:r>
          </a:p>
          <a:p>
            <a:pPr algn="ctr"/>
            <a:endParaRPr lang="fr-CA" sz="2200" dirty="0">
              <a:latin typeface="Comic Sans MS" panose="030F0702030302020204" pitchFamily="66" charset="0"/>
            </a:endParaRPr>
          </a:p>
          <a:p>
            <a:pPr algn="ctr"/>
            <a:r>
              <a:rPr lang="fr-CA" sz="2200" dirty="0">
                <a:latin typeface="Comic Sans MS" panose="030F0702030302020204" pitchFamily="66" charset="0"/>
              </a:rPr>
              <a:t>Ce problème ou ce fruit que tu ne vis pas représente l’étape de ‘la mort’ dans le mystère pascal. </a:t>
            </a:r>
          </a:p>
          <a:p>
            <a:pPr algn="ctr"/>
            <a:endParaRPr lang="fr-CA" sz="2200" dirty="0">
              <a:latin typeface="Comic Sans MS" panose="030F0702030302020204" pitchFamily="66" charset="0"/>
            </a:endParaRPr>
          </a:p>
          <a:p>
            <a:pPr algn="ctr"/>
            <a:endParaRPr lang="fr-CA" sz="2200" dirty="0">
              <a:latin typeface="Comic Sans MS" panose="030F0702030302020204" pitchFamily="66" charset="0"/>
            </a:endParaRPr>
          </a:p>
          <a:p>
            <a:pPr algn="ctr"/>
            <a:endParaRPr lang="fr-CA" sz="3200" dirty="0">
              <a:latin typeface="Comic Sans MS" panose="030F0702030302020204" pitchFamily="66" charset="0"/>
            </a:endParaRPr>
          </a:p>
          <a:p>
            <a:endParaRPr lang="fr-CA" dirty="0"/>
          </a:p>
          <a:p>
            <a:endParaRPr lang="fr-CA" dirty="0"/>
          </a:p>
          <a:p>
            <a:endParaRPr lang="fr-CA" dirty="0"/>
          </a:p>
          <a:p>
            <a:endParaRPr lang="fr-CA" dirty="0"/>
          </a:p>
          <a:p>
            <a:endParaRPr lang="fr-CA" dirty="0"/>
          </a:p>
          <a:p>
            <a:endParaRPr lang="fr-CA" dirty="0"/>
          </a:p>
          <a:p>
            <a:endParaRPr lang="fr-CA" dirty="0"/>
          </a:p>
          <a:p>
            <a:r>
              <a:rPr lang="fr-CA" dirty="0"/>
              <a:t> </a:t>
            </a:r>
          </a:p>
        </p:txBody>
      </p:sp>
    </p:spTree>
    <p:extLst>
      <p:ext uri="{BB962C8B-B14F-4D97-AF65-F5344CB8AC3E}">
        <p14:creationId xmlns:p14="http://schemas.microsoft.com/office/powerpoint/2010/main" val="4169669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25E6C5-44AF-46F9-BB1E-F49E98A3DFF5}"/>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pic>
        <p:nvPicPr>
          <p:cNvPr id="4098" name="Picture 2" descr="ASSOCIATION DES RETRAITÉS DE LA BANQUE LAURENTIENNE ET DE SES FILIALES  PARTICIPANTES">
            <a:extLst>
              <a:ext uri="{FF2B5EF4-FFF2-40B4-BE49-F238E27FC236}">
                <a16:creationId xmlns:a16="http://schemas.microsoft.com/office/drawing/2014/main" id="{88498F90-9FC5-495F-881C-4FE766DB5D2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9784" y="90886"/>
            <a:ext cx="4102565" cy="137019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D180B19-8B86-4940-A8B1-3106B94B48EF}"/>
              </a:ext>
            </a:extLst>
          </p:cNvPr>
          <p:cNvSpPr txBox="1"/>
          <p:nvPr/>
        </p:nvSpPr>
        <p:spPr>
          <a:xfrm>
            <a:off x="214543" y="1490007"/>
            <a:ext cx="11762914" cy="8525411"/>
          </a:xfrm>
          <a:prstGeom prst="rect">
            <a:avLst/>
          </a:prstGeom>
          <a:noFill/>
        </p:spPr>
        <p:txBody>
          <a:bodyPr wrap="square" rtlCol="0">
            <a:spAutoFit/>
          </a:bodyPr>
          <a:lstStyle/>
          <a:p>
            <a:endParaRPr lang="fr-CA" sz="2000" dirty="0">
              <a:latin typeface="Comic Sans MS" panose="030F0702030302020204" pitchFamily="66" charset="0"/>
            </a:endParaRPr>
          </a:p>
          <a:p>
            <a:pPr algn="ctr"/>
            <a:r>
              <a:rPr lang="fr-CA" sz="2200" dirty="0">
                <a:latin typeface="Comic Sans MS" panose="030F0702030302020204" pitchFamily="66" charset="0"/>
              </a:rPr>
              <a:t>Pour entrer dans le mystère pascal et le vivre de l’intérieur,</a:t>
            </a:r>
          </a:p>
          <a:p>
            <a:pPr algn="ctr"/>
            <a:endParaRPr lang="fr-CA" sz="2200" dirty="0">
              <a:latin typeface="Comic Sans MS" panose="030F0702030302020204" pitchFamily="66" charset="0"/>
            </a:endParaRPr>
          </a:p>
          <a:p>
            <a:pPr algn="ctr"/>
            <a:r>
              <a:rPr lang="fr-CA" sz="2200" dirty="0">
                <a:latin typeface="Comic Sans MS" panose="030F0702030302020204" pitchFamily="66" charset="0"/>
              </a:rPr>
              <a:t>4. Et puis demande au Seigneur de t’aider à trouver une solution. Tu vois, c’est comme ça que Dieu peut agir dans nos vies, on dit qu’Il nous transforme. Laisse-le t’inspirer, te guider.</a:t>
            </a:r>
          </a:p>
          <a:p>
            <a:pPr algn="ctr"/>
            <a:endParaRPr lang="fr-CA" sz="2200" dirty="0">
              <a:latin typeface="Comic Sans MS" panose="030F0702030302020204" pitchFamily="66" charset="0"/>
            </a:endParaRPr>
          </a:p>
          <a:p>
            <a:pPr algn="ctr"/>
            <a:r>
              <a:rPr lang="fr-CA" sz="2200" dirty="0">
                <a:latin typeface="Comic Sans MS" panose="030F0702030302020204" pitchFamily="66" charset="0"/>
              </a:rPr>
              <a:t>5. Tu verras, d’ici quelques jours, une solution se présentera. À un moment donné, tu seras libéré de ton problème. Tu vivras alors l’étape de la résurrection dans le mystère pascal. Tu gouteras alors à la joie d’être sauvé ! Tu verras, c’est formidable de se sentir aimé de Dieu. Sois attentif aux signes de Dieu t’envoie pour te montrer qu’il t’aime et qu’il veille sur toi.  </a:t>
            </a:r>
          </a:p>
          <a:p>
            <a:pPr algn="ctr"/>
            <a:endParaRPr lang="fr-CA" sz="2200" dirty="0">
              <a:latin typeface="Comic Sans MS" panose="030F0702030302020204" pitchFamily="66" charset="0"/>
            </a:endParaRPr>
          </a:p>
          <a:p>
            <a:pPr algn="ctr"/>
            <a:endParaRPr lang="fr-CA" sz="2200" dirty="0">
              <a:latin typeface="Comic Sans MS" panose="030F0702030302020204" pitchFamily="66" charset="0"/>
            </a:endParaRPr>
          </a:p>
          <a:p>
            <a:pPr algn="ctr"/>
            <a:endParaRPr lang="fr-CA" sz="2200" dirty="0">
              <a:latin typeface="Comic Sans MS" panose="030F0702030302020204" pitchFamily="66" charset="0"/>
            </a:endParaRPr>
          </a:p>
          <a:p>
            <a:pPr algn="ctr"/>
            <a:r>
              <a:rPr lang="fr-CA" sz="2200" dirty="0">
                <a:latin typeface="Comic Sans MS" panose="030F0702030302020204" pitchFamily="66" charset="0"/>
              </a:rPr>
              <a:t> </a:t>
            </a:r>
          </a:p>
          <a:p>
            <a:pPr algn="ctr"/>
            <a:endParaRPr lang="fr-CA" sz="2200" dirty="0">
              <a:latin typeface="Comic Sans MS" panose="030F0702030302020204" pitchFamily="66" charset="0"/>
            </a:endParaRPr>
          </a:p>
          <a:p>
            <a:pPr algn="ctr"/>
            <a:endParaRPr lang="fr-CA" sz="3200" dirty="0">
              <a:latin typeface="Comic Sans MS" panose="030F0702030302020204" pitchFamily="66" charset="0"/>
            </a:endParaRPr>
          </a:p>
          <a:p>
            <a:endParaRPr lang="fr-CA" dirty="0"/>
          </a:p>
          <a:p>
            <a:endParaRPr lang="fr-CA" dirty="0"/>
          </a:p>
          <a:p>
            <a:endParaRPr lang="fr-CA" dirty="0"/>
          </a:p>
          <a:p>
            <a:endParaRPr lang="fr-CA" dirty="0"/>
          </a:p>
          <a:p>
            <a:endParaRPr lang="fr-CA" dirty="0"/>
          </a:p>
          <a:p>
            <a:endParaRPr lang="fr-CA" dirty="0"/>
          </a:p>
          <a:p>
            <a:endParaRPr lang="fr-CA" dirty="0"/>
          </a:p>
          <a:p>
            <a:r>
              <a:rPr lang="fr-CA" dirty="0"/>
              <a:t> </a:t>
            </a:r>
          </a:p>
        </p:txBody>
      </p:sp>
    </p:spTree>
    <p:extLst>
      <p:ext uri="{BB962C8B-B14F-4D97-AF65-F5344CB8AC3E}">
        <p14:creationId xmlns:p14="http://schemas.microsoft.com/office/powerpoint/2010/main" val="2374177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CCAB1-9BDB-410C-9D8C-57DF2A94EC1F}"/>
              </a:ext>
            </a:extLst>
          </p:cNvPr>
          <p:cNvSpPr>
            <a:spLocks noGrp="1"/>
          </p:cNvSpPr>
          <p:nvPr>
            <p:ph type="title"/>
          </p:nvPr>
        </p:nvSpPr>
        <p:spPr>
          <a:xfrm>
            <a:off x="1097280" y="286603"/>
            <a:ext cx="10058400" cy="1088973"/>
          </a:xfrm>
        </p:spPr>
        <p:txBody>
          <a:bodyPr/>
          <a:lstStyle/>
          <a:p>
            <a:pPr algn="ctr"/>
            <a:r>
              <a:rPr lang="en-CA" dirty="0"/>
              <a:t>Sources</a:t>
            </a:r>
            <a:endParaRPr lang="fr-CA" dirty="0"/>
          </a:p>
        </p:txBody>
      </p:sp>
      <p:sp>
        <p:nvSpPr>
          <p:cNvPr id="3" name="Espace réservé du contenu 2">
            <a:extLst>
              <a:ext uri="{FF2B5EF4-FFF2-40B4-BE49-F238E27FC236}">
                <a16:creationId xmlns:a16="http://schemas.microsoft.com/office/drawing/2014/main" id="{BD94ABCF-AE60-4627-BFF6-AFEF97A09E95}"/>
              </a:ext>
            </a:extLst>
          </p:cNvPr>
          <p:cNvSpPr>
            <a:spLocks noGrp="1"/>
          </p:cNvSpPr>
          <p:nvPr>
            <p:ph idx="1"/>
          </p:nvPr>
        </p:nvSpPr>
        <p:spPr/>
        <p:txBody>
          <a:bodyPr/>
          <a:lstStyle/>
          <a:p>
            <a:r>
              <a:rPr lang="en-CA" dirty="0" err="1"/>
              <a:t>Youcat</a:t>
            </a:r>
            <a:r>
              <a:rPr lang="en-CA" dirty="0"/>
              <a:t>, Le livre de la confirmation, 2013, vente au Canada à travers Novalis. </a:t>
            </a:r>
          </a:p>
          <a:p>
            <a:r>
              <a:rPr lang="en-CA" dirty="0" err="1"/>
              <a:t>Youcat</a:t>
            </a:r>
            <a:r>
              <a:rPr lang="en-CA" dirty="0"/>
              <a:t>, Le </a:t>
            </a:r>
            <a:r>
              <a:rPr lang="en-CA" dirty="0" err="1"/>
              <a:t>cathéchisme</a:t>
            </a:r>
            <a:r>
              <a:rPr lang="en-CA" dirty="0"/>
              <a:t> de </a:t>
            </a:r>
            <a:r>
              <a:rPr lang="en-CA" dirty="0" err="1"/>
              <a:t>l’église</a:t>
            </a:r>
            <a:r>
              <a:rPr lang="en-CA" dirty="0"/>
              <a:t> </a:t>
            </a:r>
            <a:r>
              <a:rPr lang="en-CA" dirty="0" err="1"/>
              <a:t>catholique</a:t>
            </a:r>
            <a:r>
              <a:rPr lang="en-CA" dirty="0"/>
              <a:t> pour les </a:t>
            </a:r>
            <a:r>
              <a:rPr lang="en-CA" dirty="0" err="1"/>
              <a:t>jeunes</a:t>
            </a:r>
            <a:r>
              <a:rPr lang="en-CA" dirty="0"/>
              <a:t>, 2011, vente au Canada à travers Novalis</a:t>
            </a:r>
          </a:p>
          <a:p>
            <a:r>
              <a:rPr lang="en-CA" dirty="0"/>
              <a:t>Le </a:t>
            </a:r>
            <a:r>
              <a:rPr lang="en-CA" dirty="0" err="1"/>
              <a:t>catéchisme</a:t>
            </a:r>
            <a:r>
              <a:rPr lang="en-CA" dirty="0"/>
              <a:t> des </a:t>
            </a:r>
            <a:r>
              <a:rPr lang="en-CA" dirty="0" err="1"/>
              <a:t>l’Église</a:t>
            </a:r>
            <a:r>
              <a:rPr lang="en-CA" dirty="0"/>
              <a:t> </a:t>
            </a:r>
            <a:r>
              <a:rPr lang="en-CA" dirty="0" err="1"/>
              <a:t>catholique</a:t>
            </a:r>
            <a:r>
              <a:rPr lang="en-CA" dirty="0"/>
              <a:t>. </a:t>
            </a:r>
          </a:p>
          <a:p>
            <a:r>
              <a:rPr lang="fr-FR" dirty="0">
                <a:solidFill>
                  <a:schemeClr val="tx1"/>
                </a:solidFill>
                <a:hlinkClick r:id="rId2" action="ppaction://hlinkpres?slideindex=1&amp;slidetitle=">
                  <a:extLst>
                    <a:ext uri="{A12FA001-AC4F-418D-AE19-62706E023703}">
                      <ahyp:hlinkClr xmlns:ahyp="http://schemas.microsoft.com/office/drawing/2018/hyperlinkcolor" val="tx"/>
                    </a:ext>
                  </a:extLst>
                </a:hlinkClick>
              </a:rPr>
              <a:t>Ressources vidéo pour les ados.pptx</a:t>
            </a:r>
            <a:r>
              <a:rPr lang="fr-FR" dirty="0">
                <a:solidFill>
                  <a:schemeClr val="tx1"/>
                </a:solidFill>
              </a:rPr>
              <a:t>, </a:t>
            </a:r>
            <a:r>
              <a:rPr lang="fr-FR" dirty="0" err="1">
                <a:solidFill>
                  <a:schemeClr val="tx1"/>
                </a:solidFill>
              </a:rPr>
              <a:t>powerpoint</a:t>
            </a:r>
            <a:r>
              <a:rPr lang="fr-FR" dirty="0">
                <a:solidFill>
                  <a:schemeClr val="tx1"/>
                </a:solidFill>
              </a:rPr>
              <a:t> développé par Caroline Maillet-Rao, coordonnatrice du CÉFFA</a:t>
            </a:r>
          </a:p>
        </p:txBody>
      </p:sp>
      <p:sp>
        <p:nvSpPr>
          <p:cNvPr id="4" name="Espace réservé de la date 3">
            <a:extLst>
              <a:ext uri="{FF2B5EF4-FFF2-40B4-BE49-F238E27FC236}">
                <a16:creationId xmlns:a16="http://schemas.microsoft.com/office/drawing/2014/main" id="{C1EA9DCB-2BDD-498F-95B2-220D058C85F7}"/>
              </a:ext>
            </a:extLst>
          </p:cNvPr>
          <p:cNvSpPr>
            <a:spLocks noGrp="1"/>
          </p:cNvSpPr>
          <p:nvPr>
            <p:ph type="dt" sz="half" idx="10"/>
          </p:nvPr>
        </p:nvSpPr>
        <p:spPr/>
        <p:txBody>
          <a:bodyPr/>
          <a:lstStyle/>
          <a:p>
            <a:pPr rtl="0"/>
            <a:fld id="{75162FBC-E467-46B8-ABE1-98D95CFF2BA6}" type="datetime1">
              <a:rPr lang="fr-FR" smtClean="0"/>
              <a:t>01/03/2021</a:t>
            </a:fld>
            <a:endParaRPr lang="en-US" dirty="0"/>
          </a:p>
        </p:txBody>
      </p:sp>
    </p:spTree>
    <p:extLst>
      <p:ext uri="{BB962C8B-B14F-4D97-AF65-F5344CB8AC3E}">
        <p14:creationId xmlns:p14="http://schemas.microsoft.com/office/powerpoint/2010/main" val="155527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C4797-DB4B-40D8-819A-A0F1EF050B28}"/>
              </a:ext>
            </a:extLst>
          </p:cNvPr>
          <p:cNvSpPr>
            <a:spLocks noGrp="1"/>
          </p:cNvSpPr>
          <p:nvPr>
            <p:ph type="title"/>
          </p:nvPr>
        </p:nvSpPr>
        <p:spPr>
          <a:xfrm>
            <a:off x="1066800" y="151431"/>
            <a:ext cx="10058400" cy="1450757"/>
          </a:xfrm>
        </p:spPr>
        <p:txBody>
          <a:bodyPr>
            <a:normAutofit/>
          </a:bodyPr>
          <a:lstStyle/>
          <a:p>
            <a:pPr algn="ctr"/>
            <a:r>
              <a:rPr lang="en-CA" dirty="0"/>
              <a:t>Pour profiter </a:t>
            </a:r>
            <a:r>
              <a:rPr lang="en-CA" dirty="0" err="1"/>
              <a:t>pleinement</a:t>
            </a:r>
            <a:r>
              <a:rPr lang="en-CA" dirty="0"/>
              <a:t> de la </a:t>
            </a:r>
            <a:r>
              <a:rPr lang="en-CA" dirty="0" err="1"/>
              <a:t>catéchèse</a:t>
            </a:r>
            <a:r>
              <a:rPr lang="en-CA" dirty="0"/>
              <a:t>, </a:t>
            </a:r>
            <a:r>
              <a:rPr lang="en-CA" dirty="0" err="1"/>
              <a:t>tu</a:t>
            </a:r>
            <a:r>
              <a:rPr lang="en-CA" dirty="0"/>
              <a:t> auras </a:t>
            </a:r>
            <a:r>
              <a:rPr lang="en-CA" dirty="0" err="1"/>
              <a:t>besoin</a:t>
            </a:r>
            <a:endParaRPr lang="fr-CA" dirty="0"/>
          </a:p>
        </p:txBody>
      </p:sp>
      <p:sp>
        <p:nvSpPr>
          <p:cNvPr id="3" name="Espace réservé du contenu 2">
            <a:extLst>
              <a:ext uri="{FF2B5EF4-FFF2-40B4-BE49-F238E27FC236}">
                <a16:creationId xmlns:a16="http://schemas.microsoft.com/office/drawing/2014/main" id="{36366A59-7268-4EAB-9463-381F428A5DC6}"/>
              </a:ext>
            </a:extLst>
          </p:cNvPr>
          <p:cNvSpPr>
            <a:spLocks noGrp="1"/>
          </p:cNvSpPr>
          <p:nvPr>
            <p:ph idx="1"/>
          </p:nvPr>
        </p:nvSpPr>
        <p:spPr>
          <a:xfrm>
            <a:off x="985962" y="2075290"/>
            <a:ext cx="4794636" cy="4238045"/>
          </a:xfrm>
        </p:spPr>
        <p:txBody>
          <a:bodyPr/>
          <a:lstStyle/>
          <a:p>
            <a:r>
              <a:rPr lang="en-CA" dirty="0"/>
              <a:t>1. </a:t>
            </a:r>
            <a:r>
              <a:rPr lang="en-CA" dirty="0" err="1"/>
              <a:t>D’une</a:t>
            </a:r>
            <a:r>
              <a:rPr lang="en-CA" dirty="0"/>
              <a:t> BIBLE: </a:t>
            </a:r>
            <a:r>
              <a:rPr lang="en-CA" dirty="0" err="1"/>
              <a:t>si</a:t>
            </a:r>
            <a:r>
              <a:rPr lang="en-CA" dirty="0"/>
              <a:t> </a:t>
            </a:r>
            <a:r>
              <a:rPr lang="en-CA" dirty="0" err="1"/>
              <a:t>tu</a:t>
            </a:r>
            <a:r>
              <a:rPr lang="en-CA" dirty="0"/>
              <a:t> </a:t>
            </a:r>
            <a:r>
              <a:rPr lang="en-CA" dirty="0" err="1"/>
              <a:t>n’as</a:t>
            </a:r>
            <a:r>
              <a:rPr lang="en-CA" dirty="0"/>
              <a:t> pas de Bible à la </a:t>
            </a:r>
            <a:r>
              <a:rPr lang="en-CA" dirty="0" err="1"/>
              <a:t>maison</a:t>
            </a:r>
            <a:r>
              <a:rPr lang="en-CA" dirty="0"/>
              <a:t> </a:t>
            </a:r>
            <a:r>
              <a:rPr lang="en-CA" dirty="0" err="1"/>
              <a:t>ou</a:t>
            </a:r>
            <a:r>
              <a:rPr lang="en-CA" dirty="0"/>
              <a:t> que </a:t>
            </a:r>
            <a:r>
              <a:rPr lang="en-CA" dirty="0" err="1"/>
              <a:t>tu</a:t>
            </a:r>
            <a:r>
              <a:rPr lang="en-CA" dirty="0"/>
              <a:t> </a:t>
            </a:r>
            <a:r>
              <a:rPr lang="en-CA" dirty="0" err="1"/>
              <a:t>préfères</a:t>
            </a:r>
            <a:r>
              <a:rPr lang="en-CA" dirty="0"/>
              <a:t> </a:t>
            </a:r>
            <a:r>
              <a:rPr lang="en-CA" dirty="0" err="1"/>
              <a:t>une</a:t>
            </a:r>
            <a:r>
              <a:rPr lang="en-CA" dirty="0"/>
              <a:t> version </a:t>
            </a:r>
            <a:r>
              <a:rPr lang="en-CA" dirty="0" err="1"/>
              <a:t>électronique</a:t>
            </a:r>
            <a:r>
              <a:rPr lang="en-CA" dirty="0"/>
              <a:t>, </a:t>
            </a:r>
            <a:r>
              <a:rPr lang="en-CA" dirty="0" err="1"/>
              <a:t>tu</a:t>
            </a:r>
            <a:r>
              <a:rPr lang="en-CA" dirty="0"/>
              <a:t> </a:t>
            </a:r>
            <a:r>
              <a:rPr lang="en-CA" dirty="0" err="1"/>
              <a:t>peux</a:t>
            </a:r>
            <a:r>
              <a:rPr lang="en-CA" dirty="0"/>
              <a:t> lire la Bible </a:t>
            </a:r>
            <a:r>
              <a:rPr lang="en-CA" dirty="0" err="1"/>
              <a:t>en</a:t>
            </a:r>
            <a:r>
              <a:rPr lang="en-CA" dirty="0"/>
              <a:t> </a:t>
            </a:r>
            <a:r>
              <a:rPr lang="en-CA" dirty="0" err="1"/>
              <a:t>ligne</a:t>
            </a:r>
            <a:r>
              <a:rPr lang="en-CA" dirty="0"/>
              <a:t> sur ton </a:t>
            </a:r>
            <a:r>
              <a:rPr lang="en-CA" dirty="0" err="1"/>
              <a:t>ordi</a:t>
            </a:r>
            <a:r>
              <a:rPr lang="en-CA" dirty="0"/>
              <a:t> sur </a:t>
            </a:r>
            <a:r>
              <a:rPr lang="en-CA" dirty="0" err="1"/>
              <a:t>ce</a:t>
            </a:r>
            <a:r>
              <a:rPr lang="en-CA" dirty="0"/>
              <a:t> site </a:t>
            </a:r>
            <a:r>
              <a:rPr lang="fr-CA" dirty="0">
                <a:solidFill>
                  <a:srgbClr val="002060"/>
                </a:solidFill>
                <a:hlinkClick r:id="rId2">
                  <a:extLst>
                    <a:ext uri="{A12FA001-AC4F-418D-AE19-62706E023703}">
                      <ahyp:hlinkClr xmlns:ahyp="http://schemas.microsoft.com/office/drawing/2018/hyperlinkcolor" val="tx"/>
                    </a:ext>
                  </a:extLst>
                </a:hlinkClick>
              </a:rPr>
              <a:t>https://www.bible.com/fr/app</a:t>
            </a:r>
            <a:endParaRPr lang="fr-CA" dirty="0">
              <a:solidFill>
                <a:srgbClr val="002060"/>
              </a:solidFill>
            </a:endParaRPr>
          </a:p>
          <a:p>
            <a:r>
              <a:rPr lang="fr-CA" dirty="0"/>
              <a:t>Tu peux aussi t</a:t>
            </a:r>
            <a:r>
              <a:rPr lang="en-CA" dirty="0" err="1"/>
              <a:t>élécharger</a:t>
            </a:r>
            <a:r>
              <a:rPr lang="en-CA" dirty="0"/>
              <a:t> </a:t>
            </a:r>
            <a:r>
              <a:rPr lang="en-CA" dirty="0" err="1"/>
              <a:t>gratuitement</a:t>
            </a:r>
            <a:r>
              <a:rPr lang="en-CA" dirty="0"/>
              <a:t> </a:t>
            </a:r>
            <a:r>
              <a:rPr lang="en-CA" dirty="0" err="1"/>
              <a:t>l’application</a:t>
            </a:r>
            <a:r>
              <a:rPr lang="en-CA" dirty="0"/>
              <a:t> Bible App sur ton </a:t>
            </a:r>
            <a:r>
              <a:rPr lang="en-CA" dirty="0" err="1"/>
              <a:t>téléphone</a:t>
            </a:r>
            <a:endParaRPr lang="en-CA" dirty="0"/>
          </a:p>
          <a:p>
            <a:r>
              <a:rPr lang="en-CA" dirty="0"/>
              <a:t>2. </a:t>
            </a:r>
            <a:r>
              <a:rPr lang="en-CA" dirty="0" err="1"/>
              <a:t>D’aller</a:t>
            </a:r>
            <a:r>
              <a:rPr lang="en-CA" dirty="0"/>
              <a:t> à la MESSE. Si </a:t>
            </a:r>
            <a:r>
              <a:rPr lang="en-CA" dirty="0" err="1"/>
              <a:t>tu</a:t>
            </a:r>
            <a:r>
              <a:rPr lang="en-CA" dirty="0"/>
              <a:t> ne </a:t>
            </a:r>
            <a:r>
              <a:rPr lang="en-CA" dirty="0" err="1"/>
              <a:t>peux</a:t>
            </a:r>
            <a:r>
              <a:rPr lang="en-CA" dirty="0"/>
              <a:t> pas </a:t>
            </a:r>
            <a:r>
              <a:rPr lang="en-CA" dirty="0" err="1"/>
              <a:t>aller</a:t>
            </a:r>
            <a:r>
              <a:rPr lang="en-CA" dirty="0"/>
              <a:t> à la </a:t>
            </a:r>
            <a:r>
              <a:rPr lang="en-CA" dirty="0" err="1"/>
              <a:t>messe</a:t>
            </a:r>
            <a:r>
              <a:rPr lang="en-CA" dirty="0"/>
              <a:t> dans ton </a:t>
            </a:r>
            <a:r>
              <a:rPr lang="en-CA" dirty="0" err="1"/>
              <a:t>église</a:t>
            </a:r>
            <a:r>
              <a:rPr lang="en-CA" dirty="0"/>
              <a:t>, </a:t>
            </a:r>
            <a:r>
              <a:rPr lang="en-CA" dirty="0" err="1"/>
              <a:t>tu</a:t>
            </a:r>
            <a:r>
              <a:rPr lang="en-CA" dirty="0"/>
              <a:t> </a:t>
            </a:r>
            <a:r>
              <a:rPr lang="en-CA" dirty="0" err="1"/>
              <a:t>peux</a:t>
            </a:r>
            <a:r>
              <a:rPr lang="en-CA" dirty="0"/>
              <a:t> </a:t>
            </a:r>
            <a:r>
              <a:rPr lang="en-CA" dirty="0" err="1"/>
              <a:t>participer</a:t>
            </a:r>
            <a:r>
              <a:rPr lang="en-CA" dirty="0"/>
              <a:t> à </a:t>
            </a:r>
            <a:r>
              <a:rPr lang="en-CA" dirty="0" err="1"/>
              <a:t>une</a:t>
            </a:r>
            <a:r>
              <a:rPr lang="en-CA" dirty="0"/>
              <a:t> </a:t>
            </a:r>
            <a:r>
              <a:rPr lang="en-CA" dirty="0" err="1"/>
              <a:t>messe</a:t>
            </a:r>
            <a:r>
              <a:rPr lang="en-CA" dirty="0"/>
              <a:t> des </a:t>
            </a:r>
            <a:r>
              <a:rPr lang="en-CA" dirty="0" err="1"/>
              <a:t>jeunes</a:t>
            </a:r>
            <a:r>
              <a:rPr lang="en-CA" dirty="0"/>
              <a:t> </a:t>
            </a:r>
            <a:r>
              <a:rPr lang="en-CA" dirty="0" err="1"/>
              <a:t>en</a:t>
            </a:r>
            <a:r>
              <a:rPr lang="en-CA" dirty="0"/>
              <a:t> </a:t>
            </a:r>
            <a:r>
              <a:rPr lang="en-CA" dirty="0" err="1"/>
              <a:t>ligne</a:t>
            </a:r>
            <a:r>
              <a:rPr lang="en-CA" dirty="0"/>
              <a:t> sur le site </a:t>
            </a:r>
          </a:p>
          <a:p>
            <a:r>
              <a:rPr lang="en-CA" dirty="0">
                <a:solidFill>
                  <a:srgbClr val="002060"/>
                </a:solidFill>
                <a:hlinkClick r:id="rId3">
                  <a:extLst>
                    <a:ext uri="{A12FA001-AC4F-418D-AE19-62706E023703}">
                      <ahyp:hlinkClr xmlns:ahyp="http://schemas.microsoft.com/office/drawing/2018/hyperlinkcolor" val="tx"/>
                    </a:ext>
                  </a:extLst>
                </a:hlinkClick>
              </a:rPr>
              <a:t>https://www.egliselyoncentre.fr/</a:t>
            </a:r>
            <a:endParaRPr lang="en-CA" dirty="0">
              <a:solidFill>
                <a:srgbClr val="002060"/>
              </a:solidFill>
            </a:endParaRPr>
          </a:p>
          <a:p>
            <a:endParaRPr lang="fr-CA" dirty="0"/>
          </a:p>
        </p:txBody>
      </p:sp>
      <p:sp>
        <p:nvSpPr>
          <p:cNvPr id="4" name="Espace réservé de la date 3">
            <a:extLst>
              <a:ext uri="{FF2B5EF4-FFF2-40B4-BE49-F238E27FC236}">
                <a16:creationId xmlns:a16="http://schemas.microsoft.com/office/drawing/2014/main" id="{B0B6636A-4808-4BE6-97B0-B524B51995A7}"/>
              </a:ext>
            </a:extLst>
          </p:cNvPr>
          <p:cNvSpPr>
            <a:spLocks noGrp="1"/>
          </p:cNvSpPr>
          <p:nvPr>
            <p:ph type="dt" sz="half" idx="10"/>
          </p:nvPr>
        </p:nvSpPr>
        <p:spPr/>
        <p:txBody>
          <a:bodyPr/>
          <a:lstStyle/>
          <a:p>
            <a:pPr rtl="0"/>
            <a:fld id="{75162FBC-E467-46B8-ABE1-98D95CFF2BA6}" type="datetime1">
              <a:rPr lang="fr-FR" smtClean="0"/>
              <a:t>01/03/2021</a:t>
            </a:fld>
            <a:endParaRPr lang="en-US" dirty="0"/>
          </a:p>
        </p:txBody>
      </p:sp>
      <p:sp>
        <p:nvSpPr>
          <p:cNvPr id="5" name="ZoneTexte 4">
            <a:extLst>
              <a:ext uri="{FF2B5EF4-FFF2-40B4-BE49-F238E27FC236}">
                <a16:creationId xmlns:a16="http://schemas.microsoft.com/office/drawing/2014/main" id="{91709C03-92A0-4057-8926-36924B4CEF1B}"/>
              </a:ext>
            </a:extLst>
          </p:cNvPr>
          <p:cNvSpPr txBox="1"/>
          <p:nvPr/>
        </p:nvSpPr>
        <p:spPr>
          <a:xfrm>
            <a:off x="6096001" y="2075290"/>
            <a:ext cx="5029200" cy="7294305"/>
          </a:xfrm>
          <a:prstGeom prst="rect">
            <a:avLst/>
          </a:prstGeom>
          <a:noFill/>
        </p:spPr>
        <p:txBody>
          <a:bodyPr wrap="square" rtlCol="0">
            <a:spAutoFit/>
          </a:bodyPr>
          <a:lstStyle/>
          <a:p>
            <a:r>
              <a:rPr lang="en-CA" dirty="0"/>
              <a:t>3. </a:t>
            </a:r>
            <a:r>
              <a:rPr lang="en-CA" dirty="0" err="1"/>
              <a:t>Fais</a:t>
            </a:r>
            <a:r>
              <a:rPr lang="en-CA" dirty="0"/>
              <a:t> </a:t>
            </a:r>
            <a:r>
              <a:rPr lang="en-CA" dirty="0" err="1"/>
              <a:t>toi</a:t>
            </a:r>
            <a:r>
              <a:rPr lang="en-CA" dirty="0"/>
              <a:t> un bel </a:t>
            </a:r>
            <a:r>
              <a:rPr lang="en-CA" dirty="0" err="1"/>
              <a:t>espace</a:t>
            </a:r>
            <a:r>
              <a:rPr lang="en-CA" dirty="0"/>
              <a:t> de PRIÈRE:</a:t>
            </a:r>
          </a:p>
          <a:p>
            <a:endParaRPr lang="en-CA" dirty="0"/>
          </a:p>
          <a:p>
            <a:pPr marL="285750" indent="-285750">
              <a:buFont typeface="Wingdings" panose="05000000000000000000" pitchFamily="2" charset="2"/>
              <a:buChar char="ü"/>
            </a:pPr>
            <a:r>
              <a:rPr lang="en-CA" dirty="0" err="1"/>
              <a:t>Écoute</a:t>
            </a:r>
            <a:r>
              <a:rPr lang="en-CA" dirty="0"/>
              <a:t> les chants de </a:t>
            </a:r>
            <a:r>
              <a:rPr lang="en-CA" dirty="0" err="1"/>
              <a:t>louange</a:t>
            </a:r>
            <a:r>
              <a:rPr lang="en-CA" dirty="0"/>
              <a:t> du </a:t>
            </a:r>
            <a:r>
              <a:rPr lang="en-CA" dirty="0" err="1"/>
              <a:t>groupe</a:t>
            </a:r>
            <a:r>
              <a:rPr lang="en-CA" dirty="0"/>
              <a:t> Glorious sur </a:t>
            </a:r>
            <a:r>
              <a:rPr lang="en-CA" dirty="0" err="1"/>
              <a:t>Youtube</a:t>
            </a:r>
            <a:r>
              <a:rPr lang="en-CA" dirty="0"/>
              <a:t> </a:t>
            </a:r>
            <a:r>
              <a:rPr lang="en-CA" dirty="0" err="1"/>
              <a:t>ou</a:t>
            </a:r>
            <a:r>
              <a:rPr lang="en-CA" dirty="0"/>
              <a:t> sur </a:t>
            </a:r>
            <a:r>
              <a:rPr lang="en-CA" dirty="0" err="1"/>
              <a:t>l’appli</a:t>
            </a:r>
            <a:r>
              <a:rPr lang="en-CA" dirty="0"/>
              <a:t> musique de ton </a:t>
            </a:r>
            <a:r>
              <a:rPr lang="en-CA" dirty="0" err="1"/>
              <a:t>téléphone</a:t>
            </a:r>
            <a:r>
              <a:rPr lang="en-CA" dirty="0"/>
              <a:t>, laisse-</a:t>
            </a:r>
            <a:r>
              <a:rPr lang="en-CA" dirty="0" err="1"/>
              <a:t>toi</a:t>
            </a:r>
            <a:r>
              <a:rPr lang="en-CA" dirty="0"/>
              <a:t> INSPIRER</a:t>
            </a:r>
          </a:p>
          <a:p>
            <a:pPr marL="285750" indent="-285750">
              <a:buFont typeface="Wingdings" panose="05000000000000000000" pitchFamily="2" charset="2"/>
              <a:buChar char="ü"/>
            </a:pPr>
            <a:endParaRPr lang="en-CA" dirty="0"/>
          </a:p>
          <a:p>
            <a:pPr marL="285750" indent="-285750">
              <a:buFont typeface="Wingdings" panose="05000000000000000000" pitchFamily="2" charset="2"/>
              <a:buChar char="ü"/>
            </a:pPr>
            <a:r>
              <a:rPr lang="en-CA" dirty="0" err="1"/>
              <a:t>Télécharge</a:t>
            </a:r>
            <a:r>
              <a:rPr lang="en-CA" dirty="0"/>
              <a:t> </a:t>
            </a:r>
            <a:r>
              <a:rPr lang="en-CA" dirty="0" err="1"/>
              <a:t>l’appli</a:t>
            </a:r>
            <a:r>
              <a:rPr lang="en-CA" dirty="0"/>
              <a:t> </a:t>
            </a:r>
            <a:r>
              <a:rPr lang="en-CA" dirty="0" err="1"/>
              <a:t>YouCat</a:t>
            </a:r>
            <a:r>
              <a:rPr lang="en-CA" dirty="0"/>
              <a:t>, </a:t>
            </a:r>
            <a:r>
              <a:rPr lang="en-CA" dirty="0" err="1"/>
              <a:t>spécialement</a:t>
            </a:r>
            <a:r>
              <a:rPr lang="en-CA" dirty="0"/>
              <a:t> </a:t>
            </a:r>
            <a:r>
              <a:rPr lang="en-CA" dirty="0" err="1"/>
              <a:t>conçue</a:t>
            </a:r>
            <a:r>
              <a:rPr lang="en-CA" dirty="0"/>
              <a:t> pour </a:t>
            </a:r>
            <a:r>
              <a:rPr lang="en-CA" dirty="0" err="1"/>
              <a:t>toi</a:t>
            </a:r>
            <a:r>
              <a:rPr lang="en-CA" dirty="0"/>
              <a:t>, </a:t>
            </a:r>
            <a:r>
              <a:rPr lang="en-CA" dirty="0" err="1"/>
              <a:t>elle</a:t>
            </a:r>
            <a:r>
              <a:rPr lang="en-CA" dirty="0"/>
              <a:t> </a:t>
            </a:r>
            <a:r>
              <a:rPr lang="en-CA" dirty="0" err="1"/>
              <a:t>t’accompagne</a:t>
            </a:r>
            <a:r>
              <a:rPr lang="en-CA" dirty="0"/>
              <a:t> </a:t>
            </a:r>
            <a:r>
              <a:rPr lang="en-CA" dirty="0" err="1"/>
              <a:t>chaque</a:t>
            </a:r>
            <a:r>
              <a:rPr lang="en-CA" dirty="0"/>
              <a:t> jour pour ton temps de </a:t>
            </a:r>
            <a:r>
              <a:rPr lang="en-CA" dirty="0" err="1"/>
              <a:t>prière</a:t>
            </a:r>
            <a:endParaRPr lang="en-CA" dirty="0"/>
          </a:p>
          <a:p>
            <a:pPr marL="285750" indent="-285750">
              <a:buFont typeface="Wingdings" panose="05000000000000000000" pitchFamily="2" charset="2"/>
              <a:buChar char="ü"/>
            </a:pPr>
            <a:endParaRPr lang="en-CA" dirty="0"/>
          </a:p>
          <a:p>
            <a:pPr marL="285750" indent="-285750">
              <a:buFont typeface="Wingdings" panose="05000000000000000000" pitchFamily="2" charset="2"/>
              <a:buChar char="ü"/>
            </a:pPr>
            <a:r>
              <a:rPr lang="en-CA" dirty="0"/>
              <a:t>Tu </a:t>
            </a:r>
            <a:r>
              <a:rPr lang="en-CA" dirty="0" err="1"/>
              <a:t>peux</a:t>
            </a:r>
            <a:r>
              <a:rPr lang="en-CA" dirty="0"/>
              <a:t> </a:t>
            </a:r>
            <a:r>
              <a:rPr lang="en-CA" dirty="0" err="1"/>
              <a:t>aussi</a:t>
            </a:r>
            <a:r>
              <a:rPr lang="en-CA" dirty="0"/>
              <a:t> </a:t>
            </a:r>
            <a:r>
              <a:rPr lang="en-CA" dirty="0" err="1"/>
              <a:t>télécharger</a:t>
            </a:r>
            <a:r>
              <a:rPr lang="en-CA" dirty="0"/>
              <a:t> </a:t>
            </a:r>
            <a:r>
              <a:rPr lang="en-CA" dirty="0" err="1"/>
              <a:t>l’appli</a:t>
            </a:r>
            <a:r>
              <a:rPr lang="en-CA" dirty="0"/>
              <a:t> </a:t>
            </a:r>
            <a:r>
              <a:rPr lang="en-CA" dirty="0" err="1"/>
              <a:t>YouPray</a:t>
            </a:r>
            <a:r>
              <a:rPr lang="en-CA" dirty="0"/>
              <a:t> qui </a:t>
            </a:r>
            <a:r>
              <a:rPr lang="en-CA" dirty="0" err="1"/>
              <a:t>t’accompagne</a:t>
            </a:r>
            <a:r>
              <a:rPr lang="en-CA" dirty="0"/>
              <a:t> </a:t>
            </a:r>
            <a:r>
              <a:rPr lang="en-CA" dirty="0" err="1"/>
              <a:t>chaque</a:t>
            </a:r>
            <a:r>
              <a:rPr lang="en-CA" dirty="0"/>
              <a:t> jour pour un temps de </a:t>
            </a:r>
            <a:r>
              <a:rPr lang="en-CA" dirty="0" err="1"/>
              <a:t>prière</a:t>
            </a:r>
            <a:r>
              <a:rPr lang="en-CA" dirty="0"/>
              <a:t> de </a:t>
            </a:r>
            <a:r>
              <a:rPr lang="en-CA" dirty="0" err="1"/>
              <a:t>différentes</a:t>
            </a:r>
            <a:r>
              <a:rPr lang="en-CA" dirty="0"/>
              <a:t> manières. </a:t>
            </a:r>
          </a:p>
          <a:p>
            <a:pPr marL="285750" indent="-285750">
              <a:buFont typeface="Wingdings" panose="05000000000000000000" pitchFamily="2" charset="2"/>
              <a:buChar char="ü"/>
            </a:pPr>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fr-CA" dirty="0"/>
          </a:p>
        </p:txBody>
      </p:sp>
    </p:spTree>
    <p:extLst>
      <p:ext uri="{BB962C8B-B14F-4D97-AF65-F5344CB8AC3E}">
        <p14:creationId xmlns:p14="http://schemas.microsoft.com/office/powerpoint/2010/main" val="73409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34702A-0488-43C7-AA92-D053C39E43F6}"/>
              </a:ext>
            </a:extLst>
          </p:cNvPr>
          <p:cNvSpPr>
            <a:spLocks noGrp="1"/>
          </p:cNvSpPr>
          <p:nvPr>
            <p:ph type="title"/>
          </p:nvPr>
        </p:nvSpPr>
        <p:spPr>
          <a:xfrm>
            <a:off x="1097280" y="239584"/>
            <a:ext cx="10058400" cy="1450757"/>
          </a:xfrm>
        </p:spPr>
        <p:txBody>
          <a:bodyPr/>
          <a:lstStyle/>
          <a:p>
            <a:pPr algn="ctr"/>
            <a:r>
              <a:rPr lang="en-CA" dirty="0"/>
              <a:t>I- Dieu se </a:t>
            </a:r>
            <a:r>
              <a:rPr lang="en-CA" dirty="0" err="1"/>
              <a:t>manifeste</a:t>
            </a:r>
            <a:r>
              <a:rPr lang="en-CA" dirty="0"/>
              <a:t> à travers </a:t>
            </a:r>
            <a:r>
              <a:rPr lang="en-CA" dirty="0" err="1"/>
              <a:t>moi</a:t>
            </a:r>
            <a:r>
              <a:rPr lang="en-CA" dirty="0"/>
              <a:t> par </a:t>
            </a:r>
            <a:r>
              <a:rPr lang="en-CA" dirty="0" err="1"/>
              <a:t>ses</a:t>
            </a:r>
            <a:r>
              <a:rPr lang="en-CA" dirty="0"/>
              <a:t> fruits</a:t>
            </a:r>
            <a:endParaRPr lang="fr-CA" dirty="0"/>
          </a:p>
        </p:txBody>
      </p:sp>
      <p:sp>
        <p:nvSpPr>
          <p:cNvPr id="3" name="Espace réservé de la date 2">
            <a:extLst>
              <a:ext uri="{FF2B5EF4-FFF2-40B4-BE49-F238E27FC236}">
                <a16:creationId xmlns:a16="http://schemas.microsoft.com/office/drawing/2014/main" id="{C057E647-7368-4A37-86EF-615DE5B7E738}"/>
              </a:ext>
            </a:extLst>
          </p:cNvPr>
          <p:cNvSpPr>
            <a:spLocks noGrp="1"/>
          </p:cNvSpPr>
          <p:nvPr>
            <p:ph type="dt" sz="half" idx="10"/>
          </p:nvPr>
        </p:nvSpPr>
        <p:spPr/>
        <p:txBody>
          <a:bodyPr/>
          <a:lstStyle/>
          <a:p>
            <a:pPr rtl="0"/>
            <a:fld id="{63595C77-250B-4737-9E4A-69E5939CBC16}" type="datetime1">
              <a:rPr lang="fr-FR" smtClean="0"/>
              <a:t>01/03/2021</a:t>
            </a:fld>
            <a:endParaRPr lang="en-US" dirty="0"/>
          </a:p>
        </p:txBody>
      </p:sp>
      <p:sp>
        <p:nvSpPr>
          <p:cNvPr id="4" name="ZoneTexte 3">
            <a:extLst>
              <a:ext uri="{FF2B5EF4-FFF2-40B4-BE49-F238E27FC236}">
                <a16:creationId xmlns:a16="http://schemas.microsoft.com/office/drawing/2014/main" id="{66E55AAC-A646-4E19-97E5-96D2222089F7}"/>
              </a:ext>
            </a:extLst>
          </p:cNvPr>
          <p:cNvSpPr txBox="1"/>
          <p:nvPr/>
        </p:nvSpPr>
        <p:spPr>
          <a:xfrm>
            <a:off x="1216550" y="2592126"/>
            <a:ext cx="9939130" cy="2308324"/>
          </a:xfrm>
          <a:prstGeom prst="rect">
            <a:avLst/>
          </a:prstGeom>
          <a:noFill/>
        </p:spPr>
        <p:txBody>
          <a:bodyPr wrap="square" rtlCol="0">
            <a:spAutoFit/>
          </a:bodyPr>
          <a:lstStyle/>
          <a:p>
            <a:pPr algn="ctr"/>
            <a:r>
              <a:rPr lang="en-CA" sz="7200" dirty="0" err="1"/>
              <a:t>C’est</a:t>
            </a:r>
            <a:r>
              <a:rPr lang="en-CA" sz="7200" dirty="0"/>
              <a:t> quoi les fruits de </a:t>
            </a:r>
            <a:r>
              <a:rPr lang="en-CA" sz="7200" dirty="0" err="1"/>
              <a:t>l’Esprit</a:t>
            </a:r>
            <a:r>
              <a:rPr lang="en-CA" sz="7200" dirty="0"/>
              <a:t> Saint?</a:t>
            </a:r>
            <a:endParaRPr lang="fr-CA" sz="7200" dirty="0"/>
          </a:p>
        </p:txBody>
      </p:sp>
    </p:spTree>
    <p:extLst>
      <p:ext uri="{BB962C8B-B14F-4D97-AF65-F5344CB8AC3E}">
        <p14:creationId xmlns:p14="http://schemas.microsoft.com/office/powerpoint/2010/main" val="29747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C40DFB8-273E-4362-9088-B2BF97CA1DDD}"/>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8" name="ZoneTexte 7">
            <a:extLst>
              <a:ext uri="{FF2B5EF4-FFF2-40B4-BE49-F238E27FC236}">
                <a16:creationId xmlns:a16="http://schemas.microsoft.com/office/drawing/2014/main" id="{54D4298A-B045-413F-8594-CBA5D4CB9C83}"/>
              </a:ext>
            </a:extLst>
          </p:cNvPr>
          <p:cNvSpPr txBox="1"/>
          <p:nvPr/>
        </p:nvSpPr>
        <p:spPr>
          <a:xfrm>
            <a:off x="830062" y="914679"/>
            <a:ext cx="8327807" cy="1261884"/>
          </a:xfrm>
          <a:prstGeom prst="rect">
            <a:avLst/>
          </a:prstGeom>
          <a:noFill/>
        </p:spPr>
        <p:txBody>
          <a:bodyPr wrap="square" rtlCol="0">
            <a:spAutoFit/>
          </a:bodyPr>
          <a:lstStyle/>
          <a:p>
            <a:pPr algn="ctr"/>
            <a:r>
              <a:rPr lang="fr-CA" sz="4400" b="1" dirty="0">
                <a:latin typeface="Comic Sans MS" panose="030F0702030302020204" pitchFamily="66" charset="0"/>
              </a:rPr>
              <a:t>On commence par une</a:t>
            </a:r>
          </a:p>
          <a:p>
            <a:endParaRPr lang="fr-CA" sz="3200" b="1" dirty="0">
              <a:latin typeface="Bradley Hand ITC" panose="03070402050302030203" pitchFamily="66" charset="0"/>
            </a:endParaRPr>
          </a:p>
        </p:txBody>
      </p:sp>
      <p:sp>
        <p:nvSpPr>
          <p:cNvPr id="13" name="ZoneTexte 12">
            <a:extLst>
              <a:ext uri="{FF2B5EF4-FFF2-40B4-BE49-F238E27FC236}">
                <a16:creationId xmlns:a16="http://schemas.microsoft.com/office/drawing/2014/main" id="{14C73B69-243D-4ACD-A8FB-46089E68D1F4}"/>
              </a:ext>
            </a:extLst>
          </p:cNvPr>
          <p:cNvSpPr txBox="1"/>
          <p:nvPr/>
        </p:nvSpPr>
        <p:spPr>
          <a:xfrm>
            <a:off x="618478" y="2853795"/>
            <a:ext cx="10955043" cy="2831544"/>
          </a:xfrm>
          <a:prstGeom prst="rect">
            <a:avLst/>
          </a:prstGeom>
          <a:noFill/>
        </p:spPr>
        <p:txBody>
          <a:bodyPr wrap="square">
            <a:spAutoFit/>
          </a:bodyPr>
          <a:lstStyle/>
          <a:p>
            <a:pPr algn="ctr"/>
            <a:r>
              <a:rPr lang="fr-CA" sz="6600" b="1" dirty="0">
                <a:solidFill>
                  <a:srgbClr val="92D050"/>
                </a:solidFill>
                <a:latin typeface="Comic Sans MS" panose="030F0702030302020204" pitchFamily="66" charset="0"/>
              </a:rPr>
              <a:t>Histoire des deux frères</a:t>
            </a:r>
          </a:p>
          <a:p>
            <a:pPr algn="ctr"/>
            <a:endParaRPr lang="fr-CA" sz="2400" b="1" dirty="0">
              <a:solidFill>
                <a:srgbClr val="92D050"/>
              </a:solidFill>
              <a:latin typeface="Comic Sans MS" panose="030F0702030302020204" pitchFamily="66" charset="0"/>
            </a:endParaRPr>
          </a:p>
          <a:p>
            <a:pPr algn="ctr"/>
            <a:r>
              <a:rPr lang="en-CA" sz="4400" b="1" dirty="0">
                <a:latin typeface="Comic Sans MS" panose="030F0702030302020204" pitchFamily="66" charset="0"/>
              </a:rPr>
              <a:t>Lis </a:t>
            </a:r>
            <a:r>
              <a:rPr lang="en-CA" sz="4400" b="1" dirty="0" err="1">
                <a:latin typeface="Comic Sans MS" panose="030F0702030302020204" pitchFamily="66" charset="0"/>
              </a:rPr>
              <a:t>cette</a:t>
            </a:r>
            <a:r>
              <a:rPr lang="en-CA" sz="4400" b="1" dirty="0">
                <a:latin typeface="Comic Sans MS" panose="030F0702030302020204" pitchFamily="66" charset="0"/>
              </a:rPr>
              <a:t> </a:t>
            </a:r>
            <a:r>
              <a:rPr lang="en-CA" sz="4400" b="1" dirty="0" err="1">
                <a:latin typeface="Comic Sans MS" panose="030F0702030302020204" pitchFamily="66" charset="0"/>
              </a:rPr>
              <a:t>histoire</a:t>
            </a:r>
            <a:r>
              <a:rPr lang="en-CA" sz="4400" b="1" dirty="0">
                <a:latin typeface="Comic Sans MS" panose="030F0702030302020204" pitchFamily="66" charset="0"/>
              </a:rPr>
              <a:t> à </a:t>
            </a:r>
            <a:r>
              <a:rPr lang="en-CA" sz="4400" b="1" dirty="0" err="1">
                <a:latin typeface="Comic Sans MS" panose="030F0702030302020204" pitchFamily="66" charset="0"/>
              </a:rPr>
              <a:t>voix</a:t>
            </a:r>
            <a:r>
              <a:rPr lang="en-CA" sz="4400" b="1" dirty="0">
                <a:latin typeface="Comic Sans MS" panose="030F0702030302020204" pitchFamily="66" charset="0"/>
              </a:rPr>
              <a:t> haute avec la </a:t>
            </a:r>
            <a:r>
              <a:rPr lang="en-CA" sz="4400" b="1" dirty="0" err="1">
                <a:latin typeface="Comic Sans MS" panose="030F0702030302020204" pitchFamily="66" charset="0"/>
              </a:rPr>
              <a:t>personne</a:t>
            </a:r>
            <a:r>
              <a:rPr lang="en-CA" sz="4400" b="1" dirty="0">
                <a:latin typeface="Comic Sans MS" panose="030F0702030302020204" pitchFamily="66" charset="0"/>
              </a:rPr>
              <a:t> qui </a:t>
            </a:r>
            <a:r>
              <a:rPr lang="en-CA" sz="4400" b="1" dirty="0" err="1">
                <a:latin typeface="Comic Sans MS" panose="030F0702030302020204" pitchFamily="66" charset="0"/>
              </a:rPr>
              <a:t>t’accompagne</a:t>
            </a:r>
            <a:endParaRPr lang="en-CA" sz="4400" b="1" dirty="0">
              <a:latin typeface="Comic Sans MS" panose="030F0702030302020204" pitchFamily="66" charset="0"/>
            </a:endParaRPr>
          </a:p>
        </p:txBody>
      </p:sp>
      <p:pic>
        <p:nvPicPr>
          <p:cNvPr id="1028" name="Picture 4" descr="Die mot &quot;histoire&quot;">
            <a:extLst>
              <a:ext uri="{FF2B5EF4-FFF2-40B4-BE49-F238E27FC236}">
                <a16:creationId xmlns:a16="http://schemas.microsoft.com/office/drawing/2014/main" id="{D13360FC-6124-42CC-B796-97230BD0A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9288" y="-11196"/>
            <a:ext cx="2456215" cy="245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478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ADBA66D-9B03-4ECB-B19A-954A6B505D5F}"/>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1923DDCD-09F0-477A-B1DC-CFCDA7A66FBF}"/>
              </a:ext>
            </a:extLst>
          </p:cNvPr>
          <p:cNvSpPr txBox="1"/>
          <p:nvPr/>
        </p:nvSpPr>
        <p:spPr>
          <a:xfrm>
            <a:off x="284825" y="497259"/>
            <a:ext cx="11480307" cy="6540252"/>
          </a:xfrm>
          <a:prstGeom prst="rect">
            <a:avLst/>
          </a:prstGeom>
          <a:noFill/>
        </p:spPr>
        <p:txBody>
          <a:bodyPr wrap="square" rtlCol="0">
            <a:spAutoFit/>
          </a:bodyPr>
          <a:lstStyle/>
          <a:p>
            <a:r>
              <a:rPr lang="fr-CA" sz="2300" dirty="0"/>
              <a:t>Voici l’histoire de deux frères qui s’aimaient beaucoup et vivaient en parfaite harmonie dans leur ferme… jusqu’au jour où un conflit éclata entre eux. Les deux frères vivaient du travail de leurs champs. Ils cultivaient et récoltaient ensemble. Ils avaient tout en commun. </a:t>
            </a:r>
          </a:p>
          <a:p>
            <a:endParaRPr lang="fr-CA" sz="800" dirty="0"/>
          </a:p>
          <a:p>
            <a:r>
              <a:rPr lang="fr-CA" sz="2300" dirty="0"/>
              <a:t>Tout commença par un malheureux malentendu entre eux…</a:t>
            </a:r>
          </a:p>
          <a:p>
            <a:endParaRPr lang="fr-CA" sz="800" dirty="0"/>
          </a:p>
          <a:p>
            <a:r>
              <a:rPr lang="fr-CA" sz="2300" dirty="0"/>
              <a:t>Mais peu à peu, le fossé se creusa jusqu’au jour où il y eut une vive discussion entre eux.</a:t>
            </a:r>
          </a:p>
          <a:p>
            <a:endParaRPr lang="fr-CA" sz="800" dirty="0"/>
          </a:p>
          <a:p>
            <a:r>
              <a:rPr lang="fr-CA" sz="2300" dirty="0"/>
              <a:t>Un jour, quelqu’un frappa à la porte du frère aîné. C’était un homme à tout faire qui cherchait du travail…</a:t>
            </a:r>
          </a:p>
          <a:p>
            <a:endParaRPr lang="fr-CA" sz="800" dirty="0"/>
          </a:p>
          <a:p>
            <a:r>
              <a:rPr lang="en-CA" sz="2300" dirty="0"/>
              <a:t>“</a:t>
            </a:r>
            <a:r>
              <a:rPr lang="en-CA" sz="2300" dirty="0" err="1"/>
              <a:t>Quelques</a:t>
            </a:r>
            <a:r>
              <a:rPr lang="en-CA" sz="2300" dirty="0"/>
              <a:t> </a:t>
            </a:r>
            <a:r>
              <a:rPr lang="en-CA" sz="2300" dirty="0" err="1"/>
              <a:t>réparations</a:t>
            </a:r>
            <a:r>
              <a:rPr lang="en-CA" sz="2300" dirty="0"/>
              <a:t> à faire ….?“</a:t>
            </a:r>
          </a:p>
          <a:p>
            <a:endParaRPr lang="en-CA" sz="800" dirty="0"/>
          </a:p>
          <a:p>
            <a:r>
              <a:rPr lang="en-CA" sz="2300" dirty="0"/>
              <a:t>“ </a:t>
            </a:r>
            <a:r>
              <a:rPr lang="en-CA" sz="2300" dirty="0" err="1"/>
              <a:t>Oui</a:t>
            </a:r>
            <a:r>
              <a:rPr lang="en-CA" sz="2300" dirty="0"/>
              <a:t>, </a:t>
            </a:r>
            <a:r>
              <a:rPr lang="en-CA" sz="2300" dirty="0" err="1"/>
              <a:t>lui</a:t>
            </a:r>
            <a:r>
              <a:rPr lang="en-CA" sz="2300" dirty="0"/>
              <a:t> </a:t>
            </a:r>
            <a:r>
              <a:rPr lang="en-CA" sz="2300" dirty="0" err="1"/>
              <a:t>répondit</a:t>
            </a:r>
            <a:r>
              <a:rPr lang="en-CA" sz="2300" dirty="0"/>
              <a:t>-il, </a:t>
            </a:r>
            <a:r>
              <a:rPr lang="en-CA" sz="2300" dirty="0" err="1"/>
              <a:t>j’ai</a:t>
            </a:r>
            <a:r>
              <a:rPr lang="en-CA" sz="2300" dirty="0"/>
              <a:t> du travail pour </a:t>
            </a:r>
            <a:r>
              <a:rPr lang="en-CA" sz="2300" dirty="0" err="1"/>
              <a:t>toi</a:t>
            </a:r>
            <a:r>
              <a:rPr lang="en-CA" sz="2300" dirty="0"/>
              <a:t>. Tu </a:t>
            </a:r>
            <a:r>
              <a:rPr lang="en-CA" sz="2300" dirty="0" err="1"/>
              <a:t>vois</a:t>
            </a:r>
            <a:r>
              <a:rPr lang="en-CA" sz="2300" dirty="0"/>
              <a:t>, de </a:t>
            </a:r>
            <a:r>
              <a:rPr lang="en-CA" sz="2300" dirty="0" err="1"/>
              <a:t>l’autre</a:t>
            </a:r>
            <a:r>
              <a:rPr lang="en-CA" sz="2300" dirty="0"/>
              <a:t> </a:t>
            </a:r>
            <a:r>
              <a:rPr lang="en-CA" sz="2300" dirty="0" err="1"/>
              <a:t>côté</a:t>
            </a:r>
            <a:r>
              <a:rPr lang="en-CA" sz="2300" dirty="0"/>
              <a:t> du </a:t>
            </a:r>
            <a:r>
              <a:rPr lang="en-CA" sz="2300" dirty="0" err="1"/>
              <a:t>ruisseau</a:t>
            </a:r>
            <a:r>
              <a:rPr lang="en-CA" sz="2300" dirty="0"/>
              <a:t> vit mon </a:t>
            </a:r>
            <a:r>
              <a:rPr lang="en-CA" sz="2300" dirty="0" err="1"/>
              <a:t>jeune</a:t>
            </a:r>
            <a:r>
              <a:rPr lang="en-CA" sz="2300" dirty="0"/>
              <a:t> frère. Il y a </a:t>
            </a:r>
            <a:r>
              <a:rPr lang="en-CA" sz="2300" dirty="0" err="1"/>
              <a:t>quelques</a:t>
            </a:r>
            <a:r>
              <a:rPr lang="en-CA" sz="2300" dirty="0"/>
              <a:t> </a:t>
            </a:r>
            <a:r>
              <a:rPr lang="en-CA" sz="2300" dirty="0" err="1"/>
              <a:t>semaines</a:t>
            </a:r>
            <a:r>
              <a:rPr lang="en-CA" sz="2300" dirty="0"/>
              <a:t>, il </a:t>
            </a:r>
            <a:r>
              <a:rPr lang="en-CA" sz="2300" dirty="0" err="1"/>
              <a:t>m’a</a:t>
            </a:r>
            <a:r>
              <a:rPr lang="en-CA" sz="2300" dirty="0"/>
              <a:t> </a:t>
            </a:r>
            <a:r>
              <a:rPr lang="en-CA" sz="2300" dirty="0" err="1"/>
              <a:t>offensé</a:t>
            </a:r>
            <a:r>
              <a:rPr lang="en-CA" sz="2300" dirty="0"/>
              <a:t> </a:t>
            </a:r>
            <a:r>
              <a:rPr lang="en-CA" sz="2300" dirty="0" err="1"/>
              <a:t>gravement</a:t>
            </a:r>
            <a:r>
              <a:rPr lang="en-CA" sz="2300" dirty="0"/>
              <a:t> et </a:t>
            </a:r>
            <a:r>
              <a:rPr lang="en-CA" sz="2300" dirty="0" err="1"/>
              <a:t>nos</a:t>
            </a:r>
            <a:r>
              <a:rPr lang="en-CA" sz="2300" dirty="0"/>
              <a:t> rapports se </a:t>
            </a:r>
            <a:r>
              <a:rPr lang="en-CA" sz="2300" dirty="0" err="1"/>
              <a:t>sont</a:t>
            </a:r>
            <a:r>
              <a:rPr lang="en-CA" sz="2300" dirty="0"/>
              <a:t> </a:t>
            </a:r>
            <a:r>
              <a:rPr lang="en-CA" sz="2300" dirty="0" err="1"/>
              <a:t>brisés</a:t>
            </a:r>
            <a:r>
              <a:rPr lang="en-CA" sz="2300" dirty="0"/>
              <a:t>. Je </a:t>
            </a:r>
            <a:r>
              <a:rPr lang="en-CA" sz="2300" dirty="0" err="1"/>
              <a:t>vais</a:t>
            </a:r>
            <a:r>
              <a:rPr lang="en-CA" sz="2300" dirty="0"/>
              <a:t> </a:t>
            </a:r>
            <a:r>
              <a:rPr lang="en-CA" sz="2300" dirty="0" err="1"/>
              <a:t>lui</a:t>
            </a:r>
            <a:r>
              <a:rPr lang="en-CA" sz="2300" dirty="0"/>
              <a:t> </a:t>
            </a:r>
            <a:r>
              <a:rPr lang="en-CA" sz="2300" dirty="0" err="1"/>
              <a:t>montrer</a:t>
            </a:r>
            <a:r>
              <a:rPr lang="en-CA" sz="2300" dirty="0"/>
              <a:t> que je </a:t>
            </a:r>
            <a:r>
              <a:rPr lang="en-CA" sz="2300" dirty="0" err="1"/>
              <a:t>peux</a:t>
            </a:r>
            <a:r>
              <a:rPr lang="en-CA" sz="2300" dirty="0"/>
              <a:t> </a:t>
            </a:r>
            <a:r>
              <a:rPr lang="en-CA" sz="2300" dirty="0" err="1"/>
              <a:t>aussi</a:t>
            </a:r>
            <a:r>
              <a:rPr lang="en-CA" sz="2300" dirty="0"/>
              <a:t> me </a:t>
            </a:r>
            <a:r>
              <a:rPr lang="en-CA" sz="2300" dirty="0" err="1"/>
              <a:t>venger</a:t>
            </a:r>
            <a:r>
              <a:rPr lang="en-CA" sz="2300" dirty="0"/>
              <a:t>. Tu </a:t>
            </a:r>
            <a:r>
              <a:rPr lang="en-CA" sz="2300" dirty="0" err="1"/>
              <a:t>vois</a:t>
            </a:r>
            <a:r>
              <a:rPr lang="en-CA" sz="2300" dirty="0"/>
              <a:t> </a:t>
            </a:r>
            <a:r>
              <a:rPr lang="en-CA" sz="2300" dirty="0" err="1"/>
              <a:t>ces</a:t>
            </a:r>
            <a:r>
              <a:rPr lang="en-CA" sz="2300" dirty="0"/>
              <a:t> </a:t>
            </a:r>
            <a:r>
              <a:rPr lang="en-CA" sz="2300" dirty="0" err="1"/>
              <a:t>pierres</a:t>
            </a:r>
            <a:r>
              <a:rPr lang="en-CA" sz="2300" dirty="0"/>
              <a:t> à </a:t>
            </a:r>
            <a:r>
              <a:rPr lang="en-CA" sz="2300" dirty="0" err="1"/>
              <a:t>côtés</a:t>
            </a:r>
            <a:r>
              <a:rPr lang="en-CA" sz="2300" dirty="0"/>
              <a:t> de ma </a:t>
            </a:r>
            <a:r>
              <a:rPr lang="en-CA" sz="2300" dirty="0" err="1"/>
              <a:t>maison</a:t>
            </a:r>
            <a:r>
              <a:rPr lang="en-CA" sz="2300" dirty="0"/>
              <a:t> ? Je </a:t>
            </a:r>
            <a:r>
              <a:rPr lang="en-CA" sz="2300" dirty="0" err="1"/>
              <a:t>voudrais</a:t>
            </a:r>
            <a:r>
              <a:rPr lang="en-CA" sz="2300" dirty="0"/>
              <a:t> que </a:t>
            </a:r>
            <a:r>
              <a:rPr lang="en-CA" sz="2300" dirty="0" err="1"/>
              <a:t>tu</a:t>
            </a:r>
            <a:r>
              <a:rPr lang="en-CA" sz="2300" dirty="0"/>
              <a:t> </a:t>
            </a:r>
            <a:r>
              <a:rPr lang="en-CA" sz="2300" dirty="0" err="1"/>
              <a:t>construises</a:t>
            </a:r>
            <a:r>
              <a:rPr lang="en-CA" sz="2300" dirty="0"/>
              <a:t> un </a:t>
            </a:r>
            <a:r>
              <a:rPr lang="en-CA" sz="2300" dirty="0" err="1"/>
              <a:t>mur</a:t>
            </a:r>
            <a:r>
              <a:rPr lang="en-CA" sz="2300" dirty="0"/>
              <a:t> de deux </a:t>
            </a:r>
            <a:r>
              <a:rPr lang="en-CA" sz="2300" dirty="0" err="1"/>
              <a:t>mètres</a:t>
            </a:r>
            <a:r>
              <a:rPr lang="en-CA" sz="2300" dirty="0"/>
              <a:t> de haut, car je ne </a:t>
            </a:r>
            <a:r>
              <a:rPr lang="en-CA" sz="2300" dirty="0" err="1"/>
              <a:t>veux</a:t>
            </a:r>
            <a:r>
              <a:rPr lang="en-CA" sz="2300" dirty="0"/>
              <a:t> plus le </a:t>
            </a:r>
            <a:r>
              <a:rPr lang="en-CA" sz="2300" dirty="0" err="1"/>
              <a:t>voir</a:t>
            </a:r>
            <a:r>
              <a:rPr lang="en-CA" sz="2300" dirty="0"/>
              <a:t> “</a:t>
            </a:r>
          </a:p>
          <a:p>
            <a:endParaRPr lang="en-CA" sz="800" dirty="0"/>
          </a:p>
          <a:p>
            <a:r>
              <a:rPr lang="en-CA" sz="2300" dirty="0" err="1"/>
              <a:t>L’homme</a:t>
            </a:r>
            <a:r>
              <a:rPr lang="en-CA" sz="2300" dirty="0"/>
              <a:t> </a:t>
            </a:r>
            <a:r>
              <a:rPr lang="en-CA" sz="2300" dirty="0" err="1"/>
              <a:t>répondit</a:t>
            </a:r>
            <a:r>
              <a:rPr lang="en-CA" sz="2300" dirty="0"/>
              <a:t>: “Je </a:t>
            </a:r>
            <a:r>
              <a:rPr lang="en-CA" sz="2300" dirty="0" err="1"/>
              <a:t>crois</a:t>
            </a:r>
            <a:r>
              <a:rPr lang="en-CA" sz="2300" dirty="0"/>
              <a:t> que je </a:t>
            </a:r>
            <a:r>
              <a:rPr lang="en-CA" sz="2300" dirty="0" err="1"/>
              <a:t>comprend</a:t>
            </a:r>
            <a:r>
              <a:rPr lang="en-CA" sz="2300" dirty="0"/>
              <a:t> la situation !“</a:t>
            </a:r>
          </a:p>
          <a:p>
            <a:endParaRPr lang="en-CA" dirty="0"/>
          </a:p>
          <a:p>
            <a:endParaRPr lang="fr-CA" dirty="0"/>
          </a:p>
          <a:p>
            <a:endParaRPr lang="en-CA" dirty="0"/>
          </a:p>
          <a:p>
            <a:endParaRPr lang="en-CA" dirty="0"/>
          </a:p>
        </p:txBody>
      </p:sp>
    </p:spTree>
    <p:extLst>
      <p:ext uri="{BB962C8B-B14F-4D97-AF65-F5344CB8AC3E}">
        <p14:creationId xmlns:p14="http://schemas.microsoft.com/office/powerpoint/2010/main" val="357400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ADBA66D-9B03-4ECB-B19A-954A6B505D5F}"/>
              </a:ext>
            </a:extLst>
          </p:cNvPr>
          <p:cNvSpPr>
            <a:spLocks noGrp="1"/>
          </p:cNvSpPr>
          <p:nvPr>
            <p:ph type="dt" sz="half" idx="10"/>
          </p:nvPr>
        </p:nvSpPr>
        <p:spPr/>
        <p:txBody>
          <a:bodyPr/>
          <a:lstStyle/>
          <a:p>
            <a:pPr rtl="0"/>
            <a:fld id="{8C7E81F3-FFCD-4236-B158-26C78CAC6E11}" type="datetime1">
              <a:rPr lang="fr-FR" smtClean="0"/>
              <a:t>01/03/2021</a:t>
            </a:fld>
            <a:endParaRPr lang="en-US" dirty="0"/>
          </a:p>
        </p:txBody>
      </p:sp>
      <p:sp>
        <p:nvSpPr>
          <p:cNvPr id="3" name="ZoneTexte 2">
            <a:extLst>
              <a:ext uri="{FF2B5EF4-FFF2-40B4-BE49-F238E27FC236}">
                <a16:creationId xmlns:a16="http://schemas.microsoft.com/office/drawing/2014/main" id="{1923DDCD-09F0-477A-B1DC-CFCDA7A66FBF}"/>
              </a:ext>
            </a:extLst>
          </p:cNvPr>
          <p:cNvSpPr txBox="1"/>
          <p:nvPr/>
        </p:nvSpPr>
        <p:spPr>
          <a:xfrm>
            <a:off x="324405" y="143691"/>
            <a:ext cx="11543190" cy="7032694"/>
          </a:xfrm>
          <a:prstGeom prst="rect">
            <a:avLst/>
          </a:prstGeom>
          <a:noFill/>
        </p:spPr>
        <p:txBody>
          <a:bodyPr wrap="square" rtlCol="0">
            <a:spAutoFit/>
          </a:bodyPr>
          <a:lstStyle/>
          <a:p>
            <a:r>
              <a:rPr lang="fr-CA" sz="2300" dirty="0"/>
              <a:t>L’homme aida son visiteur à réunir tout le matériel de travail, puis il partit en voyage le laissant seul pendant toute une semaine.</a:t>
            </a:r>
          </a:p>
          <a:p>
            <a:endParaRPr lang="fr-CA" sz="2300" dirty="0"/>
          </a:p>
          <a:p>
            <a:r>
              <a:rPr lang="fr-CA" sz="2300" dirty="0"/>
              <a:t>Quelques jours plus tard, lorsqu’il revint de la ville l’homme à tout faire avait déjà terminé son travail. Mais quelle surprise ! L’aîné fut totalement bouleversé.</a:t>
            </a:r>
          </a:p>
          <a:p>
            <a:endParaRPr lang="fr-CA" sz="2300" dirty="0"/>
          </a:p>
          <a:p>
            <a:r>
              <a:rPr lang="fr-CA" sz="2300" dirty="0"/>
              <a:t>Au lieu d’un mur de deux mètres, il y avait plutôt un pont.</a:t>
            </a:r>
          </a:p>
          <a:p>
            <a:endParaRPr lang="fr-CA" sz="2300" dirty="0"/>
          </a:p>
          <a:p>
            <a:r>
              <a:rPr lang="fr-CA" sz="2300" dirty="0"/>
              <a:t>Précisément à ce moment, le jeune frère sortit de sa maison et courut vers lui en s’exclamant: </a:t>
            </a:r>
          </a:p>
          <a:p>
            <a:r>
              <a:rPr lang="en-CA" sz="2300" dirty="0"/>
              <a:t>“Tu es </a:t>
            </a:r>
            <a:r>
              <a:rPr lang="en-CA" sz="2300" dirty="0" err="1"/>
              <a:t>vraiment</a:t>
            </a:r>
            <a:r>
              <a:rPr lang="en-CA" sz="2300" dirty="0"/>
              <a:t> formidable! </a:t>
            </a:r>
            <a:r>
              <a:rPr lang="en-CA" sz="2300" dirty="0" err="1"/>
              <a:t>Construire</a:t>
            </a:r>
            <a:r>
              <a:rPr lang="en-CA" sz="2300" dirty="0"/>
              <a:t> un </a:t>
            </a:r>
            <a:r>
              <a:rPr lang="en-CA" sz="2300" dirty="0" err="1"/>
              <a:t>pont</a:t>
            </a:r>
            <a:r>
              <a:rPr lang="en-CA" sz="2300" dirty="0"/>
              <a:t> après </a:t>
            </a:r>
            <a:r>
              <a:rPr lang="en-CA" sz="2300" dirty="0" err="1"/>
              <a:t>ce</a:t>
            </a:r>
            <a:r>
              <a:rPr lang="en-CA" sz="2300" dirty="0"/>
              <a:t> que je </a:t>
            </a:r>
            <a:r>
              <a:rPr lang="en-CA" sz="2300" dirty="0" err="1"/>
              <a:t>t’ai</a:t>
            </a:r>
            <a:r>
              <a:rPr lang="en-CA" sz="2300" dirty="0"/>
              <a:t> fait ! Je </a:t>
            </a:r>
            <a:r>
              <a:rPr lang="en-CA" sz="2300" dirty="0" err="1"/>
              <a:t>suis</a:t>
            </a:r>
            <a:r>
              <a:rPr lang="en-CA" sz="2300" dirty="0"/>
              <a:t> </a:t>
            </a:r>
            <a:r>
              <a:rPr lang="en-CA" sz="2300" dirty="0" err="1"/>
              <a:t>fier</a:t>
            </a:r>
            <a:r>
              <a:rPr lang="en-CA" sz="2300" dirty="0"/>
              <a:t> de </a:t>
            </a:r>
            <a:r>
              <a:rPr lang="en-CA" sz="2300" dirty="0" err="1"/>
              <a:t>toi</a:t>
            </a:r>
            <a:r>
              <a:rPr lang="en-CA" sz="2300" dirty="0"/>
              <a:t> !“</a:t>
            </a:r>
          </a:p>
          <a:p>
            <a:endParaRPr lang="en-CA" sz="2300" dirty="0"/>
          </a:p>
          <a:p>
            <a:r>
              <a:rPr lang="en-CA" sz="2300" dirty="0"/>
              <a:t>Pendant que les deux frères </a:t>
            </a:r>
            <a:r>
              <a:rPr lang="en-CA" sz="2300" dirty="0" err="1"/>
              <a:t>fêtaient</a:t>
            </a:r>
            <a:r>
              <a:rPr lang="en-CA" sz="2300" dirty="0"/>
              <a:t> </a:t>
            </a:r>
            <a:r>
              <a:rPr lang="en-CA" sz="2300" dirty="0" err="1"/>
              <a:t>leur</a:t>
            </a:r>
            <a:r>
              <a:rPr lang="en-CA" sz="2300" dirty="0"/>
              <a:t> </a:t>
            </a:r>
            <a:r>
              <a:rPr lang="en-CA" sz="2300" dirty="0" err="1"/>
              <a:t>réconciliation</a:t>
            </a:r>
            <a:r>
              <a:rPr lang="en-CA" sz="2300" dirty="0"/>
              <a:t>, </a:t>
            </a:r>
            <a:r>
              <a:rPr lang="en-CA" sz="2300" dirty="0" err="1"/>
              <a:t>l’homme</a:t>
            </a:r>
            <a:r>
              <a:rPr lang="en-CA" sz="2300" dirty="0"/>
              <a:t> à tout faire </a:t>
            </a:r>
            <a:r>
              <a:rPr lang="en-CA" sz="2300" dirty="0" err="1"/>
              <a:t>ramassa</a:t>
            </a:r>
            <a:r>
              <a:rPr lang="en-CA" sz="2300" dirty="0"/>
              <a:t> </a:t>
            </a:r>
            <a:r>
              <a:rPr lang="en-CA" sz="2300" dirty="0" err="1"/>
              <a:t>ses</a:t>
            </a:r>
            <a:r>
              <a:rPr lang="en-CA" sz="2300" dirty="0"/>
              <a:t> </a:t>
            </a:r>
            <a:r>
              <a:rPr lang="en-CA" sz="2300" dirty="0" err="1"/>
              <a:t>outils</a:t>
            </a:r>
            <a:r>
              <a:rPr lang="en-CA" sz="2300" dirty="0"/>
              <a:t> pour </a:t>
            </a:r>
            <a:r>
              <a:rPr lang="en-CA" sz="2300" dirty="0" err="1"/>
              <a:t>partir</a:t>
            </a:r>
            <a:r>
              <a:rPr lang="en-CA" sz="2300" dirty="0"/>
              <a:t>.</a:t>
            </a:r>
          </a:p>
          <a:p>
            <a:endParaRPr lang="en-CA" sz="2300" dirty="0"/>
          </a:p>
          <a:p>
            <a:r>
              <a:rPr lang="en-CA" sz="2300" dirty="0"/>
              <a:t>“Non, attends ! Lui </a:t>
            </a:r>
            <a:r>
              <a:rPr lang="en-CA" sz="2300" dirty="0" err="1"/>
              <a:t>dirent-ils</a:t>
            </a:r>
            <a:r>
              <a:rPr lang="en-CA" sz="2300" dirty="0"/>
              <a:t>. Il y a </a:t>
            </a:r>
            <a:r>
              <a:rPr lang="en-CA" sz="2300" dirty="0" err="1"/>
              <a:t>ici</a:t>
            </a:r>
            <a:r>
              <a:rPr lang="en-CA" sz="2300" dirty="0"/>
              <a:t> du travail pour </a:t>
            </a:r>
            <a:r>
              <a:rPr lang="en-CA" sz="2300" dirty="0" err="1"/>
              <a:t>toi</a:t>
            </a:r>
            <a:r>
              <a:rPr lang="en-CA" sz="2300" dirty="0"/>
              <a:t> !“</a:t>
            </a:r>
          </a:p>
          <a:p>
            <a:endParaRPr lang="en-CA" sz="2300" dirty="0"/>
          </a:p>
          <a:p>
            <a:r>
              <a:rPr lang="en-CA" sz="2300" dirty="0" err="1"/>
              <a:t>Mais</a:t>
            </a:r>
            <a:r>
              <a:rPr lang="en-CA" sz="2300" dirty="0"/>
              <a:t> il </a:t>
            </a:r>
            <a:r>
              <a:rPr lang="en-CA" sz="2300" dirty="0" err="1"/>
              <a:t>répondit</a:t>
            </a:r>
            <a:r>
              <a:rPr lang="en-CA" sz="2300" dirty="0"/>
              <a:t>: “Je </a:t>
            </a:r>
            <a:r>
              <a:rPr lang="en-CA" sz="2300" dirty="0" err="1"/>
              <a:t>voudrais</a:t>
            </a:r>
            <a:r>
              <a:rPr lang="en-CA" sz="2300" dirty="0"/>
              <a:t> bien </a:t>
            </a:r>
            <a:r>
              <a:rPr lang="en-CA" sz="2300" dirty="0" err="1"/>
              <a:t>mais</a:t>
            </a:r>
            <a:r>
              <a:rPr lang="en-CA" sz="2300" dirty="0"/>
              <a:t> </a:t>
            </a:r>
            <a:r>
              <a:rPr lang="en-CA" sz="2300" dirty="0" err="1"/>
              <a:t>j’ai</a:t>
            </a:r>
            <a:r>
              <a:rPr lang="en-CA" sz="2300" dirty="0"/>
              <a:t> encore </a:t>
            </a:r>
            <a:r>
              <a:rPr lang="en-CA" sz="2300" dirty="0" err="1"/>
              <a:t>d’autres</a:t>
            </a:r>
            <a:r>
              <a:rPr lang="en-CA" sz="2300" dirty="0"/>
              <a:t> </a:t>
            </a:r>
            <a:r>
              <a:rPr lang="en-CA" sz="2300" dirty="0" err="1"/>
              <a:t>ponts</a:t>
            </a:r>
            <a:r>
              <a:rPr lang="en-CA" sz="2300" dirty="0"/>
              <a:t> à </a:t>
            </a:r>
            <a:r>
              <a:rPr lang="en-CA" sz="2300" dirty="0" err="1"/>
              <a:t>construire</a:t>
            </a:r>
            <a:r>
              <a:rPr lang="en-CA" sz="2300" dirty="0"/>
              <a:t>“</a:t>
            </a:r>
          </a:p>
          <a:p>
            <a:endParaRPr lang="fr-CA" sz="2400" dirty="0"/>
          </a:p>
          <a:p>
            <a:endParaRPr lang="en-CA" dirty="0"/>
          </a:p>
          <a:p>
            <a:endParaRPr lang="en-CA" dirty="0"/>
          </a:p>
        </p:txBody>
      </p:sp>
    </p:spTree>
    <p:extLst>
      <p:ext uri="{BB962C8B-B14F-4D97-AF65-F5344CB8AC3E}">
        <p14:creationId xmlns:p14="http://schemas.microsoft.com/office/powerpoint/2010/main" val="3045156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 bonheur : fabriquez-vous des murs ou des ponts ?">
            <a:extLst>
              <a:ext uri="{FF2B5EF4-FFF2-40B4-BE49-F238E27FC236}">
                <a16:creationId xmlns:a16="http://schemas.microsoft.com/office/drawing/2014/main" id="{24A70552-5BD2-4607-A201-9C7683ECF1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58377" y="106532"/>
            <a:ext cx="3885297" cy="2349184"/>
          </a:xfrm>
          <a:prstGeom prst="rect">
            <a:avLst/>
          </a:prstGeom>
          <a:solidFill>
            <a:srgbClr val="FFFFFF"/>
          </a:solidFill>
        </p:spPr>
      </p:pic>
      <p:sp>
        <p:nvSpPr>
          <p:cNvPr id="14" name="Content Placeholder 3">
            <a:extLst>
              <a:ext uri="{FF2B5EF4-FFF2-40B4-BE49-F238E27FC236}">
                <a16:creationId xmlns:a16="http://schemas.microsoft.com/office/drawing/2014/main" id="{49EA2F3D-8535-4372-9C72-9DDDB91BFC71}"/>
              </a:ext>
            </a:extLst>
          </p:cNvPr>
          <p:cNvSpPr>
            <a:spLocks noGrp="1"/>
          </p:cNvSpPr>
          <p:nvPr>
            <p:ph sz="half" idx="2"/>
          </p:nvPr>
        </p:nvSpPr>
        <p:spPr>
          <a:xfrm>
            <a:off x="580009" y="2586801"/>
            <a:ext cx="11611991" cy="3630967"/>
          </a:xfrm>
        </p:spPr>
        <p:txBody>
          <a:bodyPr>
            <a:normAutofit/>
          </a:bodyPr>
          <a:lstStyle/>
          <a:p>
            <a:r>
              <a:rPr lang="en-US" sz="2400" dirty="0" err="1"/>
              <a:t>Waouhhh</a:t>
            </a:r>
            <a:r>
              <a:rPr lang="en-US" sz="2400" dirty="0"/>
              <a:t> ! </a:t>
            </a:r>
            <a:r>
              <a:rPr lang="en-US" sz="2400" dirty="0" err="1"/>
              <a:t>C’est</a:t>
            </a:r>
            <a:r>
              <a:rPr lang="en-US" sz="2400" dirty="0"/>
              <a:t> </a:t>
            </a:r>
            <a:r>
              <a:rPr lang="en-US" sz="2400" dirty="0" err="1"/>
              <a:t>une</a:t>
            </a:r>
            <a:r>
              <a:rPr lang="en-US" sz="2400" dirty="0"/>
              <a:t> </a:t>
            </a:r>
            <a:r>
              <a:rPr lang="en-US" sz="2400" dirty="0" err="1"/>
              <a:t>histoire</a:t>
            </a:r>
            <a:r>
              <a:rPr lang="en-US" sz="2400" dirty="0"/>
              <a:t> </a:t>
            </a:r>
            <a:r>
              <a:rPr lang="en-US" sz="2400" dirty="0" err="1"/>
              <a:t>incroyable</a:t>
            </a:r>
            <a:r>
              <a:rPr lang="en-US" sz="2400" dirty="0"/>
              <a:t> </a:t>
            </a:r>
            <a:r>
              <a:rPr lang="en-US" sz="2400" dirty="0" err="1"/>
              <a:t>n’est-ce</a:t>
            </a:r>
            <a:r>
              <a:rPr lang="en-US" sz="2400" dirty="0"/>
              <a:t> pas ?</a:t>
            </a:r>
          </a:p>
          <a:p>
            <a:r>
              <a:rPr lang="en-US" sz="2400" dirty="0" err="1"/>
              <a:t>Discute</a:t>
            </a:r>
            <a:r>
              <a:rPr lang="en-US" sz="2400" dirty="0"/>
              <a:t> </a:t>
            </a:r>
            <a:r>
              <a:rPr lang="en-US" sz="2400" dirty="0" err="1"/>
              <a:t>maintenant</a:t>
            </a:r>
            <a:r>
              <a:rPr lang="en-US" sz="2400" dirty="0"/>
              <a:t> avec la </a:t>
            </a:r>
            <a:r>
              <a:rPr lang="en-US" sz="2400" dirty="0" err="1"/>
              <a:t>personne</a:t>
            </a:r>
            <a:r>
              <a:rPr lang="en-US" sz="2400" dirty="0"/>
              <a:t> qui </a:t>
            </a:r>
            <a:r>
              <a:rPr lang="en-US" sz="2400" dirty="0" err="1"/>
              <a:t>t’accompagne</a:t>
            </a:r>
            <a:r>
              <a:rPr lang="en-US" sz="2400" dirty="0"/>
              <a:t> des questions </a:t>
            </a:r>
            <a:r>
              <a:rPr lang="en-US" sz="2400" dirty="0" err="1"/>
              <a:t>suivantes</a:t>
            </a:r>
            <a:r>
              <a:rPr lang="en-US" sz="2400" dirty="0"/>
              <a:t>:</a:t>
            </a:r>
          </a:p>
          <a:p>
            <a:pPr lvl="1">
              <a:buFont typeface="Wingdings" panose="05000000000000000000" pitchFamily="2" charset="2"/>
              <a:buChar char="q"/>
            </a:pPr>
            <a:r>
              <a:rPr lang="en-US" sz="2400" dirty="0"/>
              <a:t> Comment </a:t>
            </a:r>
            <a:r>
              <a:rPr lang="en-US" sz="2400" dirty="0" err="1"/>
              <a:t>est-ce</a:t>
            </a:r>
            <a:r>
              <a:rPr lang="en-US" sz="2400" dirty="0"/>
              <a:t> que </a:t>
            </a:r>
            <a:r>
              <a:rPr lang="en-US" sz="2400" dirty="0" err="1"/>
              <a:t>cette</a:t>
            </a:r>
            <a:r>
              <a:rPr lang="en-US" sz="2400" dirty="0"/>
              <a:t> </a:t>
            </a:r>
            <a:r>
              <a:rPr lang="en-US" sz="2400" dirty="0" err="1"/>
              <a:t>histoire</a:t>
            </a:r>
            <a:r>
              <a:rPr lang="en-US" sz="2400" dirty="0"/>
              <a:t> </a:t>
            </a:r>
            <a:r>
              <a:rPr lang="en-US" sz="2400" dirty="0" err="1"/>
              <a:t>t’a</a:t>
            </a:r>
            <a:r>
              <a:rPr lang="en-US" sz="2400" dirty="0"/>
              <a:t> touché ? </a:t>
            </a:r>
          </a:p>
          <a:p>
            <a:pPr lvl="1">
              <a:buFont typeface="Wingdings" panose="05000000000000000000" pitchFamily="2" charset="2"/>
              <a:buChar char="q"/>
            </a:pPr>
            <a:r>
              <a:rPr lang="en-US" sz="2400" dirty="0"/>
              <a:t> </a:t>
            </a:r>
            <a:r>
              <a:rPr lang="en-US" sz="2400" dirty="0" err="1"/>
              <a:t>T’es</a:t>
            </a:r>
            <a:r>
              <a:rPr lang="en-US" sz="2400" dirty="0"/>
              <a:t>-t-il déjà </a:t>
            </a:r>
            <a:r>
              <a:rPr lang="en-US" sz="2400" dirty="0" err="1"/>
              <a:t>arrivé</a:t>
            </a:r>
            <a:r>
              <a:rPr lang="en-US" sz="2400" dirty="0"/>
              <a:t> de </a:t>
            </a:r>
            <a:r>
              <a:rPr lang="en-US" sz="2400" dirty="0" err="1"/>
              <a:t>te</a:t>
            </a:r>
            <a:r>
              <a:rPr lang="en-US" sz="2400" dirty="0"/>
              <a:t> chicaner au point de </a:t>
            </a:r>
            <a:r>
              <a:rPr lang="en-US" sz="2400" dirty="0" err="1"/>
              <a:t>couper</a:t>
            </a:r>
            <a:r>
              <a:rPr lang="en-US" sz="2400" dirty="0"/>
              <a:t> la relation ? De </a:t>
            </a:r>
            <a:r>
              <a:rPr lang="en-US" sz="2400" dirty="0" err="1"/>
              <a:t>vouloir</a:t>
            </a:r>
            <a:r>
              <a:rPr lang="en-US" sz="2400" dirty="0"/>
              <a:t> </a:t>
            </a:r>
            <a:r>
              <a:rPr lang="en-US" sz="2400" dirty="0" err="1"/>
              <a:t>te</a:t>
            </a:r>
            <a:r>
              <a:rPr lang="en-US" sz="2400" dirty="0"/>
              <a:t> </a:t>
            </a:r>
            <a:r>
              <a:rPr lang="en-US" sz="2400" dirty="0" err="1"/>
              <a:t>venger</a:t>
            </a:r>
            <a:r>
              <a:rPr lang="en-US" sz="2400" dirty="0"/>
              <a:t> ?</a:t>
            </a:r>
          </a:p>
          <a:p>
            <a:pPr lvl="1">
              <a:buFont typeface="Wingdings" panose="05000000000000000000" pitchFamily="2" charset="2"/>
              <a:buChar char="q"/>
            </a:pPr>
            <a:r>
              <a:rPr lang="en-US" sz="2400" dirty="0"/>
              <a:t> Comment </a:t>
            </a:r>
            <a:r>
              <a:rPr lang="en-US" sz="2400" dirty="0" err="1"/>
              <a:t>est-ce</a:t>
            </a:r>
            <a:r>
              <a:rPr lang="en-US" sz="2400" dirty="0"/>
              <a:t> que </a:t>
            </a:r>
            <a:r>
              <a:rPr lang="en-US" sz="2400" dirty="0" err="1"/>
              <a:t>l’Esprit</a:t>
            </a:r>
            <a:r>
              <a:rPr lang="en-US" sz="2400" dirty="0"/>
              <a:t> Saint a-t-il agit dans la vie de </a:t>
            </a:r>
            <a:r>
              <a:rPr lang="en-US" sz="2400" dirty="0" err="1"/>
              <a:t>ces</a:t>
            </a:r>
            <a:r>
              <a:rPr lang="en-US" sz="2400" dirty="0"/>
              <a:t> deux frères ?</a:t>
            </a:r>
          </a:p>
          <a:p>
            <a:pPr lvl="1">
              <a:buFont typeface="Wingdings" panose="05000000000000000000" pitchFamily="2" charset="2"/>
              <a:buChar char="q"/>
            </a:pPr>
            <a:r>
              <a:rPr lang="en-US" sz="2400" dirty="0"/>
              <a:t> À quoi </a:t>
            </a:r>
            <a:r>
              <a:rPr lang="en-US" sz="2400" dirty="0" err="1"/>
              <a:t>ça</a:t>
            </a:r>
            <a:r>
              <a:rPr lang="en-US" sz="2400" dirty="0"/>
              <a:t> </a:t>
            </a:r>
            <a:r>
              <a:rPr lang="en-US" sz="2400" dirty="0" err="1"/>
              <a:t>sert</a:t>
            </a:r>
            <a:r>
              <a:rPr lang="en-US" sz="2400" dirty="0"/>
              <a:t> de </a:t>
            </a:r>
            <a:r>
              <a:rPr lang="en-US" sz="2400" dirty="0" err="1"/>
              <a:t>bâtir</a:t>
            </a:r>
            <a:r>
              <a:rPr lang="en-US" sz="2400" dirty="0"/>
              <a:t> des </a:t>
            </a:r>
            <a:r>
              <a:rPr lang="en-US" sz="2400" dirty="0" err="1"/>
              <a:t>ponts</a:t>
            </a:r>
            <a:r>
              <a:rPr lang="en-US" sz="2400" dirty="0"/>
              <a:t>, </a:t>
            </a:r>
            <a:r>
              <a:rPr lang="en-US" sz="2400" dirty="0" err="1"/>
              <a:t>plutôt</a:t>
            </a:r>
            <a:r>
              <a:rPr lang="en-US" sz="2400" dirty="0"/>
              <a:t> que des </a:t>
            </a:r>
            <a:r>
              <a:rPr lang="en-US" sz="2400" dirty="0" err="1"/>
              <a:t>murs</a:t>
            </a:r>
            <a:r>
              <a:rPr lang="en-US" sz="2400" dirty="0"/>
              <a:t> ?</a:t>
            </a:r>
          </a:p>
          <a:p>
            <a:r>
              <a:rPr lang="en-US" sz="2400" dirty="0"/>
              <a:t>Note </a:t>
            </a:r>
            <a:r>
              <a:rPr lang="en-US" sz="2400" dirty="0" err="1"/>
              <a:t>maintenant</a:t>
            </a:r>
            <a:r>
              <a:rPr lang="en-US" sz="2400" dirty="0"/>
              <a:t> </a:t>
            </a:r>
            <a:r>
              <a:rPr lang="en-US" sz="2400" dirty="0" err="1"/>
              <a:t>tes</a:t>
            </a:r>
            <a:r>
              <a:rPr lang="en-US" sz="2400" dirty="0"/>
              <a:t> </a:t>
            </a:r>
            <a:r>
              <a:rPr lang="en-US" sz="2400" dirty="0" err="1"/>
              <a:t>réflexions</a:t>
            </a:r>
            <a:r>
              <a:rPr lang="en-US" sz="2400" dirty="0"/>
              <a:t> dans ton journal. </a:t>
            </a:r>
          </a:p>
        </p:txBody>
      </p:sp>
      <p:sp>
        <p:nvSpPr>
          <p:cNvPr id="2" name="Espace réservé de la date 1">
            <a:extLst>
              <a:ext uri="{FF2B5EF4-FFF2-40B4-BE49-F238E27FC236}">
                <a16:creationId xmlns:a16="http://schemas.microsoft.com/office/drawing/2014/main" id="{7ADBA66D-9B03-4ECB-B19A-954A6B505D5F}"/>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8C7E81F3-FFCD-4236-B158-26C78CAC6E11}" type="datetime1">
              <a:rPr lang="fr-FR" smtClean="0"/>
              <a:pPr rtl="0">
                <a:spcAft>
                  <a:spcPts val="600"/>
                </a:spcAft>
              </a:pPr>
              <a:t>01/03/2021</a:t>
            </a:fld>
            <a:endParaRPr lang="en-US"/>
          </a:p>
        </p:txBody>
      </p:sp>
    </p:spTree>
    <p:extLst>
      <p:ext uri="{BB962C8B-B14F-4D97-AF65-F5344CB8AC3E}">
        <p14:creationId xmlns:p14="http://schemas.microsoft.com/office/powerpoint/2010/main" val="1225370778"/>
      </p:ext>
    </p:extLst>
  </p:cSld>
  <p:clrMapOvr>
    <a:masterClrMapping/>
  </p:clrMapOvr>
</p:sld>
</file>

<file path=ppt/theme/theme1.xml><?xml version="1.0" encoding="utf-8"?>
<a:theme xmlns:a="http://schemas.openxmlformats.org/drawingml/2006/main" name="1_RetrospectVTI">
  <a:themeElements>
    <a:clrScheme name="Personnalisé 1">
      <a:dk1>
        <a:srgbClr val="FF0000"/>
      </a:dk1>
      <a:lt1>
        <a:sysClr val="window" lastClr="FFFFFF"/>
      </a:lt1>
      <a:dk2>
        <a:srgbClr val="FF0000"/>
      </a:dk2>
      <a:lt2>
        <a:srgbClr val="FFFFFF"/>
      </a:lt2>
      <a:accent1>
        <a:srgbClr val="FFFFF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770_TF56160789" id="{40A74638-567A-4C9B-92AC-92262F50CE33}" vid="{4EE5C211-F92E-4B7F-99D7-2D674A6AA5E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{9BF86414-16A5-418C-92F5-112984184350}tf56160789_win32</Template>
  <TotalTime>11061</TotalTime>
  <Words>4001</Words>
  <Application>Microsoft Office PowerPoint</Application>
  <PresentationFormat>Grand écran</PresentationFormat>
  <Paragraphs>422</Paragraphs>
  <Slides>36</Slides>
  <Notes>0</Notes>
  <HiddenSlides>0</HiddenSlides>
  <MMClips>3</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36</vt:i4>
      </vt:variant>
    </vt:vector>
  </HeadingPairs>
  <TitlesOfParts>
    <vt:vector size="43" baseType="lpstr">
      <vt:lpstr>Arial</vt:lpstr>
      <vt:lpstr>Bradley Hand ITC</vt:lpstr>
      <vt:lpstr>Calibri</vt:lpstr>
      <vt:lpstr>Cambria</vt:lpstr>
      <vt:lpstr>Comic Sans MS</vt:lpstr>
      <vt:lpstr>Wingdings</vt:lpstr>
      <vt:lpstr>1_RetrospectVTI</vt:lpstr>
      <vt:lpstr>Les fruits de L’Esprit Saint et le CRÉDO</vt:lpstr>
      <vt:lpstr> Catéchèse 3 </vt:lpstr>
      <vt:lpstr>   </vt:lpstr>
      <vt:lpstr>Pour profiter pleinement de la catéchèse, tu auras besoin</vt:lpstr>
      <vt:lpstr>I- Dieu se manifeste à travers moi par ses fruits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 Je crois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 veux être confirmé</dc:title>
  <dc:creator>Diane Roy</dc:creator>
  <cp:lastModifiedBy>Caroline Maillet-Rao</cp:lastModifiedBy>
  <cp:revision>44</cp:revision>
  <dcterms:created xsi:type="dcterms:W3CDTF">2020-12-10T17:06:50Z</dcterms:created>
  <dcterms:modified xsi:type="dcterms:W3CDTF">2021-03-01T16:50:24Z</dcterms:modified>
</cp:coreProperties>
</file>