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9" r:id="rId7"/>
    <p:sldId id="270" r:id="rId8"/>
    <p:sldId id="272" r:id="rId9"/>
    <p:sldId id="271" r:id="rId10"/>
    <p:sldId id="273" r:id="rId11"/>
    <p:sldId id="275" r:id="rId12"/>
    <p:sldId id="276" r:id="rId13"/>
    <p:sldId id="263" r:id="rId14"/>
    <p:sldId id="274" r:id="rId15"/>
    <p:sldId id="264" r:id="rId16"/>
    <p:sldId id="266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80C42-2AFF-4F58-9C8B-C3CEE865D702}" v="140" dt="2021-01-07T21:01:25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BB8os-eb_U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forchildren.org/languages/french/stories.php" TargetMode="External"/><Relationship Id="rId2" Type="http://schemas.openxmlformats.org/officeDocument/2006/relationships/hyperlink" Target="https://bibleforchildren.org/languages/french/home.php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www.theobule.org/baptem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theobule.org/video/le-fils-prodigue/18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theobule.org/video/colin-junia-et-l-amour-du-pere/18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theobule.org/video/que-se-passe-t-il-a-la-messe/12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B04FD-751B-4E62-9B0C-10E028BFB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2800" b="1" dirty="0">
                <a:latin typeface="Comic Sans MS" panose="030F0702030302020204" pitchFamily="66" charset="0"/>
              </a:rPr>
              <a:t>Catéchèses</a:t>
            </a:r>
            <a:br>
              <a:rPr lang="fr-CA" sz="2800" b="1" dirty="0">
                <a:latin typeface="Comic Sans MS" panose="030F0702030302020204" pitchFamily="66" charset="0"/>
              </a:rPr>
            </a:br>
            <a:br>
              <a:rPr lang="fr-CA" sz="2800" b="1" dirty="0">
                <a:latin typeface="Comic Sans MS" panose="030F0702030302020204" pitchFamily="66" charset="0"/>
              </a:rPr>
            </a:br>
            <a:r>
              <a:rPr lang="fr-CA" sz="2800" b="1" dirty="0">
                <a:latin typeface="Comic Sans MS" panose="030F0702030302020204" pitchFamily="66" charset="0"/>
              </a:rPr>
              <a:t>préparation aux </a:t>
            </a:r>
            <a:br>
              <a:rPr lang="fr-CA" sz="2800" b="1" dirty="0">
                <a:latin typeface="Comic Sans MS" panose="030F0702030302020204" pitchFamily="66" charset="0"/>
              </a:rPr>
            </a:br>
            <a:r>
              <a:rPr lang="fr-CA" sz="2800" b="1" dirty="0">
                <a:latin typeface="Comic Sans MS" panose="030F0702030302020204" pitchFamily="66" charset="0"/>
              </a:rPr>
              <a:t>sacrements de </a:t>
            </a:r>
            <a:br>
              <a:rPr lang="fr-CA" sz="2800" b="1" dirty="0">
                <a:latin typeface="Comic Sans MS" panose="030F0702030302020204" pitchFamily="66" charset="0"/>
              </a:rPr>
            </a:br>
            <a:r>
              <a:rPr lang="fr-CA" sz="2800" b="1" dirty="0">
                <a:latin typeface="Comic Sans MS" panose="030F0702030302020204" pitchFamily="66" charset="0"/>
              </a:rPr>
              <a:t>réconciliation </a:t>
            </a:r>
            <a:br>
              <a:rPr lang="fr-CA" sz="2800" b="1" dirty="0">
                <a:latin typeface="Comic Sans MS" panose="030F0702030302020204" pitchFamily="66" charset="0"/>
              </a:rPr>
            </a:br>
            <a:r>
              <a:rPr lang="fr-CA" sz="2800" b="1" dirty="0">
                <a:latin typeface="Comic Sans MS" panose="030F0702030302020204" pitchFamily="66" charset="0"/>
              </a:rPr>
              <a:t>et de première </a:t>
            </a:r>
            <a:br>
              <a:rPr lang="fr-CA" sz="2800" b="1" dirty="0">
                <a:latin typeface="Comic Sans MS" panose="030F0702030302020204" pitchFamily="66" charset="0"/>
              </a:rPr>
            </a:br>
            <a:r>
              <a:rPr lang="fr-CA" sz="2800" b="1" dirty="0">
                <a:latin typeface="Comic Sans MS" panose="030F0702030302020204" pitchFamily="66" charset="0"/>
              </a:rPr>
              <a:t>communion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38C306-7408-41DB-85C3-765403846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3" y="6048005"/>
            <a:ext cx="8045373" cy="742279"/>
          </a:xfrm>
        </p:spPr>
        <p:txBody>
          <a:bodyPr>
            <a:normAutofit fontScale="70000" lnSpcReduction="20000"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Développée par le CÉFFA</a:t>
            </a:r>
          </a:p>
          <a:p>
            <a:r>
              <a:rPr lang="fr-CA" dirty="0">
                <a:latin typeface="Comic Sans MS" panose="030F0702030302020204" pitchFamily="66" charset="0"/>
              </a:rPr>
              <a:t>Pour les paroisses francophones de l’ALBERTA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4348AF-0863-49D9-B7B8-6E609BBEF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965" y="5332292"/>
            <a:ext cx="1787023" cy="8089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075E6A2-A3F6-4FF7-AD98-54F39465778C}"/>
              </a:ext>
            </a:extLst>
          </p:cNvPr>
          <p:cNvSpPr txBox="1"/>
          <p:nvPr/>
        </p:nvSpPr>
        <p:spPr>
          <a:xfrm>
            <a:off x="9947247" y="6234478"/>
            <a:ext cx="2370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https://www.leceffa.ca/</a:t>
            </a:r>
          </a:p>
        </p:txBody>
      </p:sp>
    </p:spTree>
    <p:extLst>
      <p:ext uri="{BB962C8B-B14F-4D97-AF65-F5344CB8AC3E}">
        <p14:creationId xmlns:p14="http://schemas.microsoft.com/office/powerpoint/2010/main" val="258837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21F85-CD5B-4AB9-B021-62487E5E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98" y="286344"/>
            <a:ext cx="10178322" cy="1492132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Comic Sans MS" panose="030F0702030302020204" pitchFamily="66" charset="0"/>
              </a:rPr>
              <a:t>Que faire quand nous avons </a:t>
            </a:r>
            <a:br>
              <a:rPr lang="fr-CA" sz="3200" b="1" dirty="0">
                <a:latin typeface="Comic Sans MS" panose="030F0702030302020204" pitchFamily="66" charset="0"/>
              </a:rPr>
            </a:br>
            <a:r>
              <a:rPr lang="fr-CA" sz="3200" b="1" dirty="0">
                <a:latin typeface="Comic Sans MS" panose="030F0702030302020204" pitchFamily="66" charset="0"/>
              </a:rPr>
              <a:t>le cœur lourd, triste ?  </a:t>
            </a:r>
            <a:br>
              <a:rPr lang="fr-CA" sz="3200" dirty="0">
                <a:latin typeface="Comic Sans MS" panose="030F0702030302020204" pitchFamily="66" charset="0"/>
              </a:rPr>
            </a:br>
            <a:endParaRPr lang="fr-CA" sz="20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E4338-5716-48EB-A1E2-FCA17F13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80" y="1674693"/>
            <a:ext cx="10743252" cy="5086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Quand on a le cœur triste parce qu’on s’est chicané ou que l’on a pas été gentil, il y a plusieurs moyens de se sentir mieux :</a:t>
            </a:r>
          </a:p>
          <a:p>
            <a:pPr marL="1241425" indent="-342900"/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 peux essayer de te </a:t>
            </a: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réconcilier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avec la personne avec qui tu t’es chicané en allant la voir, en discutant, en demandant pardon et en la pardonnant. </a:t>
            </a: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1241425" indent="-342900"/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 peux aller à la messe et tu verras qu’au début, il y a un moment spécial où l’on demande à Dieu de nous pardonner nos mauvaises actions, que les grands appellent le péché.       C’est le cadeau du pardon pendant la messe !</a:t>
            </a:r>
          </a:p>
          <a:p>
            <a:pPr marL="1241425" indent="-342900"/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 peux aussi aller voir un prêtre et demander personnellement pardon à Dieu.                                                                                 C’est le cadeau du sacrement de Réconciliation ! </a:t>
            </a:r>
          </a:p>
          <a:p>
            <a:pPr marL="1241425" indent="-342900"/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Picture 4" descr="La Bible Emoji ou les Saintes Ecritures illustrées avec des émoticônes !">
            <a:extLst>
              <a:ext uri="{FF2B5EF4-FFF2-40B4-BE49-F238E27FC236}">
                <a16:creationId xmlns:a16="http://schemas.microsoft.com/office/drawing/2014/main" id="{1E4DA51B-E84B-4D50-ACCA-C652F146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64" y="96474"/>
            <a:ext cx="2569136" cy="12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5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21F85-CD5B-4AB9-B021-62487E5E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4" y="240071"/>
            <a:ext cx="10178322" cy="1492132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Comic Sans MS" panose="030F0702030302020204" pitchFamily="66" charset="0"/>
              </a:rPr>
              <a:t>Le cadeau du pardon à la messe  </a:t>
            </a:r>
            <a:br>
              <a:rPr lang="fr-CA" sz="3200" dirty="0">
                <a:latin typeface="Comic Sans MS" panose="030F0702030302020204" pitchFamily="66" charset="0"/>
              </a:rPr>
            </a:br>
            <a:endParaRPr lang="fr-CA" sz="20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E4338-5716-48EB-A1E2-FCA17F13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334" y="1284568"/>
            <a:ext cx="10685212" cy="5573432"/>
          </a:xfrm>
        </p:spPr>
        <p:txBody>
          <a:bodyPr>
            <a:normAutofit fontScale="62500" lnSpcReduction="20000"/>
          </a:bodyPr>
          <a:lstStyle/>
          <a:p>
            <a:r>
              <a:rPr lang="fr-CA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 te souviens que la messe commence avec le chant de rassemblement. En chantant tous ensemble, nous nous rappelons que nous sommes réunis en famille, la grande famille de Dieu !</a:t>
            </a:r>
          </a:p>
          <a:p>
            <a:r>
              <a:rPr lang="fr-CA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Juste après ce chant, commence le temps du pardon. Nous sommes invités à penser à nos mauvaises actions et à demander pardon à Dieu en récitant ou en chantant tous ensemble cette prière:</a:t>
            </a:r>
          </a:p>
          <a:p>
            <a:pPr lvl="6"/>
            <a:r>
              <a:rPr lang="fr-CA" sz="3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Seigneur prend pitié </a:t>
            </a:r>
          </a:p>
          <a:p>
            <a:pPr lvl="6"/>
            <a:r>
              <a:rPr lang="fr-CA" sz="3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 Christ prend pitié</a:t>
            </a:r>
          </a:p>
          <a:p>
            <a:pPr lvl="6"/>
            <a:r>
              <a:rPr lang="fr-CA" sz="3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Seigneur prend pitié </a:t>
            </a:r>
          </a:p>
          <a:p>
            <a:r>
              <a:rPr lang="fr-CA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Cela veut dire: </a:t>
            </a:r>
          </a:p>
          <a:p>
            <a:pPr lvl="6"/>
            <a:r>
              <a:rPr lang="fr-CA" sz="3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Seigneur, pardonne-moi</a:t>
            </a:r>
          </a:p>
          <a:p>
            <a:pPr lvl="6"/>
            <a:r>
              <a:rPr lang="fr-CA" sz="3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 Christ pardonne-moi</a:t>
            </a:r>
          </a:p>
          <a:p>
            <a:pPr lvl="6"/>
            <a:r>
              <a:rPr lang="fr-CA" sz="3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Seigneur, pardonne-moi</a:t>
            </a:r>
          </a:p>
          <a:p>
            <a:r>
              <a:rPr lang="fr-CA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Voici cette </a:t>
            </a:r>
            <a:r>
              <a:rPr lang="fr-CA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2"/>
              </a:rPr>
              <a:t>prière chantée </a:t>
            </a:r>
            <a:r>
              <a:rPr lang="fr-CA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par le groupe Glorious</a:t>
            </a:r>
          </a:p>
          <a:p>
            <a:r>
              <a:rPr lang="fr-CA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Ensuite, il y a les lectures…</a:t>
            </a:r>
          </a:p>
          <a:p>
            <a:pPr marL="0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Picture 4" descr="La Bible Emoji ou les Saintes Ecritures illustrées avec des émoticônes !">
            <a:extLst>
              <a:ext uri="{FF2B5EF4-FFF2-40B4-BE49-F238E27FC236}">
                <a16:creationId xmlns:a16="http://schemas.microsoft.com/office/drawing/2014/main" id="{1E4DA51B-E84B-4D50-ACCA-C652F146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64" y="0"/>
            <a:ext cx="2569136" cy="12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6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21F85-CD5B-4AB9-B021-62487E5E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988" y="337725"/>
            <a:ext cx="10178322" cy="1492132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Comic Sans MS" panose="030F0702030302020204" pitchFamily="66" charset="0"/>
              </a:rPr>
              <a:t>Le cadeau du sacrement de réconciliation</a:t>
            </a:r>
            <a:br>
              <a:rPr lang="fr-CA" sz="3200" b="1" dirty="0">
                <a:latin typeface="Comic Sans MS" panose="030F0702030302020204" pitchFamily="66" charset="0"/>
              </a:rPr>
            </a:br>
            <a:endParaRPr lang="fr-CA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E4338-5716-48EB-A1E2-FCA17F13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988" y="2555164"/>
            <a:ext cx="10685212" cy="5095414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Quand on demande pardon directement aux personnes ou à la messe, cela soulage notre cœur et nous nous sentons mieux, </a:t>
            </a: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mais pour se sentir vraiment bien dans notre cœur, être complétement libéré de ce péché, nous pouvons recevoir le pardon personnel pour cette mauvaise action, c’est le sacrement de réconciliation !</a:t>
            </a:r>
          </a:p>
          <a:p>
            <a:pPr marL="0" indent="0">
              <a:buNone/>
            </a:pPr>
            <a:endParaRPr lang="fr-CA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Nous découvrirons ce sacrement dans la prochaine catéchèse car c’est un cadeau très spécial qu’il faut prendre le temps de bien comprendre.   </a:t>
            </a:r>
          </a:p>
          <a:p>
            <a:pPr marL="0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Picture 4" descr="La Bible Emoji ou les Saintes Ecritures illustrées avec des émoticônes !">
            <a:extLst>
              <a:ext uri="{FF2B5EF4-FFF2-40B4-BE49-F238E27FC236}">
                <a16:creationId xmlns:a16="http://schemas.microsoft.com/office/drawing/2014/main" id="{1E4DA51B-E84B-4D50-ACCA-C652F146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64" y="0"/>
            <a:ext cx="2569136" cy="12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6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16877-0208-402C-BE3D-CD8AE516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80084"/>
            <a:ext cx="10178322" cy="1492132"/>
          </a:xfrm>
        </p:spPr>
        <p:txBody>
          <a:bodyPr>
            <a:normAutofit/>
          </a:bodyPr>
          <a:lstStyle/>
          <a:p>
            <a:r>
              <a:rPr lang="fr-CA" sz="3200">
                <a:latin typeface="Comic Sans MS" panose="030F0702030302020204" pitchFamily="66" charset="0"/>
              </a:rPr>
              <a:t>J’apprends à être avec Dieu en Priant</a:t>
            </a:r>
            <a:endParaRPr lang="fr-CA" sz="32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840222-D46A-45B7-99E7-D9385D242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50" y="926150"/>
            <a:ext cx="7399180" cy="5931850"/>
          </a:xfrm>
        </p:spPr>
        <p:txBody>
          <a:bodyPr>
            <a:normAutofit lnSpcReduction="10000"/>
          </a:bodyPr>
          <a:lstStyle/>
          <a:p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La prière, c’est ce qui te permet d’être avec Dieu ; c’est ton lien direct avec Dieu </a:t>
            </a:r>
          </a:p>
          <a:p>
            <a:pPr marL="0" indent="0">
              <a:buNone/>
            </a:pPr>
            <a:endParaRPr lang="fr-CA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Tu as déjà appris le Notre Père, la prière du chapelet. </a:t>
            </a:r>
          </a:p>
          <a:p>
            <a:endParaRPr lang="fr-CA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Aujourd’hui, j’apprend à prier avec les Paroles de la Bible                                                          qui me rappelle combien Dieu m’aime ! Cela s’appelle la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</a:rPr>
              <a:t>Lectio Divina.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  Voici la méthode:</a:t>
            </a:r>
          </a:p>
          <a:p>
            <a:pPr lvl="2"/>
            <a:r>
              <a:rPr lang="fr-CA" sz="1800" dirty="0">
                <a:solidFill>
                  <a:schemeClr val="accent1">
                    <a:lumMod val="75000"/>
                  </a:schemeClr>
                </a:solidFill>
              </a:rPr>
              <a:t>Choisis un passage de la Bible que tu aimes, </a:t>
            </a:r>
          </a:p>
          <a:p>
            <a:pPr lvl="2"/>
            <a:r>
              <a:rPr lang="fr-CA" sz="1800" dirty="0">
                <a:solidFill>
                  <a:schemeClr val="accent1">
                    <a:lumMod val="75000"/>
                  </a:schemeClr>
                </a:solidFill>
              </a:rPr>
              <a:t>Lis-le plusieurs fois pour bien le comprendre. </a:t>
            </a:r>
          </a:p>
          <a:p>
            <a:pPr lvl="2"/>
            <a:r>
              <a:rPr lang="fr-CA" sz="1800" dirty="0">
                <a:solidFill>
                  <a:schemeClr val="accent1">
                    <a:lumMod val="75000"/>
                  </a:schemeClr>
                </a:solidFill>
              </a:rPr>
              <a:t>Puis, laisse la Parole de Dieu entrer dans ton cœur et écoute ce que Dieu te dit personnellement. Tu peux fermer les yeux.</a:t>
            </a:r>
          </a:p>
          <a:p>
            <a:pPr lvl="2"/>
            <a:r>
              <a:rPr lang="fr-CA" sz="1800" dirty="0">
                <a:solidFill>
                  <a:schemeClr val="accent1">
                    <a:lumMod val="75000"/>
                  </a:schemeClr>
                </a:solidFill>
              </a:rPr>
              <a:t>Reste en silence avec Dieu les yeux fermés.</a:t>
            </a:r>
          </a:p>
          <a:p>
            <a:pPr lvl="2"/>
            <a:r>
              <a:rPr lang="fr-CA" sz="1800" dirty="0">
                <a:solidFill>
                  <a:schemeClr val="accent1">
                    <a:lumMod val="75000"/>
                  </a:schemeClr>
                </a:solidFill>
              </a:rPr>
              <a:t>Oui ! Tu peux prier dans ton lit ou dans un endroit où tu es à l’aise. </a:t>
            </a:r>
          </a:p>
          <a:p>
            <a:pPr lvl="2"/>
            <a:r>
              <a:rPr lang="fr-CA" sz="1800" dirty="0">
                <a:solidFill>
                  <a:schemeClr val="accent1">
                    <a:lumMod val="75000"/>
                  </a:schemeClr>
                </a:solidFill>
              </a:rPr>
              <a:t>Si une prière monte de ton cœur, écris-la dans ton carnet de prière !</a:t>
            </a:r>
          </a:p>
          <a:p>
            <a:endParaRPr lang="fr-CA" dirty="0">
              <a:solidFill>
                <a:srgbClr val="0070C0"/>
              </a:solidFill>
            </a:endParaRPr>
          </a:p>
          <a:p>
            <a:endParaRPr lang="fr-CA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3076" name="Picture 4" descr="La prière pour les nuls (10) – L'oraison : un cœur-à-cœur vital - Aide à la  prière - Vie chrétienne - famillechretienne.fr">
            <a:extLst>
              <a:ext uri="{FF2B5EF4-FFF2-40B4-BE49-F238E27FC236}">
                <a16:creationId xmlns:a16="http://schemas.microsoft.com/office/drawing/2014/main" id="{7C0C1EFC-7E92-4B19-B2F3-50E0A6FE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230" y="7457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Quand l'Église a dit &quot;non&quot; au chocolat">
            <a:extLst>
              <a:ext uri="{FF2B5EF4-FFF2-40B4-BE49-F238E27FC236}">
                <a16:creationId xmlns:a16="http://schemas.microsoft.com/office/drawing/2014/main" id="{DEBCEBDA-EFD8-4476-B485-2B55401ED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42" y="2237857"/>
            <a:ext cx="2088971" cy="13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fant lisant la bible photo stock. Image du hispanique - 33782276">
            <a:extLst>
              <a:ext uri="{FF2B5EF4-FFF2-40B4-BE49-F238E27FC236}">
                <a16:creationId xmlns:a16="http://schemas.microsoft.com/office/drawing/2014/main" id="{C25DEAE4-3DEE-4A41-9262-707C2679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20" y="3627972"/>
            <a:ext cx="1872362" cy="13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fant Lisant La Bible Au Lit Banque d'image et photos - Alamy">
            <a:extLst>
              <a:ext uri="{FF2B5EF4-FFF2-40B4-BE49-F238E27FC236}">
                <a16:creationId xmlns:a16="http://schemas.microsoft.com/office/drawing/2014/main" id="{83EF1C30-5F32-44BC-9A40-1FBD2C68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326" y="4969168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6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16877-0208-402C-BE3D-CD8AE516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55" y="180084"/>
            <a:ext cx="10875524" cy="857472"/>
          </a:xfrm>
        </p:spPr>
        <p:txBody>
          <a:bodyPr>
            <a:normAutofit/>
          </a:bodyPr>
          <a:lstStyle/>
          <a:p>
            <a:pPr algn="ctr"/>
            <a:r>
              <a:rPr lang="fr-CA" sz="2400" b="1" dirty="0">
                <a:latin typeface="Comic Sans MS" panose="030F0702030302020204" pitchFamily="66" charset="0"/>
              </a:rPr>
              <a:t>Voici quelques exemples de passages bibliques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840222-D46A-45B7-99E7-D9385D242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37556"/>
            <a:ext cx="10178322" cy="54681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2" descr="15 versets bibliques sur l'amour : Dieu est amour">
            <a:extLst>
              <a:ext uri="{FF2B5EF4-FFF2-40B4-BE49-F238E27FC236}">
                <a16:creationId xmlns:a16="http://schemas.microsoft.com/office/drawing/2014/main" id="{82A7F3BF-B006-4F22-BFE4-D90F4F33A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91" y="1437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amais séparés de l'amour de Dieu | Christian verses, Bible highlighting,  Bible quotes">
            <a:extLst>
              <a:ext uri="{FF2B5EF4-FFF2-40B4-BE49-F238E27FC236}">
                <a16:creationId xmlns:a16="http://schemas.microsoft.com/office/drawing/2014/main" id="{2CB49B5B-F5DA-4DB9-A8D8-AFF9F0706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54" y="3304223"/>
            <a:ext cx="2516221" cy="25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8 verset biblique sur l'amour | Versets bibliques, Versets, Biblique">
            <a:extLst>
              <a:ext uri="{FF2B5EF4-FFF2-40B4-BE49-F238E27FC236}">
                <a16:creationId xmlns:a16="http://schemas.microsoft.com/office/drawing/2014/main" id="{4422113F-8242-4669-9732-BB762BEF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03" y="950929"/>
            <a:ext cx="4132408" cy="23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Jean 13:34-35 - Aimez-vous les uns les autres | Versets de la bible, Parole  biblique, Versets bibliques">
            <a:extLst>
              <a:ext uri="{FF2B5EF4-FFF2-40B4-BE49-F238E27FC236}">
                <a16:creationId xmlns:a16="http://schemas.microsoft.com/office/drawing/2014/main" id="{D4677293-E04E-41BD-9EF4-DC4420CA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67" y="4279155"/>
            <a:ext cx="3088155" cy="23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imez-vous les uns les autres comme je vous ai aimés.">
            <a:extLst>
              <a:ext uri="{FF2B5EF4-FFF2-40B4-BE49-F238E27FC236}">
                <a16:creationId xmlns:a16="http://schemas.microsoft.com/office/drawing/2014/main" id="{CD4DAF56-835F-49B7-A9D2-6F2FEC7A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52" y="1352996"/>
            <a:ext cx="2750748" cy="27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uzzles">
            <a:extLst>
              <a:ext uri="{FF2B5EF4-FFF2-40B4-BE49-F238E27FC236}">
                <a16:creationId xmlns:a16="http://schemas.microsoft.com/office/drawing/2014/main" id="{371814FD-B061-4084-B95F-032D530E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34" y="3619852"/>
            <a:ext cx="3522574" cy="26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4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A1061-317B-47B2-A59B-FAAE025E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Idées pour ton coin prière</a:t>
            </a:r>
          </a:p>
        </p:txBody>
      </p:sp>
      <p:pic>
        <p:nvPicPr>
          <p:cNvPr id="6" name="Picture 4" descr="Mon carnet de prières à personnaliser - cartonné - Virginie Aladjidi,  Caroline Pellissier, Collectif, Lucile Ahrweiller - Achat Livre | fnac">
            <a:extLst>
              <a:ext uri="{FF2B5EF4-FFF2-40B4-BE49-F238E27FC236}">
                <a16:creationId xmlns:a16="http://schemas.microsoft.com/office/drawing/2014/main" id="{313BB3AC-5686-4CA1-8E99-C6297237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030" y="2616742"/>
            <a:ext cx="2141527" cy="29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2C5BAA-D9B7-4AF6-A682-3D98D71E9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578" y="1643973"/>
            <a:ext cx="7694501" cy="51677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Bricolage:  Je fabrique ou je trouve des objets sacrés pour mon coin prière:  aujourd’hui, je commence mon carnet de prière ! Je pourrais écrire dedans toutes les prières que j’aime, mes paroles préférées de la Bible et ce que tu as envie de dire Dieu.     </a:t>
            </a:r>
          </a:p>
          <a:p>
            <a:pPr>
              <a:lnSpc>
                <a:spcPct val="100000"/>
              </a:lnSpc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Fabrique ton carnet en mettant ensemble tous tes journaux de catéchèse et continue-le en ajoutant des pages…</a:t>
            </a:r>
          </a:p>
          <a:p>
            <a:pPr>
              <a:lnSpc>
                <a:spcPct val="100000"/>
              </a:lnSpc>
            </a:pP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Ou Demande à tes parents d’acheter un carnet et personnalise-le !                         </a:t>
            </a:r>
          </a:p>
          <a:p>
            <a:pPr lvl="2">
              <a:lnSpc>
                <a:spcPct val="100000"/>
              </a:lnSpc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 peux utiliser tes journaux de catéchèse, les découper et les coller dans les premières pages de ton carnet </a:t>
            </a:r>
          </a:p>
          <a:p>
            <a:pPr lvl="2">
              <a:lnSpc>
                <a:spcPct val="100000"/>
              </a:lnSpc>
            </a:pP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Trouve des images que tu aimes, imprime-les ou dessine les toi-même… </a:t>
            </a:r>
          </a:p>
          <a:p>
            <a:pPr lvl="2">
              <a:lnSpc>
                <a:spcPct val="100000"/>
              </a:lnSpc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Trouve des collants et écris tes paroles préférés !</a:t>
            </a:r>
          </a:p>
          <a:p>
            <a:pPr lvl="2">
              <a:lnSpc>
                <a:spcPct val="100000"/>
              </a:lnSpc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fr-CA" sz="2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À toi de jouer… laisse aller ta créativité 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ct val="100000"/>
              </a:lnSpc>
            </a:pPr>
            <a:endParaRPr lang="fr-CA" sz="1100" dirty="0"/>
          </a:p>
          <a:p>
            <a:pPr>
              <a:lnSpc>
                <a:spcPct val="100000"/>
              </a:lnSpc>
            </a:pPr>
            <a:endParaRPr lang="fr-CA" sz="1100" dirty="0"/>
          </a:p>
          <a:p>
            <a:pPr marL="0" indent="0">
              <a:lnSpc>
                <a:spcPct val="100000"/>
              </a:lnSpc>
              <a:buNone/>
            </a:pPr>
            <a:endParaRPr lang="fr-CA" sz="1100" dirty="0"/>
          </a:p>
          <a:p>
            <a:pPr>
              <a:lnSpc>
                <a:spcPct val="100000"/>
              </a:lnSpc>
            </a:pPr>
            <a:endParaRPr lang="fr-CA" sz="1100" dirty="0"/>
          </a:p>
          <a:p>
            <a:pPr>
              <a:lnSpc>
                <a:spcPct val="100000"/>
              </a:lnSpc>
            </a:pPr>
            <a:endParaRPr lang="fr-CA" sz="1100" dirty="0"/>
          </a:p>
          <a:p>
            <a:pPr>
              <a:lnSpc>
                <a:spcPct val="100000"/>
              </a:lnSpc>
            </a:pPr>
            <a:endParaRPr lang="fr-CA" sz="1100" dirty="0"/>
          </a:p>
        </p:txBody>
      </p:sp>
      <p:pic>
        <p:nvPicPr>
          <p:cNvPr id="5" name="Picture 4" descr="La Bible Emoji ou les Saintes Ecritures illustrées avec des émoticônes !">
            <a:extLst>
              <a:ext uri="{FF2B5EF4-FFF2-40B4-BE49-F238E27FC236}">
                <a16:creationId xmlns:a16="http://schemas.microsoft.com/office/drawing/2014/main" id="{EC973D05-9A89-475D-90E9-001AAD32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70" y="222769"/>
            <a:ext cx="2061809" cy="10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7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4BE15D-B5A7-45AB-8313-0D91E4E1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74293"/>
            <a:ext cx="10178322" cy="1492132"/>
          </a:xfrm>
        </p:spPr>
        <p:txBody>
          <a:bodyPr/>
          <a:lstStyle/>
          <a:p>
            <a:pPr algn="ctr"/>
            <a:r>
              <a:rPr lang="fr-CA" dirty="0">
                <a:latin typeface="Comic Sans MS" panose="030F0702030302020204" pitchFamily="66" charset="0"/>
              </a:rPr>
              <a:t>Rencontre ZOOM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4A2763-02AE-4002-81BC-E3C23200C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Catéchètes, vous pouvez aussi utiliser gratuitement la plateforme ZOOM pour rencontrer vos jeunes ! </a:t>
            </a:r>
          </a:p>
          <a:p>
            <a:r>
              <a:rPr lang="fr-CA" dirty="0"/>
              <a:t>https://zoom.us/</a:t>
            </a:r>
          </a:p>
        </p:txBody>
      </p:sp>
    </p:spTree>
    <p:extLst>
      <p:ext uri="{BB962C8B-B14F-4D97-AF65-F5344CB8AC3E}">
        <p14:creationId xmlns:p14="http://schemas.microsoft.com/office/powerpoint/2010/main" val="140626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1FC5E-335D-4770-AC67-612603D7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250" y="672917"/>
            <a:ext cx="5665857" cy="969766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latin typeface="Comic Sans MS" panose="030F0702030302020204" pitchFamily="66" charset="0"/>
              </a:rPr>
              <a:t>Bienvenue</a:t>
            </a:r>
          </a:p>
        </p:txBody>
      </p:sp>
      <p:pic>
        <p:nvPicPr>
          <p:cNvPr id="1028" name="Picture 4" descr="La Bible Emoji ou les Saintes Ecritures illustrées avec des émoticônes !">
            <a:extLst>
              <a:ext uri="{FF2B5EF4-FFF2-40B4-BE49-F238E27FC236}">
                <a16:creationId xmlns:a16="http://schemas.microsoft.com/office/drawing/2014/main" id="{1A7483D8-EB1E-415F-9996-A13414D26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07" y="7122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DBF1E2-358F-491A-A022-EDA5C4BFD8EB}"/>
              </a:ext>
            </a:extLst>
          </p:cNvPr>
          <p:cNvSpPr txBox="1"/>
          <p:nvPr/>
        </p:nvSpPr>
        <p:spPr>
          <a:xfrm>
            <a:off x="1189529" y="1909383"/>
            <a:ext cx="10604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Dieu a plein de cadeaux à te donner: on va découvrir ensemble quels sont ces cadeaux…</a:t>
            </a:r>
          </a:p>
          <a:p>
            <a:endParaRPr lang="fr-CA" dirty="0"/>
          </a:p>
          <a:p>
            <a:pPr algn="ctr"/>
            <a:r>
              <a:rPr lang="fr-CA" sz="4000" dirty="0"/>
              <a:t>Sais-tu que Dieu t’aime avec tes défauts ???</a:t>
            </a:r>
          </a:p>
          <a:p>
            <a:pPr algn="ctr"/>
            <a:endParaRPr lang="fr-CA" sz="2800" dirty="0"/>
          </a:p>
          <a:p>
            <a:pPr algn="just"/>
            <a:r>
              <a:rPr lang="fr-CA" sz="2800" dirty="0"/>
              <a:t>Tout au long de cette catéchèse, nous allons découvrir comment Dieu t’aime comme tu es.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0957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93DCB-F6EB-4BBD-B261-95FAD49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82" y="132308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fr-CA" sz="3600" dirty="0">
                <a:latin typeface="Comic Sans MS" panose="030F0702030302020204" pitchFamily="66" charset="0"/>
              </a:rPr>
              <a:t>pour bien participer à la </a:t>
            </a:r>
            <a:br>
              <a:rPr lang="fr-CA" sz="3600" dirty="0">
                <a:latin typeface="Comic Sans MS" panose="030F0702030302020204" pitchFamily="66" charset="0"/>
              </a:rPr>
            </a:br>
            <a:r>
              <a:rPr lang="fr-CA" sz="3600" dirty="0">
                <a:latin typeface="Comic Sans MS" panose="030F0702030302020204" pitchFamily="66" charset="0"/>
              </a:rPr>
              <a:t>catéchèse, cette semaine,</a:t>
            </a:r>
            <a:br>
              <a:rPr lang="fr-CA" sz="3600" dirty="0">
                <a:latin typeface="Comic Sans MS" panose="030F0702030302020204" pitchFamily="66" charset="0"/>
              </a:rPr>
            </a:br>
            <a:r>
              <a:rPr lang="fr-CA" sz="3600" b="1" dirty="0">
                <a:latin typeface="Comic Sans MS" panose="030F0702030302020204" pitchFamily="66" charset="0"/>
              </a:rPr>
              <a:t>tu as besoin</a:t>
            </a:r>
            <a:r>
              <a:rPr lang="fr-CA" sz="3600" dirty="0">
                <a:latin typeface="Comic Sans MS" panose="030F0702030302020204" pitchFamily="66" charset="0"/>
              </a:rPr>
              <a:t>: 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D0048-9E7E-43B9-A7F6-A41478CAD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482" y="1926680"/>
            <a:ext cx="4800600" cy="4737887"/>
          </a:xfrm>
        </p:spPr>
        <p:txBody>
          <a:bodyPr>
            <a:normAutofit fontScale="92500" lnSpcReduction="10000"/>
          </a:bodyPr>
          <a:lstStyle/>
          <a:p>
            <a:r>
              <a:rPr lang="fr-CA" sz="3000" b="1" dirty="0"/>
              <a:t>De ta Bible :</a:t>
            </a:r>
          </a:p>
          <a:p>
            <a:r>
              <a:rPr lang="fr-CA" sz="3000" dirty="0"/>
              <a:t>As-tu télécharger l’Application </a:t>
            </a:r>
            <a:r>
              <a:rPr lang="fr-CA" sz="3000" dirty="0">
                <a:hlinkClick r:id="rId2"/>
              </a:rPr>
              <a:t>La Bible App</a:t>
            </a:r>
            <a:r>
              <a:rPr lang="fr-CA" sz="3000" dirty="0"/>
              <a:t> </a:t>
            </a:r>
          </a:p>
          <a:p>
            <a:r>
              <a:rPr lang="fr-CA" sz="3000" dirty="0"/>
              <a:t>Voici la version pour les ordinateurs:  </a:t>
            </a:r>
            <a:r>
              <a:rPr lang="fr-CA" sz="3000" dirty="0">
                <a:hlinkClick r:id="rId3"/>
              </a:rPr>
              <a:t>Histoires bibliques</a:t>
            </a:r>
            <a:endParaRPr lang="fr-CA" sz="3000" dirty="0"/>
          </a:p>
          <a:p>
            <a:pPr marL="0" indent="0">
              <a:buNone/>
            </a:pPr>
            <a:r>
              <a:rPr lang="fr-CA" sz="3000" dirty="0">
                <a:hlinkClick r:id="rId3"/>
              </a:rPr>
              <a:t>https://bibleforchildren.org/languages/french/stories.php</a:t>
            </a:r>
            <a:endParaRPr lang="fr-CA" sz="3000" dirty="0"/>
          </a:p>
          <a:p>
            <a:r>
              <a:rPr lang="fr-CA" sz="3000" dirty="0"/>
              <a:t>Tu peux aussi te servir de ta bible en livre si tu en as une</a:t>
            </a:r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A3CED2-350C-48D6-8E1E-DFA73D377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507075"/>
            <a:ext cx="5694096" cy="4157492"/>
          </a:xfrm>
        </p:spPr>
        <p:txBody>
          <a:bodyPr>
            <a:noAutofit/>
          </a:bodyPr>
          <a:lstStyle/>
          <a:p>
            <a:r>
              <a:rPr lang="fr-CA" sz="2400" dirty="0"/>
              <a:t>De </a:t>
            </a:r>
            <a:r>
              <a:rPr lang="fr-CA" sz="2400" b="1" dirty="0"/>
              <a:t>ton journal de catéchèse </a:t>
            </a:r>
            <a:r>
              <a:rPr lang="fr-CA" sz="2400" dirty="0"/>
              <a:t>pour écrire tes réponses et des réflexions.</a:t>
            </a:r>
          </a:p>
          <a:p>
            <a:r>
              <a:rPr lang="fr-CA" sz="2400" dirty="0"/>
              <a:t>Télécharge ou Imprime ton journal de catéchèse Ici. </a:t>
            </a:r>
          </a:p>
          <a:p>
            <a:endParaRPr lang="fr-CA" sz="2400" dirty="0"/>
          </a:p>
          <a:p>
            <a:r>
              <a:rPr lang="fr-CA" sz="2400" dirty="0"/>
              <a:t>Es-tu </a:t>
            </a:r>
            <a:r>
              <a:rPr lang="fr-CA" sz="2400" b="1" dirty="0"/>
              <a:t>inscrit</a:t>
            </a:r>
            <a:r>
              <a:rPr lang="fr-CA" sz="2400" dirty="0"/>
              <a:t> gratuitement sur le site web </a:t>
            </a:r>
            <a:r>
              <a:rPr lang="fr-CA" sz="2400" dirty="0" err="1"/>
              <a:t>Théobule</a:t>
            </a:r>
            <a:r>
              <a:rPr lang="fr-CA" sz="2400" dirty="0"/>
              <a:t> pour regarder les vidéos: </a:t>
            </a:r>
          </a:p>
          <a:p>
            <a:pPr marL="0" indent="0">
              <a:buNone/>
            </a:pPr>
            <a:r>
              <a:rPr lang="fr-CA" sz="2400" dirty="0">
                <a:hlinkClick r:id="rId4"/>
              </a:rPr>
              <a:t>Site web </a:t>
            </a:r>
            <a:r>
              <a:rPr lang="fr-CA" sz="2400" dirty="0" err="1">
                <a:hlinkClick r:id="rId4"/>
              </a:rPr>
              <a:t>Théobule</a:t>
            </a:r>
            <a:endParaRPr lang="fr-CA" sz="2400" dirty="0"/>
          </a:p>
          <a:p>
            <a:pPr marL="0" indent="0">
              <a:buNone/>
            </a:pPr>
            <a:r>
              <a:rPr lang="fr-CA" sz="2400" dirty="0"/>
              <a:t>Ou  </a:t>
            </a:r>
            <a:r>
              <a:rPr lang="fr-CA" sz="2400" dirty="0">
                <a:hlinkClick r:id="rId4"/>
              </a:rPr>
              <a:t>https://www.theobule.org/bapteme</a:t>
            </a:r>
            <a:endParaRPr lang="fr-CA" sz="2400" dirty="0"/>
          </a:p>
        </p:txBody>
      </p:sp>
      <p:pic>
        <p:nvPicPr>
          <p:cNvPr id="2050" name="Picture 2" descr="La Bible pour les enfants avec une application à télécharger">
            <a:extLst>
              <a:ext uri="{FF2B5EF4-FFF2-40B4-BE49-F238E27FC236}">
                <a16:creationId xmlns:a16="http://schemas.microsoft.com/office/drawing/2014/main" id="{C248967A-5838-4ED3-BB74-63A9C6D5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20" y="-169932"/>
            <a:ext cx="2677006" cy="267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2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21F85-CD5B-4AB9-B021-62487E5E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21" y="232342"/>
            <a:ext cx="10178322" cy="1492132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Comic Sans MS" panose="030F0702030302020204" pitchFamily="66" charset="0"/>
              </a:rPr>
              <a:t>Dieu te donne tous ces cadeaux parce qu’il t’aime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E4338-5716-48EB-A1E2-FCA17F13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300" y="2061944"/>
            <a:ext cx="10773387" cy="4796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On commence par un Jeu: c’est une scénette dans laquelle tu dois te chicaner avec la personne qui t’accompagne !!!</a:t>
            </a:r>
          </a:p>
          <a:p>
            <a:pPr marL="0" indent="0">
              <a:buNone/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1241425" indent="-342900"/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Fait comme si tu te chicanais avec la personne qui t’accompagne </a:t>
            </a:r>
          </a:p>
          <a:p>
            <a:pPr marL="1241425" indent="-342900"/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Trouve un sujet de chicane: tu peux essayer de te rappeler ta dernière chicane que tu as eu avec tes frères ou sœurs, avec tes parents ou </a:t>
            </a:r>
            <a:r>
              <a:rPr lang="fr-CA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un-e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de tes ami-e-s ; ou simplement trouve un sujet qui te fâche. </a:t>
            </a:r>
          </a:p>
          <a:p>
            <a:pPr marL="1241425" indent="-342900"/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Dit à la personne qui t’accompagne pourquoi tu es </a:t>
            </a:r>
            <a:r>
              <a:rPr lang="fr-CA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fâché-e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1241425" indent="-342900"/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Laisse la personne qui t’accompagne exprimer aussi pourquoi elle n’est pas contente.     </a:t>
            </a:r>
          </a:p>
          <a:p>
            <a:pPr marL="1241425" indent="-342900"/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Picture 4" descr="La Bible Emoji ou les Saintes Ecritures illustrées avec des émoticônes !">
            <a:extLst>
              <a:ext uri="{FF2B5EF4-FFF2-40B4-BE49-F238E27FC236}">
                <a16:creationId xmlns:a16="http://schemas.microsoft.com/office/drawing/2014/main" id="{1E4DA51B-E84B-4D50-ACCA-C652F146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876" y="734852"/>
            <a:ext cx="2569136" cy="12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9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21F85-CD5B-4AB9-B021-62487E5E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21" y="232342"/>
            <a:ext cx="10178322" cy="1492132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Comic Sans MS" panose="030F0702030302020204" pitchFamily="66" charset="0"/>
              </a:rPr>
              <a:t>Dieu te donne tous ces cadeaux parce qu’il t’aime !                     </a:t>
            </a:r>
            <a:r>
              <a:rPr lang="fr-CA" sz="1600" b="1" dirty="0">
                <a:latin typeface="Comic Sans MS" panose="030F0702030302020204" pitchFamily="66" charset="0"/>
              </a:rPr>
              <a:t>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E4338-5716-48EB-A1E2-FCA17F13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721" y="2061944"/>
            <a:ext cx="10983479" cy="4796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Maintenant, discute avec la personne qui t’accompagne de tes émotions et de tes réactions quand tu te chicanes: </a:t>
            </a:r>
          </a:p>
          <a:p>
            <a:pPr marL="0" indent="0">
              <a:buNone/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1241425" indent="-342900"/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Que ressens-tu à l’intérieur quand tu es </a:t>
            </a:r>
            <a:r>
              <a:rPr lang="fr-CA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fâché-e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? Fait la liste de toutes tes émotions.</a:t>
            </a:r>
          </a:p>
          <a:p>
            <a:pPr marL="1241425" indent="-342900"/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Es-tu capable </a:t>
            </a: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d’écouter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les arguments de l’autre ? Oui ? Non ? Pourquoi ?</a:t>
            </a:r>
          </a:p>
          <a:p>
            <a:pPr marL="1241425" indent="-342900"/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Penses-tu que tu as raison ?</a:t>
            </a:r>
          </a:p>
          <a:p>
            <a:pPr marL="1241425" indent="-342900"/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Comment te sens-tu après une chicane ? </a:t>
            </a:r>
          </a:p>
          <a:p>
            <a:pPr marL="1241425" indent="-342900"/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Comment réagis-tu ? Qu’as-tu envie de faire ?</a:t>
            </a:r>
          </a:p>
          <a:p>
            <a:pPr marL="1241425" indent="-342900"/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Picture 4" descr="La Bible Emoji ou les Saintes Ecritures illustrées avec des émoticônes !">
            <a:extLst>
              <a:ext uri="{FF2B5EF4-FFF2-40B4-BE49-F238E27FC236}">
                <a16:creationId xmlns:a16="http://schemas.microsoft.com/office/drawing/2014/main" id="{1E4DA51B-E84B-4D50-ACCA-C652F146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120" y="688600"/>
            <a:ext cx="2569136" cy="12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3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21F85-CD5B-4AB9-B021-62487E5E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62" y="174025"/>
            <a:ext cx="10178322" cy="1492132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Comic Sans MS" panose="030F0702030302020204" pitchFamily="66" charset="0"/>
              </a:rPr>
              <a:t>Est-ce que dieu m’aime toujours quand je me chicane, que je me fâche ou que je suis méchant ?</a:t>
            </a:r>
            <a:endParaRPr lang="fr-CA" sz="1600" b="1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E4338-5716-48EB-A1E2-FCA17F13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824" y="2528933"/>
            <a:ext cx="10743252" cy="4684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Sais-tu que Jésus a raconté une histoire à propos d’un fils qui se fâche avec son père ? C’est l’histoire (parabole) du fils prodigue.    Lis-là dans ta Bible, puis Écoute-là dans la vidéo :</a:t>
            </a:r>
          </a:p>
          <a:p>
            <a:pPr marL="0" indent="0">
              <a:buNone/>
            </a:pPr>
            <a:endParaRPr lang="fr-CA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1241425" indent="-342900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Cherche dans ta bible le texte dans l’évangile de Luc, chapitre 15, lignes 11 à 32.</a:t>
            </a:r>
          </a:p>
          <a:p>
            <a:pPr marL="1241425" indent="-342900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Et écoute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2"/>
              </a:rPr>
              <a:t>L'histoire du fils prodigue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racontée dans cette vidéo</a:t>
            </a:r>
          </a:p>
          <a:p>
            <a:pPr marL="898525" indent="0">
              <a:buNone/>
            </a:pP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898525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Picture 4" descr="La Bible Emoji ou les Saintes Ecritures illustrées avec des émoticônes !">
            <a:extLst>
              <a:ext uri="{FF2B5EF4-FFF2-40B4-BE49-F238E27FC236}">
                <a16:creationId xmlns:a16="http://schemas.microsoft.com/office/drawing/2014/main" id="{1E4DA51B-E84B-4D50-ACCA-C652F146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977" y="686522"/>
            <a:ext cx="2200428" cy="11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2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21F85-CD5B-4AB9-B021-62487E5E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69" y="449233"/>
            <a:ext cx="10178322" cy="1779061"/>
          </a:xfrm>
        </p:spPr>
        <p:txBody>
          <a:bodyPr>
            <a:normAutofit fontScale="90000"/>
          </a:bodyPr>
          <a:lstStyle/>
          <a:p>
            <a:r>
              <a:rPr lang="fr-CA" sz="3200" b="1" dirty="0">
                <a:latin typeface="Comic Sans MS" panose="030F0702030302020204" pitchFamily="66" charset="0"/>
              </a:rPr>
              <a:t>Comment comprends-tu cette histoire ?</a:t>
            </a:r>
            <a:br>
              <a:rPr lang="fr-CA" sz="3200" b="1" dirty="0">
                <a:latin typeface="Comic Sans MS" panose="030F0702030302020204" pitchFamily="66" charset="0"/>
              </a:rPr>
            </a:br>
            <a:br>
              <a:rPr lang="fr-CA" sz="3200" b="1" dirty="0">
                <a:latin typeface="Comic Sans MS" panose="030F0702030302020204" pitchFamily="66" charset="0"/>
              </a:rPr>
            </a:br>
            <a:br>
              <a:rPr lang="fr-CA" sz="3200" dirty="0">
                <a:latin typeface="Comic Sans MS" panose="030F0702030302020204" pitchFamily="66" charset="0"/>
              </a:rPr>
            </a:br>
            <a:r>
              <a:rPr lang="fr-CA" sz="3200" dirty="0">
                <a:latin typeface="Comic Sans MS" panose="030F0702030302020204" pitchFamily="66" charset="0"/>
              </a:rPr>
              <a:t> </a:t>
            </a:r>
            <a:br>
              <a:rPr lang="fr-CA" sz="3200" dirty="0">
                <a:latin typeface="Comic Sans MS" panose="030F0702030302020204" pitchFamily="66" charset="0"/>
              </a:rPr>
            </a:br>
            <a:br>
              <a:rPr lang="fr-CA" sz="3200" dirty="0">
                <a:latin typeface="Comic Sans MS" panose="030F0702030302020204" pitchFamily="66" charset="0"/>
              </a:rPr>
            </a:br>
            <a:br>
              <a:rPr lang="fr-CA" sz="3200" dirty="0">
                <a:latin typeface="Comic Sans MS" panose="030F0702030302020204" pitchFamily="66" charset="0"/>
              </a:rPr>
            </a:br>
            <a:br>
              <a:rPr lang="fr-CA" sz="3200" dirty="0">
                <a:latin typeface="Comic Sans MS" panose="030F0702030302020204" pitchFamily="66" charset="0"/>
              </a:rPr>
            </a:br>
            <a:br>
              <a:rPr lang="fr-CA" sz="3200" dirty="0">
                <a:latin typeface="Comic Sans MS" panose="030F0702030302020204" pitchFamily="66" charset="0"/>
              </a:rPr>
            </a:br>
            <a:br>
              <a:rPr lang="fr-CA" sz="3200" dirty="0">
                <a:latin typeface="Comic Sans MS" panose="030F0702030302020204" pitchFamily="66" charset="0"/>
              </a:rPr>
            </a:br>
            <a:br>
              <a:rPr lang="fr-CA" sz="3200" dirty="0">
                <a:latin typeface="Comic Sans MS" panose="030F0702030302020204" pitchFamily="66" charset="0"/>
              </a:rPr>
            </a:br>
            <a:endParaRPr lang="fr-CA" sz="20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E4338-5716-48EB-A1E2-FCA17F13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586" y="2334827"/>
            <a:ext cx="10986454" cy="429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Maintenant, regarde comment d’autres enfants en parlent:</a:t>
            </a:r>
          </a:p>
          <a:p>
            <a:pPr marL="0" indent="0">
              <a:buNone/>
            </a:pPr>
            <a:endParaRPr lang="fr-CA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2"/>
              </a:rPr>
              <a:t>Colin,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2"/>
              </a:rPr>
              <a:t>Junia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2"/>
              </a:rPr>
              <a:t> et l'amour du père</a:t>
            </a:r>
            <a:endParaRPr lang="fr-FR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FR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À ton tour, explique à la personne qui t’accompagne comment tu comprends cette histoire et écrit un résumé dans ton journal de catéchèse</a:t>
            </a:r>
            <a:endParaRPr lang="fr-FR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FR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898525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Picture 4" descr="La Bible Emoji ou les Saintes Ecritures illustrées avec des émoticônes !">
            <a:extLst>
              <a:ext uri="{FF2B5EF4-FFF2-40B4-BE49-F238E27FC236}">
                <a16:creationId xmlns:a16="http://schemas.microsoft.com/office/drawing/2014/main" id="{1E4DA51B-E84B-4D50-ACCA-C652F146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79" y="1139035"/>
            <a:ext cx="2569136" cy="12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7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21F85-CD5B-4AB9-B021-62487E5E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13" y="440357"/>
            <a:ext cx="3867002" cy="1492132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Comic Sans MS" panose="030F0702030302020204" pitchFamily="66" charset="0"/>
              </a:rPr>
              <a:t>Dieu m’aime !</a:t>
            </a:r>
            <a:endParaRPr lang="fr-CA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E4338-5716-48EB-A1E2-FCA17F13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328" y="1848880"/>
            <a:ext cx="10743252" cy="4796056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L’histoire du Fils prodigue nous montre que Dieu nous aime toujours même si, parfois, nous ne sommes pas très gentil, que nous faisons des méchancetés, des bêtises. </a:t>
            </a:r>
          </a:p>
          <a:p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Souviens-toi, tu es ENFANT DE DIEU depuis ton baptême et que  Dieu t’aime comme un papa ou une maman aime ses enfants !</a:t>
            </a:r>
          </a:p>
          <a:p>
            <a:endParaRPr lang="fr-CA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Dans la Bible, il y a plein d’autres histoires dans lesquelles Dieu nous montre tout l’amour qu’il a pour nous.</a:t>
            </a:r>
          </a:p>
          <a:p>
            <a:pPr marL="0" indent="0">
              <a:buNone/>
            </a:pPr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Peux-tu en trouver une que tu préfères ???  </a:t>
            </a:r>
          </a:p>
          <a:p>
            <a:pPr marL="0" indent="0">
              <a:buNone/>
            </a:pPr>
            <a:endParaRPr lang="fr-CA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898525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Picture 4" descr="La Bible Emoji ou les Saintes Ecritures illustrées avec des émoticônes !">
            <a:extLst>
              <a:ext uri="{FF2B5EF4-FFF2-40B4-BE49-F238E27FC236}">
                <a16:creationId xmlns:a16="http://schemas.microsoft.com/office/drawing/2014/main" id="{1E4DA51B-E84B-4D50-ACCA-C652F146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44" y="0"/>
            <a:ext cx="2569136" cy="12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21F85-CD5B-4AB9-B021-62487E5E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22" y="393361"/>
            <a:ext cx="7536280" cy="1492132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Comic Sans MS" panose="030F0702030302020204" pitchFamily="66" charset="0"/>
              </a:rPr>
              <a:t>Dieu m’aime ! </a:t>
            </a:r>
            <a:br>
              <a:rPr lang="fr-CA" sz="3200" dirty="0">
                <a:latin typeface="Comic Sans MS" panose="030F0702030302020204" pitchFamily="66" charset="0"/>
              </a:rPr>
            </a:br>
            <a:endParaRPr lang="fr-CA" sz="20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E4338-5716-48EB-A1E2-FCA17F13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709" y="1597594"/>
            <a:ext cx="10768612" cy="5095733"/>
          </a:xfrm>
        </p:spPr>
        <p:txBody>
          <a:bodyPr>
            <a:normAutofit lnSpcReduction="10000"/>
          </a:bodyPr>
          <a:lstStyle/>
          <a:p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Quelle histoire as-tu trouvé dans la Bible qui te parle de l’amour de Dieu ? 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Discute avec la personne qui t’accompagne de cette histoire, comment tu la comprends. </a:t>
            </a:r>
          </a:p>
          <a:p>
            <a:endParaRPr lang="fr-CA" sz="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Souviens-toi que Dieu te parle à travers cette histoire, alors dis-moi:</a:t>
            </a:r>
          </a:p>
          <a:p>
            <a:pPr lvl="1"/>
            <a:r>
              <a:rPr lang="fr-CA" sz="2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comment est-ce que cette histoire t’inspire dans ta propre vie ? </a:t>
            </a:r>
          </a:p>
          <a:p>
            <a:pPr lvl="1"/>
            <a:r>
              <a:rPr lang="fr-CA" sz="2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Qu’est-ce que Dieu t’a dit à toi personnellement ? </a:t>
            </a:r>
          </a:p>
          <a:p>
            <a:pPr lvl="1"/>
            <a:r>
              <a:rPr lang="fr-CA" sz="2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Comment peux-tu intégrer l’enseignement de Dieu dans ta vie ? </a:t>
            </a:r>
          </a:p>
          <a:p>
            <a:pPr marL="457200" lvl="1" indent="0">
              <a:buNone/>
            </a:pPr>
            <a:r>
              <a:rPr lang="fr-CA" sz="2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fr-CA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Maintenant écris dans ton journal de catéchèse pourquoi tu as choisi cette histoire. Tu peux aussi faire un dessin. </a:t>
            </a:r>
          </a:p>
          <a:p>
            <a:endParaRPr lang="fr-CA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898525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hlinkClick r:id="rId2"/>
            </a:endParaRPr>
          </a:p>
          <a:p>
            <a:pPr marL="1241425" indent="-342900"/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Picture 4" descr="La Bible Emoji ou les Saintes Ecritures illustrées avec des émoticônes !">
            <a:extLst>
              <a:ext uri="{FF2B5EF4-FFF2-40B4-BE49-F238E27FC236}">
                <a16:creationId xmlns:a16="http://schemas.microsoft.com/office/drawing/2014/main" id="{1E4DA51B-E84B-4D50-ACCA-C652F146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517" y="286344"/>
            <a:ext cx="2569136" cy="12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75331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1380</Words>
  <Application>Microsoft Office PowerPoint</Application>
  <PresentationFormat>Grand écran</PresentationFormat>
  <Paragraphs>150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Gill Sans MT</vt:lpstr>
      <vt:lpstr>Impact</vt:lpstr>
      <vt:lpstr>Badge</vt:lpstr>
      <vt:lpstr>Catéchèses  préparation aux  sacrements de  réconciliation  et de première  communion</vt:lpstr>
      <vt:lpstr>Bienvenue</vt:lpstr>
      <vt:lpstr>pour bien participer à la  catéchèse, cette semaine, tu as besoin:  </vt:lpstr>
      <vt:lpstr>Dieu te donne tous ces cadeaux parce qu’il t’aime !</vt:lpstr>
      <vt:lpstr>Dieu te donne tous ces cadeaux parce qu’il t’aime !                     (suite)</vt:lpstr>
      <vt:lpstr>Est-ce que dieu m’aime toujours quand je me chicane, que je me fâche ou que je suis méchant ?</vt:lpstr>
      <vt:lpstr>Comment comprends-tu cette histoire ?           </vt:lpstr>
      <vt:lpstr>Dieu m’aime !</vt:lpstr>
      <vt:lpstr>Dieu m’aime !  </vt:lpstr>
      <vt:lpstr>Que faire quand nous avons  le cœur lourd, triste ?   </vt:lpstr>
      <vt:lpstr>Le cadeau du pardon à la messe   </vt:lpstr>
      <vt:lpstr>Le cadeau du sacrement de réconciliation </vt:lpstr>
      <vt:lpstr>J’apprends à être avec Dieu en Priant</vt:lpstr>
      <vt:lpstr>Voici quelques exemples de passages bibliques</vt:lpstr>
      <vt:lpstr>Idées pour ton coin prière</vt:lpstr>
      <vt:lpstr>Rencontre ZOOM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Catéchèses  préparation aux  sacrements de  réconciliation  et de première  communion</dc:title>
  <dc:creator>Caroline Maillet-Rao</dc:creator>
  <cp:lastModifiedBy>Caroline Maillet-Rao</cp:lastModifiedBy>
  <cp:revision>4</cp:revision>
  <dcterms:created xsi:type="dcterms:W3CDTF">2021-01-07T20:48:44Z</dcterms:created>
  <dcterms:modified xsi:type="dcterms:W3CDTF">2021-01-11T21:09:01Z</dcterms:modified>
</cp:coreProperties>
</file>