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8"/>
  </p:notesMasterIdLst>
  <p:handoutMasterIdLst>
    <p:handoutMasterId r:id="rId29"/>
  </p:handoutMasterIdLst>
  <p:sldIdLst>
    <p:sldId id="257" r:id="rId2"/>
    <p:sldId id="264" r:id="rId3"/>
    <p:sldId id="262" r:id="rId4"/>
    <p:sldId id="261" r:id="rId5"/>
    <p:sldId id="265" r:id="rId6"/>
    <p:sldId id="268" r:id="rId7"/>
    <p:sldId id="276" r:id="rId8"/>
    <p:sldId id="277" r:id="rId9"/>
    <p:sldId id="280" r:id="rId10"/>
    <p:sldId id="281" r:id="rId11"/>
    <p:sldId id="270" r:id="rId12"/>
    <p:sldId id="267" r:id="rId13"/>
    <p:sldId id="272" r:id="rId14"/>
    <p:sldId id="275" r:id="rId15"/>
    <p:sldId id="274" r:id="rId16"/>
    <p:sldId id="282" r:id="rId17"/>
    <p:sldId id="283" r:id="rId18"/>
    <p:sldId id="286" r:id="rId19"/>
    <p:sldId id="285" r:id="rId20"/>
    <p:sldId id="284" r:id="rId21"/>
    <p:sldId id="279" r:id="rId22"/>
    <p:sldId id="287" r:id="rId23"/>
    <p:sldId id="288" r:id="rId24"/>
    <p:sldId id="290" r:id="rId25"/>
    <p:sldId id="289" r:id="rId26"/>
    <p:sldId id="271" r:id="rId2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Maillet-Rao" initials="CMR" lastIdx="1" clrIdx="0">
    <p:extLst>
      <p:ext uri="{19B8F6BF-5375-455C-9EA6-DF929625EA0E}">
        <p15:presenceInfo xmlns:p15="http://schemas.microsoft.com/office/powerpoint/2012/main" userId="S::caromaro@csno.ab.ca::bfd1aff5-dd21-40de-a7ff-1edd1a258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114" d="100"/>
          <a:sy n="114" d="100"/>
        </p:scale>
        <p:origin x="384" y="10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aillet-Rao" userId="bfd1aff5-dd21-40de-a7ff-1edd1a258d0f" providerId="ADAL" clId="{45EA1CFD-04A8-4972-A43C-8C47A39C2BFA}"/>
    <pc:docChg chg="modSld">
      <pc:chgData name="Caroline Maillet-Rao" userId="bfd1aff5-dd21-40de-a7ff-1edd1a258d0f" providerId="ADAL" clId="{45EA1CFD-04A8-4972-A43C-8C47A39C2BFA}" dt="2021-01-20T20:43:39.144" v="15" actId="113"/>
      <pc:docMkLst>
        <pc:docMk/>
      </pc:docMkLst>
      <pc:sldChg chg="modSp mod">
        <pc:chgData name="Caroline Maillet-Rao" userId="bfd1aff5-dd21-40de-a7ff-1edd1a258d0f" providerId="ADAL" clId="{45EA1CFD-04A8-4972-A43C-8C47A39C2BFA}" dt="2021-01-20T20:37:36.952" v="1" actId="20577"/>
        <pc:sldMkLst>
          <pc:docMk/>
          <pc:sldMk cId="2499442028" sldId="274"/>
        </pc:sldMkLst>
        <pc:spChg chg="mod">
          <ac:chgData name="Caroline Maillet-Rao" userId="bfd1aff5-dd21-40de-a7ff-1edd1a258d0f" providerId="ADAL" clId="{45EA1CFD-04A8-4972-A43C-8C47A39C2BFA}" dt="2021-01-20T20:37:36.952" v="1" actId="20577"/>
          <ac:spMkLst>
            <pc:docMk/>
            <pc:sldMk cId="2499442028" sldId="274"/>
            <ac:spMk id="3" creationId="{BBCB6404-83C2-4656-858D-CF722C6B5694}"/>
          </ac:spMkLst>
        </pc:spChg>
      </pc:sldChg>
      <pc:sldChg chg="modSp mod">
        <pc:chgData name="Caroline Maillet-Rao" userId="bfd1aff5-dd21-40de-a7ff-1edd1a258d0f" providerId="ADAL" clId="{45EA1CFD-04A8-4972-A43C-8C47A39C2BFA}" dt="2021-01-20T20:38:07.870" v="3" actId="20577"/>
        <pc:sldMkLst>
          <pc:docMk/>
          <pc:sldMk cId="3028642093" sldId="282"/>
        </pc:sldMkLst>
        <pc:spChg chg="mod">
          <ac:chgData name="Caroline Maillet-Rao" userId="bfd1aff5-dd21-40de-a7ff-1edd1a258d0f" providerId="ADAL" clId="{45EA1CFD-04A8-4972-A43C-8C47A39C2BFA}" dt="2021-01-20T20:38:07.870" v="3" actId="20577"/>
          <ac:spMkLst>
            <pc:docMk/>
            <pc:sldMk cId="3028642093" sldId="282"/>
            <ac:spMk id="3" creationId="{BBCB6404-83C2-4656-858D-CF722C6B5694}"/>
          </ac:spMkLst>
        </pc:spChg>
      </pc:sldChg>
      <pc:sldChg chg="modSp mod">
        <pc:chgData name="Caroline Maillet-Rao" userId="bfd1aff5-dd21-40de-a7ff-1edd1a258d0f" providerId="ADAL" clId="{45EA1CFD-04A8-4972-A43C-8C47A39C2BFA}" dt="2021-01-20T20:38:38.381" v="5" actId="20577"/>
        <pc:sldMkLst>
          <pc:docMk/>
          <pc:sldMk cId="3168540173" sldId="283"/>
        </pc:sldMkLst>
        <pc:spChg chg="mod">
          <ac:chgData name="Caroline Maillet-Rao" userId="bfd1aff5-dd21-40de-a7ff-1edd1a258d0f" providerId="ADAL" clId="{45EA1CFD-04A8-4972-A43C-8C47A39C2BFA}" dt="2021-01-20T20:38:38.381" v="5" actId="20577"/>
          <ac:spMkLst>
            <pc:docMk/>
            <pc:sldMk cId="3168540173" sldId="283"/>
            <ac:spMk id="5" creationId="{FD180B19-8B86-4940-A8B1-3106B94B48EF}"/>
          </ac:spMkLst>
        </pc:spChg>
      </pc:sldChg>
      <pc:sldChg chg="modSp mod">
        <pc:chgData name="Caroline Maillet-Rao" userId="bfd1aff5-dd21-40de-a7ff-1edd1a258d0f" providerId="ADAL" clId="{45EA1CFD-04A8-4972-A43C-8C47A39C2BFA}" dt="2021-01-20T20:43:39.144" v="15" actId="113"/>
        <pc:sldMkLst>
          <pc:docMk/>
          <pc:sldMk cId="1731539966" sldId="290"/>
        </pc:sldMkLst>
        <pc:spChg chg="mod">
          <ac:chgData name="Caroline Maillet-Rao" userId="bfd1aff5-dd21-40de-a7ff-1edd1a258d0f" providerId="ADAL" clId="{45EA1CFD-04A8-4972-A43C-8C47A39C2BFA}" dt="2021-01-20T20:43:39.144" v="15" actId="113"/>
          <ac:spMkLst>
            <pc:docMk/>
            <pc:sldMk cId="1731539966" sldId="290"/>
            <ac:spMk id="4" creationId="{1080953D-353F-4CDC-A354-BD4CFD9BE57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14T10:45:47.828"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20/01/2021</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20/01/2021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 dirty="0"/>
              <a:t>Modifiez le style du titre</a:t>
            </a:r>
            <a:endParaRPr lang="en-US"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a:t>Modifiez le style des sous-titres du masque</a:t>
            </a:r>
            <a:endParaRPr lang="en-US"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ABA18A1-B72F-49DD-8A51-DC4A9B10C77C}" type="datetime1">
              <a:rPr lang="fr-FR" smtClean="0"/>
              <a:t>20/01/2021</a:t>
            </a:fld>
            <a:endParaRPr lang="en-US"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7A74DDF-14B3-4359-B246-DC1DC867FD8F}" type="datetime1">
              <a:rPr lang="fr-FR" smtClean="0"/>
              <a:t>20/01/2021</a:t>
            </a:fld>
            <a:endParaRPr lang="en-US" dirty="0"/>
          </a:p>
        </p:txBody>
      </p:sp>
      <p:sp>
        <p:nvSpPr>
          <p:cNvPr id="8" name="Espace réservé du pied de page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412302"/>
            <a:ext cx="7734300" cy="5759898"/>
          </a:xfrm>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2DB94D9-FA33-4622-B5B0-3A212B55AFC9}" type="datetime1">
              <a:rPr lang="fr-FR" smtClean="0"/>
              <a:t>20/01/2021</a:t>
            </a:fld>
            <a:endParaRPr lang="en-US" dirty="0"/>
          </a:p>
        </p:txBody>
      </p:sp>
      <p:sp>
        <p:nvSpPr>
          <p:cNvPr id="8" name="Espace réservé du pied de page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5162FBC-E467-46B8-ABE1-98D95CFF2BA6}" type="datetime1">
              <a:rPr lang="fr-FR" smtClean="0"/>
              <a:t>20/01/2021</a:t>
            </a:fld>
            <a:endParaRPr lang="en-US"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 dirty="0"/>
              <a:t>Modifiez le style du titre</a:t>
            </a:r>
            <a:endParaRPr lang="en-US"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E7F64E0A-ACF3-44BD-A54D-C44EDE2996DF}" type="datetime1">
              <a:rPr lang="fr-FR" smtClean="0"/>
              <a:t>20/01/2021</a:t>
            </a:fld>
            <a:endParaRPr lang="en-US"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97280" y="286603"/>
            <a:ext cx="10058400" cy="1450757"/>
          </a:xfrm>
        </p:spPr>
        <p:txBody>
          <a:bodyPr rtlCol="0"/>
          <a:lstStyle>
            <a:lvl1pPr>
              <a:defRPr/>
            </a:lvl1pPr>
          </a:lstStyle>
          <a:p>
            <a:pPr rtl="0"/>
            <a:r>
              <a:rPr lang="fr" dirty="0"/>
              <a:t>Modifiez le style du titre du masque</a:t>
            </a:r>
            <a:endParaRPr lang="en-US"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810B38C-D4F5-42C2-967A-0B7FC97B2621}" type="datetime1">
              <a:rPr lang="fr-FR" smtClean="0"/>
              <a:t>20/01/2021</a:t>
            </a:fld>
            <a:endParaRPr lang="en-US"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a:t>Modifiez le style du titre</a:t>
            </a:r>
            <a:endParaRPr lang="en-US" dirty="0"/>
          </a:p>
        </p:txBody>
      </p:sp>
      <p:sp>
        <p:nvSpPr>
          <p:cNvPr id="3" name="Espace réservé du texte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6C9646D-2F82-4FD6-98A1-C2A4C26D0529}" type="datetime1">
              <a:rPr lang="fr-FR" smtClean="0"/>
              <a:t>20/01/2021</a:t>
            </a:fld>
            <a:endParaRPr lang="en-US"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a:defRPr/>
            </a:lvl1pPr>
          </a:lstStyle>
          <a:p>
            <a:pPr rtl="0"/>
            <a:r>
              <a:rPr lang="fr" dirty="0"/>
              <a:t>Cliquez pour modifier le style du titre du masque</a:t>
            </a:r>
            <a:endParaRPr lang="en-US"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63595C77-250B-4737-9E4A-69E5939CBC16}" type="datetime1">
              <a:rPr lang="fr-FR" smtClean="0"/>
              <a:t>20/01/2021</a:t>
            </a:fld>
            <a:endParaRPr lang="en-US"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C7E81F3-FFCD-4236-B158-26C78CAC6E11}" type="datetime1">
              <a:rPr lang="fr-FR" smtClean="0"/>
              <a:t>20/01/2021</a:t>
            </a:fld>
            <a:endParaRPr lang="en-US"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dirty="0"/>
              <a:t>Modifiez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0A97361A-7C50-452A-9761-2F2CCDC29838}" type="datetime1">
              <a:rPr lang="fr-FR" smtClean="0"/>
              <a:t>20/01/2021</a:t>
            </a:fld>
            <a:endParaRPr lang="en-US"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ce réservé a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en-US"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7E208F8F-9785-4D7E-B2D7-6FB9149CAF24}" type="datetime1">
              <a:rPr lang="fr-FR" smtClean="0"/>
              <a:t>20/01/2021</a:t>
            </a:fld>
            <a:endParaRPr lang="en-US"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3CD2423-DC0C-47A2-8916-10643EB35EC9}" type="datetime1">
              <a:rPr lang="fr-FR" smtClean="0"/>
              <a:t>20/01/2021</a:t>
            </a:fld>
            <a:endParaRPr lang="en-US"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leceffa.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ZDxmBZ2s4JE?start=1&amp;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3f6lVPH7Mn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cru8dciCj1c" TargetMode="External"/><Relationship Id="rId2" Type="http://schemas.openxmlformats.org/officeDocument/2006/relationships/hyperlink" Target="https://www.youtube.com/watch?v=HqAOkHCBES8&amp;list=PLqtNtTMSuIpNiPLrKB9LEC88-2TZJ845E" TargetMode="External"/><Relationship Id="rId1" Type="http://schemas.openxmlformats.org/officeDocument/2006/relationships/slideLayout" Target="../slideLayouts/slideLayout7.xml"/><Relationship Id="rId6" Type="http://schemas.openxmlformats.org/officeDocument/2006/relationships/hyperlink" Target="https://www.youtube.com/watch?v=6pqBaFdJGbk" TargetMode="External"/><Relationship Id="rId5" Type="http://schemas.openxmlformats.org/officeDocument/2006/relationships/hyperlink" Target="https://www.youtube.com/watch?v=vkmTab1qBjw&amp;list=RDvkmTab1qBjw&amp;start_radio=1&amp;rv=vkmTab1qBjw&amp;t=0" TargetMode="External"/><Relationship Id="rId4" Type="http://schemas.openxmlformats.org/officeDocument/2006/relationships/hyperlink" Target="https://www.youtube.com/watch?v=tL7AaSFir7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Ressources%20vid&#233;o%20pour%20les%20ado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egliselyoncentre.fr/" TargetMode="External"/><Relationship Id="rId2" Type="http://schemas.openxmlformats.org/officeDocument/2006/relationships/hyperlink" Target="https://www.bible.com/fr/ap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724667" cy="3686015"/>
          </a:xfrm>
        </p:spPr>
        <p:txBody>
          <a:bodyPr rtlCol="0">
            <a:normAutofit/>
          </a:bodyPr>
          <a:lstStyle/>
          <a:p>
            <a:pPr algn="ctr" rtl="0"/>
            <a:r>
              <a:rPr lang="fr-CA" sz="8000" dirty="0"/>
              <a:t>L’Esprit Saint et les dons de l’Esprit</a:t>
            </a:r>
            <a:endParaRPr lang="fr" sz="8000" dirty="0"/>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5278984" y="4576601"/>
            <a:ext cx="6269347" cy="1021498"/>
          </a:xfrm>
        </p:spPr>
        <p:txBody>
          <a:bodyPr rtlCol="0">
            <a:normAutofit fontScale="92500" lnSpcReduction="20000"/>
          </a:bodyPr>
          <a:lstStyle/>
          <a:p>
            <a:pPr algn="ctr" rtl="0"/>
            <a:r>
              <a:rPr lang="fr" sz="2400" b="1" dirty="0">
                <a:solidFill>
                  <a:srgbClr val="002060"/>
                </a:solidFill>
              </a:rPr>
              <a:t>Catéchèse dévelopée par le Céffa pour les paroisses francophones de l’alberta </a:t>
            </a:r>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cteur droit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5808E04-74B1-481A-8092-E67E64B61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334" y="5675775"/>
            <a:ext cx="1930184" cy="873756"/>
          </a:xfrm>
          <a:prstGeom prst="rect">
            <a:avLst/>
          </a:prstGeom>
        </p:spPr>
      </p:pic>
      <p:sp>
        <p:nvSpPr>
          <p:cNvPr id="10" name="ZoneTexte 9">
            <a:extLst>
              <a:ext uri="{FF2B5EF4-FFF2-40B4-BE49-F238E27FC236}">
                <a16:creationId xmlns:a16="http://schemas.microsoft.com/office/drawing/2014/main" id="{23B3B3BF-E258-4799-8BA7-6B1F51810709}"/>
              </a:ext>
            </a:extLst>
          </p:cNvPr>
          <p:cNvSpPr txBox="1"/>
          <p:nvPr/>
        </p:nvSpPr>
        <p:spPr>
          <a:xfrm>
            <a:off x="7268123" y="6519100"/>
            <a:ext cx="2640753" cy="369332"/>
          </a:xfrm>
          <a:prstGeom prst="rect">
            <a:avLst/>
          </a:prstGeom>
          <a:noFill/>
        </p:spPr>
        <p:txBody>
          <a:bodyPr wrap="square">
            <a:spAutoFit/>
          </a:bodyPr>
          <a:lstStyle/>
          <a:p>
            <a:r>
              <a:rPr lang="fr-CA" dirty="0">
                <a:solidFill>
                  <a:schemeClr val="tx2"/>
                </a:solidFill>
                <a:hlinkClick r:id="rId4">
                  <a:extLst>
                    <a:ext uri="{A12FA001-AC4F-418D-AE19-62706E023703}">
                      <ahyp:hlinkClr xmlns:ahyp="http://schemas.microsoft.com/office/drawing/2018/hyperlinkcolor" val="tx"/>
                    </a:ext>
                  </a:extLst>
                </a:hlinkClick>
              </a:rPr>
              <a:t>https://www.leceffa.ca/</a:t>
            </a:r>
            <a:endParaRPr lang="fr-CA" dirty="0">
              <a:solidFill>
                <a:schemeClr val="tx2"/>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0" y="332503"/>
            <a:ext cx="12508637" cy="892552"/>
          </a:xfrm>
          <a:prstGeom prst="rect">
            <a:avLst/>
          </a:prstGeom>
          <a:noFill/>
        </p:spPr>
        <p:txBody>
          <a:bodyPr wrap="square" rtlCol="0">
            <a:spAutoFit/>
          </a:bodyPr>
          <a:lstStyle/>
          <a:p>
            <a:r>
              <a:rPr lang="fr-CA" sz="2600" dirty="0">
                <a:latin typeface="Comic Sans MS" panose="030F0702030302020204" pitchFamily="66" charset="0"/>
              </a:rPr>
              <a:t>Tu vois l’Esprit Saint fait la même chose sur toi, que la cuisson sur l’œuf et le bacon !</a:t>
            </a:r>
            <a:endParaRPr lang="en-CA" sz="2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585927" y="1194047"/>
            <a:ext cx="11239129" cy="49859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000" dirty="0">
                <a:latin typeface="Comic Sans MS" panose="030F0702030302020204" pitchFamily="66" charset="0"/>
              </a:rPr>
              <a:t>Quand nous nous ouvrons à l’Esprit Saint présent en nous, il agit comme la cuisson sur l’œuf et le bacon. Il nous transforme et nous rends meilleur.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C’est l’Esprit qui nous permet d’avoir la Foi et de croire aux vérités qui sont contenues dans le CRÉDO.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L’Esprit Saint nous apprend à prier, c’est-à-dire, à être en relation avec Dieu. Il nous apprend aussi à être bon envers nous-même et envers les autres.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sacrement du baptême t’as fait renaître dans l’eau et l’Esprit Saint pour grandir dans le foi.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Lors de ta confirmation, tu vas recevoir l’Esprit Saint pour prendre ta responsabilité de disciple. </a:t>
            </a:r>
            <a:endParaRPr lang="fr-CA" dirty="0"/>
          </a:p>
          <a:p>
            <a:endParaRPr lang="fr-CA" dirty="0"/>
          </a:p>
        </p:txBody>
      </p:sp>
    </p:spTree>
    <p:extLst>
      <p:ext uri="{BB962C8B-B14F-4D97-AF65-F5344CB8AC3E}">
        <p14:creationId xmlns:p14="http://schemas.microsoft.com/office/powerpoint/2010/main" val="225154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6893" y="169586"/>
            <a:ext cx="3309492" cy="110531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1875501" y="2978201"/>
            <a:ext cx="10940679" cy="4524315"/>
          </a:xfrm>
          <a:prstGeom prst="rect">
            <a:avLst/>
          </a:prstGeom>
          <a:noFill/>
        </p:spPr>
        <p:txBody>
          <a:bodyPr wrap="square" rtlCol="0">
            <a:spAutoFit/>
          </a:bodyPr>
          <a:lstStyle/>
          <a:p>
            <a:pPr marL="914400" lvl="1" indent="-457200">
              <a:buFont typeface="Arial" panose="020B0604020202020204" pitchFamily="34" charset="0"/>
              <a:buChar char="•"/>
            </a:pPr>
            <a:r>
              <a:rPr lang="fr-CA" sz="2800" b="1" dirty="0">
                <a:latin typeface="Comic Sans MS" panose="030F0702030302020204" pitchFamily="66" charset="0"/>
              </a:rPr>
              <a:t>Lit dans ta Bible </a:t>
            </a:r>
            <a:r>
              <a:rPr lang="fr-CA" sz="2800" dirty="0">
                <a:latin typeface="Comic Sans MS" panose="030F0702030302020204" pitchFamily="66" charset="0"/>
              </a:rPr>
              <a:t>le passage des </a:t>
            </a:r>
            <a:r>
              <a:rPr lang="fr-CA" sz="2800" b="1" dirty="0">
                <a:latin typeface="Comic Sans MS" panose="030F0702030302020204" pitchFamily="66" charset="0"/>
              </a:rPr>
              <a:t>Actes des Apôtres, chapitre 2, versets 1-4</a:t>
            </a:r>
            <a:r>
              <a:rPr lang="fr-CA" sz="2800" dirty="0">
                <a:latin typeface="Comic Sans MS" panose="030F0702030302020204" pitchFamily="66" charset="0"/>
              </a:rPr>
              <a:t>, puis réponds aux questions suivantes:</a:t>
            </a:r>
            <a:endParaRPr lang="en-CA" sz="2800" dirty="0">
              <a:latin typeface="Comic Sans MS" panose="030F0702030302020204" pitchFamily="66" charset="0"/>
            </a:endParaRPr>
          </a:p>
          <a:p>
            <a:pPr marL="914400" lvl="1" indent="-457200">
              <a:buFont typeface="Arial" panose="020B0604020202020204" pitchFamily="34" charset="0"/>
              <a:buChar char="•"/>
            </a:pPr>
            <a:r>
              <a:rPr lang="en-CA" sz="2800" dirty="0">
                <a:latin typeface="Comic Sans MS" panose="030F0702030302020204" pitchFamily="66" charset="0"/>
              </a:rPr>
              <a:t>Que </a:t>
            </a:r>
            <a:r>
              <a:rPr lang="en-CA" sz="2800" dirty="0" err="1">
                <a:latin typeface="Comic Sans MS" panose="030F0702030302020204" pitchFamily="66" charset="0"/>
              </a:rPr>
              <a:t>s’est</a:t>
            </a:r>
            <a:r>
              <a:rPr lang="en-CA" sz="2800" dirty="0">
                <a:latin typeface="Comic Sans MS" panose="030F0702030302020204" pitchFamily="66" charset="0"/>
              </a:rPr>
              <a:t>-il passé à la </a:t>
            </a:r>
            <a:r>
              <a:rPr lang="en-CA" sz="2800" dirty="0" err="1">
                <a:latin typeface="Comic Sans MS" panose="030F0702030302020204" pitchFamily="66" charset="0"/>
              </a:rPr>
              <a:t>Pentecôte</a:t>
            </a:r>
            <a:r>
              <a:rPr lang="en-CA" sz="2800" dirty="0">
                <a:latin typeface="Comic Sans MS" panose="030F0702030302020204" pitchFamily="66" charset="0"/>
              </a:rPr>
              <a:t> ?</a:t>
            </a:r>
          </a:p>
          <a:p>
            <a:pPr marL="914400" lvl="1" indent="-457200">
              <a:buFont typeface="Arial" panose="020B0604020202020204" pitchFamily="34" charset="0"/>
              <a:buChar char="•"/>
            </a:pPr>
            <a:r>
              <a:rPr lang="en-CA" sz="2800" dirty="0" err="1">
                <a:latin typeface="Comic Sans MS" panose="030F0702030302020204" pitchFamily="66" charset="0"/>
              </a:rPr>
              <a:t>Qu’est-ce</a:t>
            </a:r>
            <a:r>
              <a:rPr lang="en-CA" sz="2800" dirty="0">
                <a:latin typeface="Comic Sans MS" panose="030F0702030302020204" pitchFamily="66" charset="0"/>
              </a:rPr>
              <a:t> que les disciples </a:t>
            </a:r>
            <a:r>
              <a:rPr lang="en-CA" sz="2800" dirty="0" err="1">
                <a:latin typeface="Comic Sans MS" panose="030F0702030302020204" pitchFamily="66" charset="0"/>
              </a:rPr>
              <a:t>ont</a:t>
            </a:r>
            <a:r>
              <a:rPr lang="en-CA" sz="2800" dirty="0">
                <a:latin typeface="Comic Sans MS" panose="030F0702030302020204" pitchFamily="66" charset="0"/>
              </a:rPr>
              <a:t> </a:t>
            </a:r>
            <a:r>
              <a:rPr lang="en-CA" sz="2800" dirty="0" err="1">
                <a:latin typeface="Comic Sans MS" panose="030F0702030302020204" pitchFamily="66" charset="0"/>
              </a:rPr>
              <a:t>ressenti</a:t>
            </a:r>
            <a:r>
              <a:rPr lang="en-CA" sz="2800" dirty="0">
                <a:latin typeface="Comic Sans MS" panose="030F0702030302020204" pitchFamily="66" charset="0"/>
              </a:rPr>
              <a:t> ?</a:t>
            </a:r>
          </a:p>
          <a:p>
            <a:pPr marL="914400" lvl="1" indent="-457200">
              <a:buFont typeface="Arial" panose="020B0604020202020204" pitchFamily="34" charset="0"/>
              <a:buChar char="•"/>
            </a:pPr>
            <a:r>
              <a:rPr lang="en-CA" sz="2800" dirty="0" err="1">
                <a:latin typeface="Comic Sans MS" panose="030F0702030302020204" pitchFamily="66" charset="0"/>
              </a:rPr>
              <a:t>Qu’est-ce</a:t>
            </a:r>
            <a:r>
              <a:rPr lang="en-CA" sz="2800" dirty="0">
                <a:latin typeface="Comic Sans MS" panose="030F0702030302020204" pitchFamily="66" charset="0"/>
              </a:rPr>
              <a:t> </a:t>
            </a:r>
            <a:r>
              <a:rPr lang="en-CA" sz="2800" dirty="0" err="1">
                <a:latin typeface="Comic Sans MS" panose="030F0702030302020204" pitchFamily="66" charset="0"/>
              </a:rPr>
              <a:t>qu’ils</a:t>
            </a:r>
            <a:r>
              <a:rPr lang="en-CA" sz="2800" dirty="0">
                <a:latin typeface="Comic Sans MS" panose="030F0702030302020204" pitchFamily="66" charset="0"/>
              </a:rPr>
              <a:t> </a:t>
            </a:r>
            <a:r>
              <a:rPr lang="en-CA" sz="2800" dirty="0" err="1">
                <a:latin typeface="Comic Sans MS" panose="030F0702030302020204" pitchFamily="66" charset="0"/>
              </a:rPr>
              <a:t>ont</a:t>
            </a:r>
            <a:r>
              <a:rPr lang="en-CA" sz="2800" dirty="0">
                <a:latin typeface="Comic Sans MS" panose="030F0702030302020204" pitchFamily="66" charset="0"/>
              </a:rPr>
              <a:t> </a:t>
            </a:r>
            <a:r>
              <a:rPr lang="en-CA" sz="2800" dirty="0" err="1">
                <a:latin typeface="Comic Sans MS" panose="030F0702030302020204" pitchFamily="66" charset="0"/>
              </a:rPr>
              <a:t>reçu</a:t>
            </a:r>
            <a:r>
              <a:rPr lang="en-CA" sz="2800" dirty="0">
                <a:latin typeface="Comic Sans MS" panose="030F0702030302020204" pitchFamily="66" charset="0"/>
              </a:rPr>
              <a:t> ?</a:t>
            </a:r>
          </a:p>
          <a:p>
            <a:pPr marL="914400" lvl="1" indent="-457200">
              <a:buFont typeface="Arial" panose="020B0604020202020204" pitchFamily="34" charset="0"/>
              <a:buChar char="•"/>
            </a:pPr>
            <a:r>
              <a:rPr lang="en-CA" sz="2800" b="1" dirty="0">
                <a:latin typeface="Comic Sans MS" panose="030F0702030302020204" pitchFamily="66" charset="0"/>
              </a:rPr>
              <a:t>Note les </a:t>
            </a:r>
            <a:r>
              <a:rPr lang="en-CA" sz="2800" b="1" dirty="0" err="1">
                <a:latin typeface="Comic Sans MS" panose="030F0702030302020204" pitchFamily="66" charset="0"/>
              </a:rPr>
              <a:t>réponses</a:t>
            </a:r>
            <a:r>
              <a:rPr lang="en-CA" sz="2800" b="1" dirty="0">
                <a:latin typeface="Comic Sans MS" panose="030F0702030302020204" pitchFamily="66" charset="0"/>
              </a:rPr>
              <a:t> </a:t>
            </a:r>
            <a:r>
              <a:rPr lang="en-CA" sz="2800" dirty="0">
                <a:latin typeface="Comic Sans MS" panose="030F0702030302020204" pitchFamily="66" charset="0"/>
              </a:rPr>
              <a:t>aux questions dans ton journal de </a:t>
            </a:r>
            <a:r>
              <a:rPr lang="en-CA" sz="2800" dirty="0" err="1">
                <a:latin typeface="Comic Sans MS" panose="030F0702030302020204" pitchFamily="66" charset="0"/>
              </a:rPr>
              <a:t>catechèse</a:t>
            </a:r>
            <a:r>
              <a:rPr lang="en-CA" sz="2800" dirty="0">
                <a:latin typeface="Comic Sans MS" panose="030F0702030302020204" pitchFamily="66" charset="0"/>
              </a:rPr>
              <a:t>.</a:t>
            </a:r>
          </a:p>
          <a:p>
            <a:endParaRPr lang="en-CA" sz="2800" dirty="0"/>
          </a:p>
          <a:p>
            <a:endParaRPr lang="en-CA" dirty="0"/>
          </a:p>
          <a:p>
            <a:endParaRPr lang="fr-CA" dirty="0"/>
          </a:p>
        </p:txBody>
      </p:sp>
      <p:sp>
        <p:nvSpPr>
          <p:cNvPr id="6" name="ZoneTexte 5">
            <a:extLst>
              <a:ext uri="{FF2B5EF4-FFF2-40B4-BE49-F238E27FC236}">
                <a16:creationId xmlns:a16="http://schemas.microsoft.com/office/drawing/2014/main" id="{A2FBB5DC-F724-47F3-BE54-4160E9F08CF7}"/>
              </a:ext>
            </a:extLst>
          </p:cNvPr>
          <p:cNvSpPr txBox="1"/>
          <p:nvPr/>
        </p:nvSpPr>
        <p:spPr>
          <a:xfrm>
            <a:off x="3048739" y="1575891"/>
            <a:ext cx="6094520" cy="923330"/>
          </a:xfrm>
          <a:prstGeom prst="rect">
            <a:avLst/>
          </a:prstGeom>
          <a:noFill/>
        </p:spPr>
        <p:txBody>
          <a:bodyPr wrap="square">
            <a:spAutoFit/>
          </a:bodyPr>
          <a:lstStyle/>
          <a:p>
            <a:r>
              <a:rPr lang="fr-CA" sz="5400" dirty="0">
                <a:latin typeface="Comic Sans MS" panose="030F0702030302020204" pitchFamily="66" charset="0"/>
              </a:rPr>
              <a:t>LA PENTECÔTE  </a:t>
            </a:r>
          </a:p>
        </p:txBody>
      </p:sp>
      <p:pic>
        <p:nvPicPr>
          <p:cNvPr id="6146" name="Picture 2" descr="Icône de la fête de la Pentecôte | Pentecôte, Art chrétien, Saint esprit">
            <a:extLst>
              <a:ext uri="{FF2B5EF4-FFF2-40B4-BE49-F238E27FC236}">
                <a16:creationId xmlns:a16="http://schemas.microsoft.com/office/drawing/2014/main" id="{F069AD6A-3554-43F0-A6CC-8080B1532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360"/>
            <a:ext cx="2379216" cy="34226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urquoi le lundi de Pentecôte est-il férié ? - Ar Gedour">
            <a:extLst>
              <a:ext uri="{FF2B5EF4-FFF2-40B4-BE49-F238E27FC236}">
                <a16:creationId xmlns:a16="http://schemas.microsoft.com/office/drawing/2014/main" id="{1B288B79-40BA-4650-BEBA-082199724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470" y="339360"/>
            <a:ext cx="3051232" cy="215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2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5B2F8-9168-450E-984A-530313DD3170}"/>
              </a:ext>
            </a:extLst>
          </p:cNvPr>
          <p:cNvSpPr>
            <a:spLocks noGrp="1"/>
          </p:cNvSpPr>
          <p:nvPr>
            <p:ph type="title"/>
          </p:nvPr>
        </p:nvSpPr>
        <p:spPr/>
        <p:txBody>
          <a:bodyPr/>
          <a:lstStyle/>
          <a:p>
            <a:pPr algn="ctr"/>
            <a:r>
              <a:rPr lang="en-CA" dirty="0">
                <a:latin typeface="Comic Sans MS" panose="030F0702030302020204" pitchFamily="66" charset="0"/>
              </a:rPr>
              <a:t>II- Les dons de </a:t>
            </a:r>
            <a:r>
              <a:rPr lang="en-CA" dirty="0" err="1">
                <a:latin typeface="Comic Sans MS" panose="030F0702030302020204" pitchFamily="66" charset="0"/>
              </a:rPr>
              <a:t>l’Esprit</a:t>
            </a:r>
            <a:r>
              <a:rPr lang="en-CA" dirty="0">
                <a:latin typeface="Comic Sans MS" panose="030F0702030302020204" pitchFamily="66" charset="0"/>
              </a:rPr>
              <a:t> Saint</a:t>
            </a:r>
            <a:endParaRPr lang="fr-CA" dirty="0">
              <a:latin typeface="Comic Sans MS" panose="030F0702030302020204" pitchFamily="66" charset="0"/>
            </a:endParaRPr>
          </a:p>
        </p:txBody>
      </p:sp>
      <p:sp>
        <p:nvSpPr>
          <p:cNvPr id="3" name="Espace réservé de la date 2">
            <a:extLst>
              <a:ext uri="{FF2B5EF4-FFF2-40B4-BE49-F238E27FC236}">
                <a16:creationId xmlns:a16="http://schemas.microsoft.com/office/drawing/2014/main" id="{E7E2D96B-342C-4E74-860D-B77AAF001A55}"/>
              </a:ext>
            </a:extLst>
          </p:cNvPr>
          <p:cNvSpPr>
            <a:spLocks noGrp="1"/>
          </p:cNvSpPr>
          <p:nvPr>
            <p:ph type="dt" sz="half" idx="10"/>
          </p:nvPr>
        </p:nvSpPr>
        <p:spPr/>
        <p:txBody>
          <a:bodyPr/>
          <a:lstStyle/>
          <a:p>
            <a:pPr rtl="0"/>
            <a:fld id="{63595C77-250B-4737-9E4A-69E5939CBC16}" type="datetime1">
              <a:rPr lang="fr-FR" smtClean="0"/>
              <a:t>20/01/2021</a:t>
            </a:fld>
            <a:endParaRPr lang="en-US" dirty="0"/>
          </a:p>
        </p:txBody>
      </p:sp>
      <p:sp>
        <p:nvSpPr>
          <p:cNvPr id="6" name="ZoneTexte 5">
            <a:extLst>
              <a:ext uri="{FF2B5EF4-FFF2-40B4-BE49-F238E27FC236}">
                <a16:creationId xmlns:a16="http://schemas.microsoft.com/office/drawing/2014/main" id="{03F41FA2-4F26-49BB-925F-3402A59B9C6D}"/>
              </a:ext>
            </a:extLst>
          </p:cNvPr>
          <p:cNvSpPr txBox="1"/>
          <p:nvPr/>
        </p:nvSpPr>
        <p:spPr>
          <a:xfrm>
            <a:off x="432715" y="2700394"/>
            <a:ext cx="11537343" cy="1200329"/>
          </a:xfrm>
          <a:prstGeom prst="rect">
            <a:avLst/>
          </a:prstGeom>
          <a:noFill/>
        </p:spPr>
        <p:txBody>
          <a:bodyPr wrap="square" rtlCol="0">
            <a:spAutoFit/>
          </a:bodyPr>
          <a:lstStyle/>
          <a:p>
            <a:pPr algn="ctr"/>
            <a:r>
              <a:rPr lang="en-CA" sz="6600" dirty="0">
                <a:latin typeface="Comic Sans MS" panose="030F0702030302020204" pitchFamily="66" charset="0"/>
              </a:rPr>
              <a:t>Je </a:t>
            </a:r>
            <a:r>
              <a:rPr lang="en-CA" sz="6600" dirty="0" err="1">
                <a:latin typeface="Comic Sans MS" panose="030F0702030302020204" pitchFamily="66" charset="0"/>
              </a:rPr>
              <a:t>découvre</a:t>
            </a:r>
            <a:r>
              <a:rPr lang="en-CA" sz="6600" dirty="0">
                <a:latin typeface="Comic Sans MS" panose="030F0702030302020204" pitchFamily="66" charset="0"/>
              </a:rPr>
              <a:t> </a:t>
            </a:r>
            <a:r>
              <a:rPr lang="en-CA" sz="6600" dirty="0" err="1">
                <a:latin typeface="Comic Sans MS" panose="030F0702030302020204" pitchFamily="66" charset="0"/>
              </a:rPr>
              <a:t>mes</a:t>
            </a:r>
            <a:r>
              <a:rPr lang="en-CA" sz="6600" dirty="0">
                <a:latin typeface="Comic Sans MS" panose="030F0702030302020204" pitchFamily="66" charset="0"/>
              </a:rPr>
              <a:t> talents</a:t>
            </a:r>
            <a:r>
              <a:rPr lang="en-CA" sz="7200" dirty="0">
                <a:latin typeface="Comic Sans MS" panose="030F0702030302020204" pitchFamily="66" charset="0"/>
              </a:rPr>
              <a:t> </a:t>
            </a:r>
            <a:endParaRPr lang="fr-CA" sz="7200" dirty="0">
              <a:latin typeface="Comic Sans MS" panose="030F0702030302020204" pitchFamily="66" charset="0"/>
            </a:endParaRPr>
          </a:p>
        </p:txBody>
      </p:sp>
    </p:spTree>
    <p:extLst>
      <p:ext uri="{BB962C8B-B14F-4D97-AF65-F5344CB8AC3E}">
        <p14:creationId xmlns:p14="http://schemas.microsoft.com/office/powerpoint/2010/main" val="170102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7CDA13-5AC2-434B-B83C-556765731FA8}"/>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6" name="Média en ligne 5" title="Quel talent Dieu a t'il déposé en vous ? - Benjamin Pouzin">
            <a:hlinkClick r:id="" action="ppaction://media"/>
            <a:extLst>
              <a:ext uri="{FF2B5EF4-FFF2-40B4-BE49-F238E27FC236}">
                <a16:creationId xmlns:a16="http://schemas.microsoft.com/office/drawing/2014/main" id="{DE6B81EB-8F34-49C7-8AC2-FAC7EDFC23D5}"/>
              </a:ext>
            </a:extLst>
          </p:cNvPr>
          <p:cNvPicPr>
            <a:picLocks noRot="1" noChangeAspect="1"/>
          </p:cNvPicPr>
          <p:nvPr>
            <a:videoFile r:link="rId1"/>
          </p:nvPr>
        </p:nvPicPr>
        <p:blipFill>
          <a:blip r:embed="rId3"/>
          <a:stretch>
            <a:fillRect/>
          </a:stretch>
        </p:blipFill>
        <p:spPr>
          <a:xfrm>
            <a:off x="2411274" y="1539598"/>
            <a:ext cx="7513961" cy="4245388"/>
          </a:xfrm>
          <a:prstGeom prst="rect">
            <a:avLst/>
          </a:prstGeom>
        </p:spPr>
      </p:pic>
      <p:sp>
        <p:nvSpPr>
          <p:cNvPr id="8" name="ZoneTexte 7">
            <a:extLst>
              <a:ext uri="{FF2B5EF4-FFF2-40B4-BE49-F238E27FC236}">
                <a16:creationId xmlns:a16="http://schemas.microsoft.com/office/drawing/2014/main" id="{7CEF8678-0481-474A-9A7E-AAB2D1489426}"/>
              </a:ext>
            </a:extLst>
          </p:cNvPr>
          <p:cNvSpPr txBox="1"/>
          <p:nvPr/>
        </p:nvSpPr>
        <p:spPr>
          <a:xfrm>
            <a:off x="0" y="154603"/>
            <a:ext cx="12192000" cy="1384995"/>
          </a:xfrm>
          <a:prstGeom prst="rect">
            <a:avLst/>
          </a:prstGeom>
          <a:noFill/>
        </p:spPr>
        <p:txBody>
          <a:bodyPr wrap="square" rtlCol="0">
            <a:spAutoFit/>
          </a:bodyPr>
          <a:lstStyle/>
          <a:p>
            <a:pPr algn="ctr"/>
            <a:r>
              <a:rPr lang="fr-CA" sz="2800" dirty="0">
                <a:latin typeface="Comic Sans MS" panose="030F0702030302020204" pitchFamily="66" charset="0"/>
              </a:rPr>
              <a:t>Pour découvrir mes talents, je commence par écouter cet enseignement de Benjamin </a:t>
            </a:r>
            <a:r>
              <a:rPr lang="fr-CA" sz="2800" dirty="0" err="1">
                <a:latin typeface="Comic Sans MS" panose="030F0702030302020204" pitchFamily="66" charset="0"/>
              </a:rPr>
              <a:t>Pouzin</a:t>
            </a:r>
            <a:r>
              <a:rPr lang="fr-CA" sz="2800" dirty="0">
                <a:latin typeface="Comic Sans MS" panose="030F0702030302020204" pitchFamily="66" charset="0"/>
              </a:rPr>
              <a:t>, du groupe Glorious, sur la parabole des talents (Mathieu chapitre 25, 14-30) </a:t>
            </a:r>
            <a:endParaRPr lang="en-CA" sz="2800" dirty="0">
              <a:latin typeface="Comic Sans MS" panose="030F0702030302020204" pitchFamily="66" charset="0"/>
            </a:endParaRPr>
          </a:p>
        </p:txBody>
      </p:sp>
    </p:spTree>
    <p:extLst>
      <p:ext uri="{BB962C8B-B14F-4D97-AF65-F5344CB8AC3E}">
        <p14:creationId xmlns:p14="http://schemas.microsoft.com/office/powerpoint/2010/main" val="31663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962353" y="2661186"/>
            <a:ext cx="11040257" cy="3785652"/>
          </a:xfrm>
          <a:prstGeom prst="rect">
            <a:avLst/>
          </a:prstGeom>
          <a:noFill/>
        </p:spPr>
        <p:txBody>
          <a:bodyPr wrap="square" rtlCol="0">
            <a:spAutoFit/>
          </a:bodyPr>
          <a:lstStyle/>
          <a:p>
            <a:r>
              <a:rPr lang="en-CA" sz="2800" dirty="0"/>
              <a:t>Discute avec la </a:t>
            </a:r>
            <a:r>
              <a:rPr lang="en-CA" sz="2800" dirty="0" err="1"/>
              <a:t>personne</a:t>
            </a:r>
            <a:r>
              <a:rPr lang="en-CA" sz="2800" dirty="0"/>
              <a:t> qui </a:t>
            </a:r>
            <a:r>
              <a:rPr lang="en-CA" sz="2800" dirty="0" err="1"/>
              <a:t>t’accompagne</a:t>
            </a:r>
            <a:r>
              <a:rPr lang="en-CA" sz="2800" dirty="0"/>
              <a:t> des </a:t>
            </a:r>
            <a:r>
              <a:rPr lang="en-CA" sz="2800" dirty="0" err="1"/>
              <a:t>sacrements</a:t>
            </a:r>
            <a:r>
              <a:rPr lang="en-CA" sz="2800" dirty="0"/>
              <a:t> </a:t>
            </a:r>
            <a:r>
              <a:rPr lang="en-CA" sz="2800" dirty="0" err="1"/>
              <a:t>ou</a:t>
            </a:r>
            <a:r>
              <a:rPr lang="en-CA" sz="2800" dirty="0"/>
              <a:t>/</a:t>
            </a:r>
            <a:r>
              <a:rPr lang="en-CA" sz="2800" dirty="0" err="1"/>
              <a:t>puis</a:t>
            </a:r>
            <a:r>
              <a:rPr lang="en-CA" sz="2800" dirty="0"/>
              <a:t> </a:t>
            </a:r>
            <a:r>
              <a:rPr lang="en-CA" sz="2800" dirty="0" err="1"/>
              <a:t>écrit</a:t>
            </a:r>
            <a:r>
              <a:rPr lang="en-CA" sz="2800" dirty="0"/>
              <a:t> dans ton journal de </a:t>
            </a:r>
            <a:r>
              <a:rPr lang="en-CA" sz="2800" dirty="0" err="1"/>
              <a:t>catéchèse</a:t>
            </a:r>
            <a:r>
              <a:rPr lang="en-CA" sz="2800" dirty="0"/>
              <a:t>:</a:t>
            </a:r>
          </a:p>
          <a:p>
            <a:endParaRPr lang="en-CA" sz="800" dirty="0"/>
          </a:p>
          <a:p>
            <a:pPr marL="742950" lvl="1" indent="-285750">
              <a:buFont typeface="Arial" panose="020B0604020202020204" pitchFamily="34" charset="0"/>
              <a:buChar char="•"/>
            </a:pPr>
            <a:r>
              <a:rPr lang="en-CA" sz="2800" dirty="0" err="1"/>
              <a:t>Quel</a:t>
            </a:r>
            <a:r>
              <a:rPr lang="en-CA" sz="2800" dirty="0"/>
              <a:t> talent </a:t>
            </a:r>
            <a:r>
              <a:rPr lang="en-CA" sz="2800" dirty="0" err="1"/>
              <a:t>est-ce</a:t>
            </a:r>
            <a:r>
              <a:rPr lang="en-CA" sz="2800" dirty="0"/>
              <a:t> que </a:t>
            </a:r>
            <a:r>
              <a:rPr lang="en-CA" sz="2800" dirty="0" err="1"/>
              <a:t>j’admire</a:t>
            </a:r>
            <a:r>
              <a:rPr lang="en-CA" sz="2800" dirty="0"/>
              <a:t> chez les </a:t>
            </a:r>
            <a:r>
              <a:rPr lang="en-CA" sz="2800" dirty="0" err="1"/>
              <a:t>autres</a:t>
            </a:r>
            <a:r>
              <a:rPr lang="en-CA" sz="2800" dirty="0"/>
              <a:t> ? À qui </a:t>
            </a:r>
            <a:r>
              <a:rPr lang="en-CA" sz="2800" dirty="0" err="1"/>
              <a:t>est-ce</a:t>
            </a:r>
            <a:r>
              <a:rPr lang="en-CA" sz="2800" dirty="0"/>
              <a:t> que </a:t>
            </a:r>
            <a:r>
              <a:rPr lang="en-CA" sz="2800" dirty="0" err="1"/>
              <a:t>j’aimerais</a:t>
            </a:r>
            <a:r>
              <a:rPr lang="en-CA" sz="2800" dirty="0"/>
              <a:t> </a:t>
            </a:r>
            <a:r>
              <a:rPr lang="en-CA" sz="2800" dirty="0" err="1"/>
              <a:t>ressembler</a:t>
            </a:r>
            <a:r>
              <a:rPr lang="en-CA" sz="2800" dirty="0"/>
              <a:t> ?</a:t>
            </a:r>
          </a:p>
          <a:p>
            <a:pPr marL="742950" lvl="1" indent="-285750">
              <a:lnSpc>
                <a:spcPct val="150000"/>
              </a:lnSpc>
              <a:buFont typeface="Arial" panose="020B0604020202020204" pitchFamily="34" charset="0"/>
              <a:buChar char="•"/>
            </a:pPr>
            <a:r>
              <a:rPr lang="en-CA" sz="2800" dirty="0" err="1"/>
              <a:t>Quels</a:t>
            </a:r>
            <a:r>
              <a:rPr lang="en-CA" sz="2800" dirty="0"/>
              <a:t> talents </a:t>
            </a:r>
            <a:r>
              <a:rPr lang="en-CA" sz="2800" dirty="0" err="1"/>
              <a:t>est-ce</a:t>
            </a:r>
            <a:r>
              <a:rPr lang="en-CA" sz="2800" dirty="0"/>
              <a:t> que </a:t>
            </a:r>
            <a:r>
              <a:rPr lang="en-CA" sz="2800" dirty="0" err="1"/>
              <a:t>j’aimerais</a:t>
            </a:r>
            <a:r>
              <a:rPr lang="en-CA" sz="2800" dirty="0"/>
              <a:t> </a:t>
            </a:r>
            <a:r>
              <a:rPr lang="en-CA" sz="2800" dirty="0" err="1"/>
              <a:t>développer</a:t>
            </a:r>
            <a:r>
              <a:rPr lang="en-CA" sz="2800" dirty="0"/>
              <a:t> ? </a:t>
            </a:r>
          </a:p>
          <a:p>
            <a:pPr marL="742950" lvl="1" indent="-285750">
              <a:lnSpc>
                <a:spcPct val="150000"/>
              </a:lnSpc>
              <a:buFont typeface="Arial" panose="020B0604020202020204" pitchFamily="34" charset="0"/>
              <a:buChar char="•"/>
            </a:pPr>
            <a:r>
              <a:rPr lang="en-CA" sz="2800" dirty="0"/>
              <a:t>Est-</a:t>
            </a:r>
            <a:r>
              <a:rPr lang="en-CA" sz="2800" dirty="0" err="1"/>
              <a:t>ce</a:t>
            </a:r>
            <a:r>
              <a:rPr lang="en-CA" sz="2800" dirty="0"/>
              <a:t> que </a:t>
            </a:r>
            <a:r>
              <a:rPr lang="en-CA" sz="2800" dirty="0" err="1"/>
              <a:t>j’ai</a:t>
            </a:r>
            <a:r>
              <a:rPr lang="en-CA" sz="2800" dirty="0"/>
              <a:t> </a:t>
            </a:r>
            <a:r>
              <a:rPr lang="en-CA" sz="2800" dirty="0" err="1"/>
              <a:t>peur</a:t>
            </a:r>
            <a:r>
              <a:rPr lang="en-CA" sz="2800" dirty="0"/>
              <a:t> de ne pas y arriver ? Pour </a:t>
            </a:r>
            <a:r>
              <a:rPr lang="en-CA" sz="2800" dirty="0" err="1"/>
              <a:t>quelles</a:t>
            </a:r>
            <a:r>
              <a:rPr lang="en-CA" sz="2800" dirty="0"/>
              <a:t> raisons ? </a:t>
            </a:r>
          </a:p>
          <a:p>
            <a:endParaRPr lang="en-CA" dirty="0"/>
          </a:p>
          <a:p>
            <a:endParaRPr lang="fr-CA" dirty="0"/>
          </a:p>
        </p:txBody>
      </p:sp>
      <p:sp>
        <p:nvSpPr>
          <p:cNvPr id="6" name="ZoneTexte 5">
            <a:extLst>
              <a:ext uri="{FF2B5EF4-FFF2-40B4-BE49-F238E27FC236}">
                <a16:creationId xmlns:a16="http://schemas.microsoft.com/office/drawing/2014/main" id="{17361B42-71B5-463E-836F-BD099F169778}"/>
              </a:ext>
            </a:extLst>
          </p:cNvPr>
          <p:cNvSpPr txBox="1"/>
          <p:nvPr/>
        </p:nvSpPr>
        <p:spPr>
          <a:xfrm>
            <a:off x="312198" y="1686757"/>
            <a:ext cx="11922710" cy="769441"/>
          </a:xfrm>
          <a:prstGeom prst="rect">
            <a:avLst/>
          </a:prstGeom>
          <a:noFill/>
        </p:spPr>
        <p:txBody>
          <a:bodyPr wrap="square">
            <a:spAutoFit/>
          </a:bodyPr>
          <a:lstStyle/>
          <a:p>
            <a:pPr algn="ctr"/>
            <a:r>
              <a:rPr lang="fr-CA" sz="4400" dirty="0">
                <a:latin typeface="Comic Sans MS" panose="030F0702030302020204" pitchFamily="66" charset="0"/>
              </a:rPr>
              <a:t>E</a:t>
            </a:r>
            <a:r>
              <a:rPr lang="en-CA" sz="4400" dirty="0">
                <a:latin typeface="Comic Sans MS" panose="030F0702030302020204" pitchFamily="66" charset="0"/>
              </a:rPr>
              <a:t>t </a:t>
            </a:r>
            <a:r>
              <a:rPr lang="en-CA" sz="4400" dirty="0" err="1">
                <a:latin typeface="Comic Sans MS" panose="030F0702030302020204" pitchFamily="66" charset="0"/>
              </a:rPr>
              <a:t>mes</a:t>
            </a:r>
            <a:r>
              <a:rPr lang="en-CA" sz="4400" dirty="0">
                <a:latin typeface="Comic Sans MS" panose="030F0702030302020204" pitchFamily="66" charset="0"/>
              </a:rPr>
              <a:t> talents à </a:t>
            </a:r>
            <a:r>
              <a:rPr lang="en-CA" sz="4400" dirty="0" err="1">
                <a:latin typeface="Comic Sans MS" panose="030F0702030302020204" pitchFamily="66" charset="0"/>
              </a:rPr>
              <a:t>moi</a:t>
            </a:r>
            <a:r>
              <a:rPr lang="en-CA" sz="4400" dirty="0">
                <a:latin typeface="Comic Sans MS" panose="030F0702030302020204" pitchFamily="66" charset="0"/>
              </a:rPr>
              <a:t> </a:t>
            </a:r>
            <a:r>
              <a:rPr lang="en-CA" sz="4400" dirty="0" err="1">
                <a:latin typeface="Comic Sans MS" panose="030F0702030302020204" pitchFamily="66" charset="0"/>
              </a:rPr>
              <a:t>alors</a:t>
            </a:r>
            <a:r>
              <a:rPr lang="en-CA" sz="4400" dirty="0">
                <a:latin typeface="Comic Sans MS" panose="030F0702030302020204" pitchFamily="66" charset="0"/>
              </a:rPr>
              <a:t> ! </a:t>
            </a:r>
            <a:r>
              <a:rPr lang="en-CA" sz="4400" dirty="0" err="1">
                <a:latin typeface="Comic Sans MS" panose="030F0702030302020204" pitchFamily="66" charset="0"/>
              </a:rPr>
              <a:t>C’est</a:t>
            </a:r>
            <a:r>
              <a:rPr lang="en-CA" sz="4400" dirty="0">
                <a:latin typeface="Comic Sans MS" panose="030F0702030302020204" pitchFamily="66" charset="0"/>
              </a:rPr>
              <a:t> quoi ???</a:t>
            </a:r>
          </a:p>
        </p:txBody>
      </p:sp>
    </p:spTree>
    <p:extLst>
      <p:ext uri="{BB962C8B-B14F-4D97-AF65-F5344CB8AC3E}">
        <p14:creationId xmlns:p14="http://schemas.microsoft.com/office/powerpoint/2010/main" val="89699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8677B2-572D-4282-8DDA-54DFC7EBBA68}"/>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BBCB6404-83C2-4656-858D-CF722C6B5694}"/>
              </a:ext>
            </a:extLst>
          </p:cNvPr>
          <p:cNvSpPr txBox="1"/>
          <p:nvPr/>
        </p:nvSpPr>
        <p:spPr>
          <a:xfrm>
            <a:off x="149821" y="1431493"/>
            <a:ext cx="11892357" cy="4278094"/>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Comic Sans MS" panose="030F0702030302020204" pitchFamily="66" charset="0"/>
              </a:rPr>
              <a:t>Tu as des talents à </a:t>
            </a:r>
            <a:r>
              <a:rPr lang="en-CA" sz="2000" dirty="0" err="1">
                <a:latin typeface="Comic Sans MS" panose="030F0702030302020204" pitchFamily="66" charset="0"/>
              </a:rPr>
              <a:t>découvrir</a:t>
            </a:r>
            <a:r>
              <a:rPr lang="en-CA" sz="2000" dirty="0">
                <a:latin typeface="Comic Sans MS" panose="030F0702030302020204" pitchFamily="66" charset="0"/>
              </a:rPr>
              <a:t>, à </a:t>
            </a:r>
            <a:r>
              <a:rPr lang="en-CA" sz="2000" dirty="0" err="1">
                <a:latin typeface="Comic Sans MS" panose="030F0702030302020204" pitchFamily="66" charset="0"/>
              </a:rPr>
              <a:t>développer</a:t>
            </a:r>
            <a:r>
              <a:rPr lang="en-CA" sz="2000" dirty="0">
                <a:latin typeface="Comic Sans MS" panose="030F0702030302020204" pitchFamily="66" charset="0"/>
              </a:rPr>
              <a:t>. </a:t>
            </a:r>
            <a:r>
              <a:rPr lang="en-CA" sz="2000" dirty="0" err="1">
                <a:latin typeface="Comic Sans MS" panose="030F0702030302020204" pitchFamily="66" charset="0"/>
              </a:rPr>
              <a:t>D’ici</a:t>
            </a:r>
            <a:r>
              <a:rPr lang="en-CA" sz="2000" dirty="0">
                <a:latin typeface="Comic Sans MS" panose="030F0702030302020204" pitchFamily="66" charset="0"/>
              </a:rPr>
              <a:t> </a:t>
            </a:r>
            <a:r>
              <a:rPr lang="en-CA" sz="2000" dirty="0" err="1">
                <a:latin typeface="Comic Sans MS" panose="030F0702030302020204" pitchFamily="66" charset="0"/>
              </a:rPr>
              <a:t>quelques</a:t>
            </a:r>
            <a:r>
              <a:rPr lang="en-CA" sz="2000" dirty="0">
                <a:latin typeface="Comic Sans MS" panose="030F0702030302020204" pitchFamily="66" charset="0"/>
              </a:rPr>
              <a:t> </a:t>
            </a:r>
            <a:r>
              <a:rPr lang="en-CA" sz="2000" dirty="0" err="1">
                <a:latin typeface="Comic Sans MS" panose="030F0702030302020204" pitchFamily="66" charset="0"/>
              </a:rPr>
              <a:t>années</a:t>
            </a:r>
            <a:r>
              <a:rPr lang="en-CA" sz="2000" dirty="0">
                <a:latin typeface="Comic Sans MS" panose="030F0702030302020204" pitchFamily="66" charset="0"/>
              </a:rPr>
              <a:t>, </a:t>
            </a:r>
            <a:r>
              <a:rPr lang="en-CA" sz="2000" dirty="0" err="1">
                <a:latin typeface="Comic Sans MS" panose="030F0702030302020204" pitchFamily="66" charset="0"/>
              </a:rPr>
              <a:t>tu</a:t>
            </a:r>
            <a:r>
              <a:rPr lang="en-CA" sz="2000" dirty="0">
                <a:latin typeface="Comic Sans MS" panose="030F0702030302020204" pitchFamily="66" charset="0"/>
              </a:rPr>
              <a:t> vas </a:t>
            </a:r>
            <a:r>
              <a:rPr lang="en-CA" sz="2000" dirty="0" err="1">
                <a:latin typeface="Comic Sans MS" panose="030F0702030302020204" pitchFamily="66" charset="0"/>
              </a:rPr>
              <a:t>choisir</a:t>
            </a:r>
            <a:r>
              <a:rPr lang="en-CA" sz="2000" dirty="0">
                <a:latin typeface="Comic Sans MS" panose="030F0702030302020204" pitchFamily="66" charset="0"/>
              </a:rPr>
              <a:t> </a:t>
            </a:r>
            <a:r>
              <a:rPr lang="en-CA" sz="2000" dirty="0" err="1">
                <a:latin typeface="Comic Sans MS" panose="030F0702030302020204" pitchFamily="66" charset="0"/>
              </a:rPr>
              <a:t>une</a:t>
            </a:r>
            <a:r>
              <a:rPr lang="en-CA" sz="2000" dirty="0">
                <a:latin typeface="Comic Sans MS" panose="030F0702030302020204" pitchFamily="66" charset="0"/>
              </a:rPr>
              <a:t> orientation </a:t>
            </a:r>
            <a:r>
              <a:rPr lang="en-CA" sz="2000" dirty="0" err="1">
                <a:latin typeface="Comic Sans MS" panose="030F0702030302020204" pitchFamily="66" charset="0"/>
              </a:rPr>
              <a:t>professionnelle</a:t>
            </a:r>
            <a:r>
              <a:rPr lang="en-CA" sz="2000" dirty="0">
                <a:latin typeface="Comic Sans MS" panose="030F0702030302020204" pitchFamily="66" charset="0"/>
              </a:rPr>
              <a:t> et </a:t>
            </a:r>
            <a:r>
              <a:rPr lang="en-CA" sz="2000" dirty="0" err="1">
                <a:latin typeface="Comic Sans MS" panose="030F0702030302020204" pitchFamily="66" charset="0"/>
              </a:rPr>
              <a:t>tu</a:t>
            </a:r>
            <a:r>
              <a:rPr lang="en-CA" sz="2000" dirty="0">
                <a:latin typeface="Comic Sans MS" panose="030F0702030302020204" pitchFamily="66" charset="0"/>
              </a:rPr>
              <a:t> vas commencer </a:t>
            </a:r>
            <a:r>
              <a:rPr lang="en-CA" sz="2000" dirty="0" err="1">
                <a:latin typeface="Comic Sans MS" panose="030F0702030302020204" pitchFamily="66" charset="0"/>
              </a:rPr>
              <a:t>une</a:t>
            </a:r>
            <a:r>
              <a:rPr lang="en-CA" sz="2000" dirty="0">
                <a:latin typeface="Comic Sans MS" panose="030F0702030302020204" pitchFamily="66" charset="0"/>
              </a:rPr>
              <a:t> </a:t>
            </a:r>
            <a:r>
              <a:rPr lang="en-CA" sz="2000" dirty="0" err="1">
                <a:latin typeface="Comic Sans MS" panose="030F0702030302020204" pitchFamily="66" charset="0"/>
              </a:rPr>
              <a:t>carrière</a:t>
            </a:r>
            <a:r>
              <a:rPr lang="en-CA" sz="2000" dirty="0">
                <a:latin typeface="Comic Sans MS" panose="030F0702030302020204" pitchFamily="66" charset="0"/>
              </a:rPr>
              <a:t> </a:t>
            </a:r>
            <a:r>
              <a:rPr lang="en-CA" sz="2000" dirty="0" err="1">
                <a:latin typeface="Comic Sans MS" panose="030F0702030302020204" pitchFamily="66" charset="0"/>
              </a:rPr>
              <a:t>professionnelle</a:t>
            </a:r>
            <a:r>
              <a:rPr lang="en-CA" sz="2000" dirty="0">
                <a:latin typeface="Comic Sans MS" panose="030F0702030302020204" pitchFamily="66" charset="0"/>
              </a:rPr>
              <a:t>.</a:t>
            </a:r>
          </a:p>
          <a:p>
            <a:pPr marL="285750" indent="-285750">
              <a:buFont typeface="Arial" panose="020B0604020202020204" pitchFamily="34" charset="0"/>
              <a:buChar char="•"/>
            </a:pPr>
            <a:endParaRPr lang="en-CA" sz="800" dirty="0">
              <a:latin typeface="Comic Sans MS" panose="030F0702030302020204" pitchFamily="66" charset="0"/>
            </a:endParaRPr>
          </a:p>
          <a:p>
            <a:pPr marL="285750" indent="-285750">
              <a:buFont typeface="Arial" panose="020B0604020202020204" pitchFamily="34" charset="0"/>
              <a:buChar char="•"/>
            </a:pPr>
            <a:r>
              <a:rPr lang="en-CA" sz="2000" dirty="0" err="1">
                <a:latin typeface="Comic Sans MS" panose="030F0702030302020204" pitchFamily="66" charset="0"/>
              </a:rPr>
              <a:t>Quand</a:t>
            </a:r>
            <a:r>
              <a:rPr lang="en-CA" sz="2000" dirty="0">
                <a:latin typeface="Comic Sans MS" panose="030F0702030302020204" pitchFamily="66" charset="0"/>
              </a:rPr>
              <a:t>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te</a:t>
            </a:r>
            <a:r>
              <a:rPr lang="en-CA" sz="2000" dirty="0">
                <a:latin typeface="Comic Sans MS" panose="030F0702030302020204" pitchFamily="66" charset="0"/>
              </a:rPr>
              <a:t> </a:t>
            </a:r>
            <a:r>
              <a:rPr lang="en-CA" sz="2000" dirty="0" err="1">
                <a:latin typeface="Comic Sans MS" panose="030F0702030302020204" pitchFamily="66" charset="0"/>
              </a:rPr>
              <a:t>prépares</a:t>
            </a:r>
            <a:r>
              <a:rPr lang="en-CA" sz="2000" dirty="0">
                <a:latin typeface="Comic Sans MS" panose="030F0702030302020204" pitchFamily="66" charset="0"/>
              </a:rPr>
              <a:t> à la confirmation, </a:t>
            </a:r>
            <a:r>
              <a:rPr lang="en-CA" sz="2000" dirty="0" err="1">
                <a:latin typeface="Comic Sans MS" panose="030F0702030302020204" pitchFamily="66" charset="0"/>
              </a:rPr>
              <a:t>l’Église</a:t>
            </a:r>
            <a:r>
              <a:rPr lang="en-CA" sz="2000" dirty="0">
                <a:latin typeface="Comic Sans MS" panose="030F0702030302020204" pitchFamily="66" charset="0"/>
              </a:rPr>
              <a:t> </a:t>
            </a:r>
            <a:r>
              <a:rPr lang="en-CA" sz="2000" dirty="0" err="1">
                <a:latin typeface="Comic Sans MS" panose="030F0702030302020204" pitchFamily="66" charset="0"/>
              </a:rPr>
              <a:t>t’invite</a:t>
            </a:r>
            <a:r>
              <a:rPr lang="en-CA" sz="2000" dirty="0">
                <a:latin typeface="Comic Sans MS" panose="030F0702030302020204" pitchFamily="66" charset="0"/>
              </a:rPr>
              <a:t> à </a:t>
            </a:r>
            <a:r>
              <a:rPr lang="en-CA" sz="2000" dirty="0" err="1">
                <a:latin typeface="Comic Sans MS" panose="030F0702030302020204" pitchFamily="66" charset="0"/>
              </a:rPr>
              <a:t>accueillir</a:t>
            </a:r>
            <a:r>
              <a:rPr lang="en-CA" sz="2000" dirty="0">
                <a:latin typeface="Comic Sans MS" panose="030F0702030302020204" pitchFamily="66" charset="0"/>
              </a:rPr>
              <a:t> et à vivre </a:t>
            </a:r>
            <a:r>
              <a:rPr lang="en-CA" sz="2000" dirty="0" err="1">
                <a:latin typeface="Comic Sans MS" panose="030F0702030302020204" pitchFamily="66" charset="0"/>
              </a:rPr>
              <a:t>en</a:t>
            </a:r>
            <a:r>
              <a:rPr lang="en-CA" sz="2000" dirty="0">
                <a:latin typeface="Comic Sans MS" panose="030F0702030302020204" pitchFamily="66" charset="0"/>
              </a:rPr>
              <a:t> relation avec Dieu à travers </a:t>
            </a:r>
            <a:r>
              <a:rPr lang="en-CA" sz="2000" dirty="0" err="1">
                <a:latin typeface="Comic Sans MS" panose="030F0702030302020204" pitchFamily="66" charset="0"/>
              </a:rPr>
              <a:t>l’Esprit</a:t>
            </a:r>
            <a:r>
              <a:rPr lang="en-CA" sz="2000" dirty="0">
                <a:latin typeface="Comic Sans MS" panose="030F0702030302020204" pitchFamily="66" charset="0"/>
              </a:rPr>
              <a:t> Saint </a:t>
            </a:r>
            <a:r>
              <a:rPr lang="en-CA" sz="2000" dirty="0" err="1">
                <a:latin typeface="Comic Sans MS" panose="030F0702030302020204" pitchFamily="66" charset="0"/>
              </a:rPr>
              <a:t>présent</a:t>
            </a:r>
            <a:r>
              <a:rPr lang="en-CA" sz="2000" dirty="0">
                <a:latin typeface="Comic Sans MS" panose="030F0702030302020204" pitchFamily="66" charset="0"/>
              </a:rPr>
              <a:t> </a:t>
            </a:r>
            <a:r>
              <a:rPr lang="en-CA" sz="2000" dirty="0" err="1">
                <a:latin typeface="Comic Sans MS" panose="030F0702030302020204" pitchFamily="66" charset="0"/>
              </a:rPr>
              <a:t>en</a:t>
            </a:r>
            <a:r>
              <a:rPr lang="en-CA" sz="2000" dirty="0">
                <a:latin typeface="Comic Sans MS" panose="030F0702030302020204" pitchFamily="66" charset="0"/>
              </a:rPr>
              <a:t> </a:t>
            </a:r>
            <a:r>
              <a:rPr lang="en-CA" sz="2000" dirty="0" err="1">
                <a:latin typeface="Comic Sans MS" panose="030F0702030302020204" pitchFamily="66" charset="0"/>
              </a:rPr>
              <a:t>toi</a:t>
            </a:r>
            <a:r>
              <a:rPr lang="en-CA" sz="2000" dirty="0">
                <a:latin typeface="Comic Sans MS" panose="030F0702030302020204" pitchFamily="66" charset="0"/>
              </a:rPr>
              <a:t>. </a:t>
            </a:r>
            <a:r>
              <a:rPr lang="en-CA" sz="2000" dirty="0" err="1">
                <a:latin typeface="Comic Sans MS" panose="030F0702030302020204" pitchFamily="66" charset="0"/>
              </a:rPr>
              <a:t>L’Esprit</a:t>
            </a:r>
            <a:r>
              <a:rPr lang="en-CA" sz="2000" dirty="0">
                <a:latin typeface="Comic Sans MS" panose="030F0702030302020204" pitchFamily="66" charset="0"/>
              </a:rPr>
              <a:t> Saint </a:t>
            </a:r>
            <a:r>
              <a:rPr lang="en-CA" sz="2000" dirty="0" err="1">
                <a:latin typeface="Comic Sans MS" panose="030F0702030302020204" pitchFamily="66" charset="0"/>
              </a:rPr>
              <a:t>t’aidera</a:t>
            </a:r>
            <a:r>
              <a:rPr lang="en-CA" sz="2000" dirty="0">
                <a:latin typeface="Comic Sans MS" panose="030F0702030302020204" pitchFamily="66" charset="0"/>
              </a:rPr>
              <a:t> à faire </a:t>
            </a:r>
            <a:r>
              <a:rPr lang="en-CA" sz="2000" dirty="0" err="1">
                <a:latin typeface="Comic Sans MS" panose="030F0702030302020204" pitchFamily="66" charset="0"/>
              </a:rPr>
              <a:t>tes</a:t>
            </a:r>
            <a:r>
              <a:rPr lang="en-CA" sz="2000" dirty="0">
                <a:latin typeface="Comic Sans MS" panose="030F0702030302020204" pitchFamily="66" charset="0"/>
              </a:rPr>
              <a:t> </a:t>
            </a:r>
            <a:r>
              <a:rPr lang="en-CA" sz="2000" dirty="0" err="1">
                <a:latin typeface="Comic Sans MS" panose="030F0702030302020204" pitchFamily="66" charset="0"/>
              </a:rPr>
              <a:t>choix</a:t>
            </a:r>
            <a:r>
              <a:rPr lang="en-CA" sz="2000" dirty="0">
                <a:latin typeface="Comic Sans MS" panose="030F0702030302020204" pitchFamily="66" charset="0"/>
              </a:rPr>
              <a:t> et à prendre les </a:t>
            </a:r>
            <a:r>
              <a:rPr lang="en-CA" sz="2000" dirty="0" err="1">
                <a:latin typeface="Comic Sans MS" panose="030F0702030302020204" pitchFamily="66" charset="0"/>
              </a:rPr>
              <a:t>décisions</a:t>
            </a:r>
            <a:r>
              <a:rPr lang="en-CA" sz="2000" dirty="0">
                <a:latin typeface="Comic Sans MS" panose="030F0702030302020204" pitchFamily="66" charset="0"/>
              </a:rPr>
              <a:t> qui </a:t>
            </a:r>
            <a:r>
              <a:rPr lang="en-CA" sz="2000" dirty="0" err="1">
                <a:latin typeface="Comic Sans MS" panose="030F0702030302020204" pitchFamily="66" charset="0"/>
              </a:rPr>
              <a:t>te</a:t>
            </a:r>
            <a:r>
              <a:rPr lang="en-CA" sz="2000" dirty="0">
                <a:latin typeface="Comic Sans MS" panose="030F0702030302020204" pitchFamily="66" charset="0"/>
              </a:rPr>
              <a:t> </a:t>
            </a:r>
            <a:r>
              <a:rPr lang="en-CA" sz="2000" dirty="0" err="1">
                <a:latin typeface="Comic Sans MS" panose="030F0702030302020204" pitchFamily="66" charset="0"/>
              </a:rPr>
              <a:t>rendront</a:t>
            </a:r>
            <a:r>
              <a:rPr lang="en-CA" sz="2000" dirty="0">
                <a:latin typeface="Comic Sans MS" panose="030F0702030302020204" pitchFamily="66" charset="0"/>
              </a:rPr>
              <a:t> </a:t>
            </a:r>
            <a:r>
              <a:rPr lang="en-CA" sz="2000" dirty="0" err="1">
                <a:latin typeface="Comic Sans MS" panose="030F0702030302020204" pitchFamily="66" charset="0"/>
              </a:rPr>
              <a:t>heureux</a:t>
            </a:r>
            <a:r>
              <a:rPr lang="en-CA" sz="2000" dirty="0">
                <a:latin typeface="Comic Sans MS" panose="030F0702030302020204" pitchFamily="66" charset="0"/>
              </a:rPr>
              <a:t> </a:t>
            </a:r>
            <a:r>
              <a:rPr lang="en-CA" sz="2000" dirty="0" err="1">
                <a:latin typeface="Comic Sans MS" panose="030F0702030302020204" pitchFamily="66" charset="0"/>
              </a:rPr>
              <a:t>toi</a:t>
            </a:r>
            <a:r>
              <a:rPr lang="en-CA" sz="2000" dirty="0">
                <a:latin typeface="Comic Sans MS" panose="030F0702030302020204" pitchFamily="66" charset="0"/>
              </a:rPr>
              <a:t> et les </a:t>
            </a:r>
            <a:r>
              <a:rPr lang="en-CA" sz="2000" dirty="0" err="1">
                <a:latin typeface="Comic Sans MS" panose="030F0702030302020204" pitchFamily="66" charset="0"/>
              </a:rPr>
              <a:t>autres</a:t>
            </a:r>
            <a:r>
              <a:rPr lang="en-CA" sz="2000" dirty="0">
                <a:latin typeface="Comic Sans MS" panose="030F0702030302020204" pitchFamily="66" charset="0"/>
              </a:rPr>
              <a:t> </a:t>
            </a:r>
            <a:r>
              <a:rPr lang="en-CA" sz="2000" dirty="0" err="1">
                <a:latin typeface="Comic Sans MS" panose="030F0702030302020204" pitchFamily="66" charset="0"/>
              </a:rPr>
              <a:t>autour</a:t>
            </a:r>
            <a:r>
              <a:rPr lang="en-CA" sz="2000" dirty="0">
                <a:latin typeface="Comic Sans MS" panose="030F0702030302020204" pitchFamily="66" charset="0"/>
              </a:rPr>
              <a:t> de </a:t>
            </a:r>
            <a:r>
              <a:rPr lang="en-CA" sz="2000" dirty="0" err="1">
                <a:latin typeface="Comic Sans MS" panose="030F0702030302020204" pitchFamily="66" charset="0"/>
              </a:rPr>
              <a:t>toi</a:t>
            </a:r>
            <a:r>
              <a:rPr lang="en-CA" sz="2000" dirty="0">
                <a:latin typeface="Comic Sans MS" panose="030F0702030302020204" pitchFamily="66" charset="0"/>
              </a:rPr>
              <a:t>.  </a:t>
            </a:r>
          </a:p>
          <a:p>
            <a:pPr marL="285750" indent="-285750">
              <a:buFont typeface="Arial" panose="020B0604020202020204" pitchFamily="34" charset="0"/>
              <a:buChar char="•"/>
            </a:pPr>
            <a:endParaRPr lang="en-CA" sz="2000" dirty="0">
              <a:latin typeface="Comic Sans MS" panose="030F0702030302020204" pitchFamily="66" charset="0"/>
            </a:endParaRPr>
          </a:p>
          <a:p>
            <a:pPr algn="ctr"/>
            <a:r>
              <a:rPr lang="en-CA" sz="2000" b="1" dirty="0">
                <a:latin typeface="Comic Sans MS" panose="030F0702030302020204" pitchFamily="66" charset="0"/>
              </a:rPr>
              <a:t>COMMENT EST-CE QUE L’ESPRIT AGIT EN MOI ???</a:t>
            </a:r>
          </a:p>
          <a:p>
            <a:pPr marL="285750" indent="-285750">
              <a:buFont typeface="Arial" panose="020B0604020202020204" pitchFamily="34" charset="0"/>
              <a:buChar char="•"/>
            </a:pPr>
            <a:endParaRPr lang="en-CA" sz="800" dirty="0">
              <a:latin typeface="Comic Sans MS" panose="030F0702030302020204" pitchFamily="66" charset="0"/>
            </a:endParaRPr>
          </a:p>
          <a:p>
            <a:pPr marL="285750" indent="-285750">
              <a:buFont typeface="Arial" panose="020B0604020202020204" pitchFamily="34" charset="0"/>
              <a:buChar char="•"/>
            </a:pPr>
            <a:r>
              <a:rPr lang="en-CA" sz="2000" b="1" dirty="0">
                <a:latin typeface="Comic Sans MS" panose="030F0702030302020204" pitchFamily="66" charset="0"/>
              </a:rPr>
              <a:t>Comme les </a:t>
            </a:r>
            <a:r>
              <a:rPr lang="en-CA" sz="2000" b="1" dirty="0" err="1">
                <a:latin typeface="Comic Sans MS" panose="030F0702030302020204" pitchFamily="66" charset="0"/>
              </a:rPr>
              <a:t>apôtres</a:t>
            </a:r>
            <a:r>
              <a:rPr lang="en-CA" sz="2000" b="1" dirty="0">
                <a:latin typeface="Comic Sans MS" panose="030F0702030302020204" pitchFamily="66" charset="0"/>
              </a:rPr>
              <a:t> à la </a:t>
            </a:r>
            <a:r>
              <a:rPr lang="en-CA" sz="2000" b="1" dirty="0" err="1">
                <a:latin typeface="Comic Sans MS" panose="030F0702030302020204" pitchFamily="66" charset="0"/>
              </a:rPr>
              <a:t>Pentecôte</a:t>
            </a:r>
            <a:r>
              <a:rPr lang="en-CA" sz="2000" b="1" dirty="0">
                <a:latin typeface="Comic Sans MS" panose="030F0702030302020204" pitchFamily="66" charset="0"/>
              </a:rPr>
              <a:t>, </a:t>
            </a:r>
            <a:r>
              <a:rPr lang="en-CA" sz="2000" dirty="0" err="1">
                <a:latin typeface="Comic Sans MS" panose="030F0702030302020204" pitchFamily="66" charset="0"/>
              </a:rPr>
              <a:t>tu</a:t>
            </a:r>
            <a:r>
              <a:rPr lang="en-CA" sz="2000" dirty="0">
                <a:latin typeface="Comic Sans MS" panose="030F0702030302020204" pitchFamily="66" charset="0"/>
              </a:rPr>
              <a:t> vas </a:t>
            </a:r>
            <a:r>
              <a:rPr lang="en-CA" sz="2000" dirty="0" err="1">
                <a:latin typeface="Comic Sans MS" panose="030F0702030302020204" pitchFamily="66" charset="0"/>
              </a:rPr>
              <a:t>recevoir</a:t>
            </a:r>
            <a:r>
              <a:rPr lang="en-CA" sz="2000" dirty="0">
                <a:latin typeface="Comic Sans MS" panose="030F0702030302020204" pitchFamily="66" charset="0"/>
              </a:rPr>
              <a:t> des dons </a:t>
            </a:r>
            <a:r>
              <a:rPr lang="en-CA" sz="2000" dirty="0" err="1">
                <a:latin typeface="Comic Sans MS" panose="030F0702030302020204" pitchFamily="66" charset="0"/>
              </a:rPr>
              <a:t>l’Esprit</a:t>
            </a:r>
            <a:r>
              <a:rPr lang="en-CA" sz="2000" dirty="0">
                <a:latin typeface="Comic Sans MS" panose="030F0702030302020204" pitchFamily="66" charset="0"/>
              </a:rPr>
              <a:t> Saint.  </a:t>
            </a:r>
          </a:p>
          <a:p>
            <a:pPr marL="285750" indent="-285750">
              <a:buFont typeface="Arial" panose="020B0604020202020204" pitchFamily="34" charset="0"/>
              <a:buChar char="•"/>
            </a:pPr>
            <a:endParaRPr lang="en-CA" sz="800" dirty="0">
              <a:latin typeface="Comic Sans MS" panose="030F0702030302020204" pitchFamily="66" charset="0"/>
            </a:endParaRPr>
          </a:p>
          <a:p>
            <a:pPr marL="285750" indent="-285750">
              <a:buFont typeface="Arial" panose="020B0604020202020204" pitchFamily="34" charset="0"/>
              <a:buChar char="•"/>
            </a:pPr>
            <a:r>
              <a:rPr lang="en-CA" sz="2000" dirty="0">
                <a:latin typeface="Comic Sans MS" panose="030F0702030302020204" pitchFamily="66" charset="0"/>
              </a:rPr>
              <a:t>Saint Paul, dans la première </a:t>
            </a:r>
            <a:r>
              <a:rPr lang="en-CA" sz="2000" dirty="0" err="1">
                <a:latin typeface="Comic Sans MS" panose="030F0702030302020204" pitchFamily="66" charset="0"/>
              </a:rPr>
              <a:t>lettre</a:t>
            </a:r>
            <a:r>
              <a:rPr lang="en-CA" sz="2000" dirty="0">
                <a:latin typeface="Comic Sans MS" panose="030F0702030302020204" pitchFamily="66" charset="0"/>
              </a:rPr>
              <a:t> aux </a:t>
            </a:r>
            <a:r>
              <a:rPr lang="en-CA" sz="2000" dirty="0" err="1">
                <a:latin typeface="Comic Sans MS" panose="030F0702030302020204" pitchFamily="66" charset="0"/>
              </a:rPr>
              <a:t>Corinthiens</a:t>
            </a:r>
            <a:r>
              <a:rPr lang="en-CA" sz="2000" dirty="0">
                <a:latin typeface="Comic Sans MS" panose="030F0702030302020204" pitchFamily="66" charset="0"/>
              </a:rPr>
              <a:t> (1 </a:t>
            </a:r>
            <a:r>
              <a:rPr lang="en-CA" sz="2000" dirty="0" err="1">
                <a:latin typeface="Comic Sans MS" panose="030F0702030302020204" pitchFamily="66" charset="0"/>
              </a:rPr>
              <a:t>Corinthiens</a:t>
            </a:r>
            <a:r>
              <a:rPr lang="en-CA" sz="2000" dirty="0">
                <a:latin typeface="Comic Sans MS" panose="030F0702030302020204" pitchFamily="66" charset="0"/>
              </a:rPr>
              <a:t> chapiter 12, 1-11), </a:t>
            </a:r>
            <a:r>
              <a:rPr lang="en-CA" sz="2000" dirty="0" err="1">
                <a:latin typeface="Comic Sans MS" panose="030F0702030302020204" pitchFamily="66" charset="0"/>
              </a:rPr>
              <a:t>expliquent</a:t>
            </a:r>
            <a:r>
              <a:rPr lang="en-CA" sz="2000" dirty="0">
                <a:latin typeface="Comic Sans MS" panose="030F0702030302020204" pitchFamily="66" charset="0"/>
              </a:rPr>
              <a:t> que </a:t>
            </a:r>
            <a:r>
              <a:rPr lang="en-CA" sz="2000" dirty="0" err="1">
                <a:latin typeface="Comic Sans MS" panose="030F0702030302020204" pitchFamily="66" charset="0"/>
              </a:rPr>
              <a:t>chaque</a:t>
            </a:r>
            <a:r>
              <a:rPr lang="en-CA" sz="2000" dirty="0">
                <a:latin typeface="Comic Sans MS" panose="030F0702030302020204" pitchFamily="66" charset="0"/>
              </a:rPr>
              <a:t> </a:t>
            </a:r>
            <a:r>
              <a:rPr lang="en-CA" sz="2000" dirty="0" err="1">
                <a:latin typeface="Comic Sans MS" panose="030F0702030302020204" pitchFamily="66" charset="0"/>
              </a:rPr>
              <a:t>personne</a:t>
            </a:r>
            <a:r>
              <a:rPr lang="en-CA" sz="2000" dirty="0">
                <a:latin typeface="Comic Sans MS" panose="030F0702030302020204" pitchFamily="66" charset="0"/>
              </a:rPr>
              <a:t> </a:t>
            </a:r>
            <a:r>
              <a:rPr lang="en-CA" sz="2000" dirty="0" err="1">
                <a:latin typeface="Comic Sans MS" panose="030F0702030302020204" pitchFamily="66" charset="0"/>
              </a:rPr>
              <a:t>reçoit</a:t>
            </a:r>
            <a:r>
              <a:rPr lang="en-CA" sz="2000" dirty="0">
                <a:latin typeface="Comic Sans MS" panose="030F0702030302020204" pitchFamily="66" charset="0"/>
              </a:rPr>
              <a:t> des ‘</a:t>
            </a:r>
            <a:r>
              <a:rPr lang="en-CA" sz="2000" b="1" dirty="0">
                <a:latin typeface="Comic Sans MS" panose="030F0702030302020204" pitchFamily="66" charset="0"/>
              </a:rPr>
              <a:t>dons </a:t>
            </a:r>
            <a:r>
              <a:rPr lang="en-CA" sz="2000" b="1" dirty="0" err="1">
                <a:latin typeface="Comic Sans MS" panose="030F0702030302020204" pitchFamily="66" charset="0"/>
              </a:rPr>
              <a:t>spirituels</a:t>
            </a:r>
            <a:r>
              <a:rPr lang="en-CA" sz="2000" dirty="0">
                <a:latin typeface="Comic Sans MS" panose="030F0702030302020204" pitchFamily="66" charset="0"/>
              </a:rPr>
              <a:t>’, des dons qui </a:t>
            </a:r>
            <a:r>
              <a:rPr lang="en-CA" sz="2000" dirty="0" err="1">
                <a:latin typeface="Comic Sans MS" panose="030F0702030302020204" pitchFamily="66" charset="0"/>
              </a:rPr>
              <a:t>viennent</a:t>
            </a:r>
            <a:r>
              <a:rPr lang="en-CA" sz="2000" dirty="0">
                <a:latin typeface="Comic Sans MS" panose="030F0702030302020204" pitchFamily="66" charset="0"/>
              </a:rPr>
              <a:t> de Dieu.</a:t>
            </a:r>
          </a:p>
          <a:p>
            <a:pPr marL="285750" indent="-285750">
              <a:buFont typeface="Arial" panose="020B0604020202020204" pitchFamily="34" charset="0"/>
              <a:buChar char="•"/>
            </a:pPr>
            <a:endParaRPr lang="en-CA" sz="800" dirty="0">
              <a:latin typeface="Comic Sans MS" panose="030F0702030302020204" pitchFamily="66" charset="0"/>
            </a:endParaRPr>
          </a:p>
          <a:p>
            <a:pPr marL="285750" indent="-285750">
              <a:buFont typeface="Arial" panose="020B0604020202020204" pitchFamily="34" charset="0"/>
              <a:buChar char="•"/>
            </a:pPr>
            <a:r>
              <a:rPr lang="en-CA" sz="2000" dirty="0" err="1">
                <a:latin typeface="Comic Sans MS" panose="030F0702030302020204" pitchFamily="66" charset="0"/>
              </a:rPr>
              <a:t>Voici</a:t>
            </a:r>
            <a:r>
              <a:rPr lang="en-CA" sz="2000" dirty="0">
                <a:latin typeface="Comic Sans MS" panose="030F0702030302020204" pitchFamily="66" charset="0"/>
              </a:rPr>
              <a:t> les dons de </a:t>
            </a:r>
            <a:r>
              <a:rPr lang="en-CA" sz="2000" dirty="0" err="1">
                <a:latin typeface="Comic Sans MS" panose="030F0702030302020204" pitchFamily="66" charset="0"/>
              </a:rPr>
              <a:t>l’Esprit</a:t>
            </a:r>
            <a:r>
              <a:rPr lang="en-CA" sz="2000" dirty="0">
                <a:latin typeface="Comic Sans MS" panose="030F0702030302020204" pitchFamily="66" charset="0"/>
              </a:rPr>
              <a:t> Saint : la SAGESSE ; </a:t>
            </a:r>
            <a:r>
              <a:rPr lang="en-CA" sz="2000" dirty="0" err="1">
                <a:latin typeface="Comic Sans MS" panose="030F0702030302020204" pitchFamily="66" charset="0"/>
              </a:rPr>
              <a:t>l’INTELLIGENCE</a:t>
            </a:r>
            <a:r>
              <a:rPr lang="en-CA" sz="2000" dirty="0">
                <a:latin typeface="Comic Sans MS" panose="030F0702030302020204" pitchFamily="66" charset="0"/>
              </a:rPr>
              <a:t> ; la FORCE ; la CONNAISSANCE ; le CONSEIL ; la PIÉTÉ ; la CRAINTE DE DIEU </a:t>
            </a:r>
          </a:p>
        </p:txBody>
      </p:sp>
      <p:sp>
        <p:nvSpPr>
          <p:cNvPr id="4" name="ZoneTexte 3">
            <a:extLst>
              <a:ext uri="{FF2B5EF4-FFF2-40B4-BE49-F238E27FC236}">
                <a16:creationId xmlns:a16="http://schemas.microsoft.com/office/drawing/2014/main" id="{8C63DF5B-F83A-413A-A8E7-ACD6B520BB32}"/>
              </a:ext>
            </a:extLst>
          </p:cNvPr>
          <p:cNvSpPr txBox="1"/>
          <p:nvPr/>
        </p:nvSpPr>
        <p:spPr>
          <a:xfrm>
            <a:off x="932155" y="443882"/>
            <a:ext cx="10289220" cy="584775"/>
          </a:xfrm>
          <a:prstGeom prst="rect">
            <a:avLst/>
          </a:prstGeom>
          <a:noFill/>
        </p:spPr>
        <p:txBody>
          <a:bodyPr wrap="square" rtlCol="0">
            <a:spAutoFit/>
          </a:bodyPr>
          <a:lstStyle/>
          <a:p>
            <a:pPr algn="ctr"/>
            <a:r>
              <a:rPr lang="en-CA" sz="3200" b="1" dirty="0">
                <a:latin typeface="Comic Sans MS" panose="030F0702030302020204" pitchFamily="66" charset="0"/>
              </a:rPr>
              <a:t>Les dons de </a:t>
            </a:r>
            <a:r>
              <a:rPr lang="en-CA" sz="3200" b="1" dirty="0" err="1">
                <a:latin typeface="Comic Sans MS" panose="030F0702030302020204" pitchFamily="66" charset="0"/>
              </a:rPr>
              <a:t>l’Esprit</a:t>
            </a:r>
            <a:r>
              <a:rPr lang="en-CA" sz="3200" b="1" dirty="0">
                <a:latin typeface="Comic Sans MS" panose="030F0702030302020204" pitchFamily="66" charset="0"/>
              </a:rPr>
              <a:t> Saint</a:t>
            </a:r>
            <a:endParaRPr lang="en-CA" sz="3200" dirty="0">
              <a:latin typeface="Comic Sans MS" panose="030F0702030302020204" pitchFamily="66" charset="0"/>
            </a:endParaRPr>
          </a:p>
        </p:txBody>
      </p:sp>
    </p:spTree>
    <p:extLst>
      <p:ext uri="{BB962C8B-B14F-4D97-AF65-F5344CB8AC3E}">
        <p14:creationId xmlns:p14="http://schemas.microsoft.com/office/powerpoint/2010/main" val="249944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8677B2-572D-4282-8DDA-54DFC7EBBA68}"/>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BBCB6404-83C2-4656-858D-CF722C6B5694}"/>
              </a:ext>
            </a:extLst>
          </p:cNvPr>
          <p:cNvSpPr txBox="1"/>
          <p:nvPr/>
        </p:nvSpPr>
        <p:spPr>
          <a:xfrm>
            <a:off x="71022" y="625654"/>
            <a:ext cx="12033300" cy="6186309"/>
          </a:xfrm>
          <a:prstGeom prst="rect">
            <a:avLst/>
          </a:prstGeom>
          <a:noFill/>
        </p:spPr>
        <p:txBody>
          <a:bodyPr wrap="square" rtlCol="0">
            <a:spAutoFit/>
          </a:bodyPr>
          <a:lstStyle/>
          <a:p>
            <a:r>
              <a:rPr lang="en-CA" sz="2000" dirty="0" err="1">
                <a:latin typeface="Comic Sans MS" panose="030F0702030302020204" pitchFamily="66" charset="0"/>
              </a:rPr>
              <a:t>Voici</a:t>
            </a:r>
            <a:r>
              <a:rPr lang="en-CA" sz="2000" dirty="0">
                <a:latin typeface="Comic Sans MS" panose="030F0702030302020204" pitchFamily="66" charset="0"/>
              </a:rPr>
              <a:t> comment Dieu agit </a:t>
            </a:r>
            <a:r>
              <a:rPr lang="en-CA" sz="2000" dirty="0" err="1">
                <a:latin typeface="Comic Sans MS" panose="030F0702030302020204" pitchFamily="66" charset="0"/>
              </a:rPr>
              <a:t>en</a:t>
            </a:r>
            <a:r>
              <a:rPr lang="en-CA" sz="2000" dirty="0">
                <a:latin typeface="Comic Sans MS" panose="030F0702030302020204" pitchFamily="66" charset="0"/>
              </a:rPr>
              <a:t> nous à travers </a:t>
            </a:r>
            <a:r>
              <a:rPr lang="en-CA" sz="2000" dirty="0" err="1">
                <a:latin typeface="Comic Sans MS" panose="030F0702030302020204" pitchFamily="66" charset="0"/>
              </a:rPr>
              <a:t>ses</a:t>
            </a:r>
            <a:r>
              <a:rPr lang="en-CA" sz="2000" dirty="0">
                <a:latin typeface="Comic Sans MS" panose="030F0702030302020204" pitchFamily="66" charset="0"/>
              </a:rPr>
              <a:t> </a:t>
            </a:r>
            <a:r>
              <a:rPr lang="en-CA" sz="2000" dirty="0" err="1">
                <a:latin typeface="Comic Sans MS" panose="030F0702030302020204" pitchFamily="66" charset="0"/>
              </a:rPr>
              <a:t>cadeaux</a:t>
            </a:r>
            <a:r>
              <a:rPr lang="en-CA" sz="2000" dirty="0">
                <a:latin typeface="Comic Sans MS" panose="030F0702030302020204" pitchFamily="66" charset="0"/>
              </a:rPr>
              <a:t> :</a:t>
            </a:r>
          </a:p>
          <a:p>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 </a:t>
            </a:r>
            <a:r>
              <a:rPr lang="en-CA" sz="2000" b="1" dirty="0">
                <a:latin typeface="Comic Sans MS" panose="030F0702030302020204" pitchFamily="66" charset="0"/>
              </a:rPr>
              <a:t>SAGESSE</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t>
            </a:r>
            <a:r>
              <a:rPr lang="en-CA" sz="2000" dirty="0" err="1">
                <a:latin typeface="Comic Sans MS" panose="030F0702030302020204" pitchFamily="66" charset="0"/>
              </a:rPr>
              <a:t>permet</a:t>
            </a:r>
            <a:r>
              <a:rPr lang="en-CA" sz="2000" dirty="0">
                <a:latin typeface="Comic Sans MS" panose="030F0702030302020204" pitchFamily="66" charset="0"/>
              </a:rPr>
              <a:t> </a:t>
            </a:r>
            <a:r>
              <a:rPr lang="en-CA" sz="2000" dirty="0" err="1">
                <a:latin typeface="Comic Sans MS" panose="030F0702030302020204" pitchFamily="66" charset="0"/>
              </a:rPr>
              <a:t>d’apprécier</a:t>
            </a:r>
            <a:r>
              <a:rPr lang="en-CA" sz="2000" dirty="0">
                <a:latin typeface="Comic Sans MS" panose="030F0702030302020204" pitchFamily="66" charset="0"/>
              </a:rPr>
              <a:t> la </a:t>
            </a:r>
            <a:r>
              <a:rPr lang="en-CA" sz="2000" dirty="0" err="1">
                <a:latin typeface="Comic Sans MS" panose="030F0702030302020204" pitchFamily="66" charset="0"/>
              </a:rPr>
              <a:t>présence</a:t>
            </a:r>
            <a:r>
              <a:rPr lang="en-CA" sz="2000" dirty="0">
                <a:latin typeface="Comic Sans MS" panose="030F0702030302020204" pitchFamily="66" charset="0"/>
              </a:rPr>
              <a:t> de Dieu</a:t>
            </a:r>
          </a:p>
          <a:p>
            <a:pPr marL="342900" indent="-342900">
              <a:buFont typeface="Arial" panose="020B0604020202020204" pitchFamily="34" charset="0"/>
              <a:buChar char="•"/>
            </a:pPr>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t>
            </a:r>
            <a:r>
              <a:rPr lang="en-CA" sz="2000" b="1" dirty="0">
                <a:latin typeface="Comic Sans MS" panose="030F0702030302020204" pitchFamily="66" charset="0"/>
              </a:rPr>
              <a:t>INTELLIGENCE</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aide à </a:t>
            </a:r>
            <a:r>
              <a:rPr lang="en-CA" sz="2000" dirty="0" err="1">
                <a:latin typeface="Comic Sans MS" panose="030F0702030302020204" pitchFamily="66" charset="0"/>
              </a:rPr>
              <a:t>comprendre</a:t>
            </a:r>
            <a:r>
              <a:rPr lang="en-CA" sz="2000" dirty="0">
                <a:latin typeface="Comic Sans MS" panose="030F0702030302020204" pitchFamily="66" charset="0"/>
              </a:rPr>
              <a:t> de </a:t>
            </a:r>
            <a:r>
              <a:rPr lang="en-CA" sz="2000" dirty="0" err="1">
                <a:latin typeface="Comic Sans MS" panose="030F0702030302020204" pitchFamily="66" charset="0"/>
              </a:rPr>
              <a:t>l’intérieur</a:t>
            </a:r>
            <a:r>
              <a:rPr lang="en-CA" sz="2000" dirty="0">
                <a:latin typeface="Comic Sans MS" panose="030F0702030302020204" pitchFamily="66" charset="0"/>
              </a:rPr>
              <a:t> le </a:t>
            </a:r>
            <a:r>
              <a:rPr lang="en-CA" sz="2000" dirty="0" err="1">
                <a:latin typeface="Comic Sans MS" panose="030F0702030302020204" pitchFamily="66" charset="0"/>
              </a:rPr>
              <a:t>mystère</a:t>
            </a:r>
            <a:r>
              <a:rPr lang="en-CA" sz="2000" dirty="0">
                <a:latin typeface="Comic Sans MS" panose="030F0702030302020204" pitchFamily="66" charset="0"/>
              </a:rPr>
              <a:t> de Dieu, la </a:t>
            </a:r>
            <a:r>
              <a:rPr lang="en-CA" sz="2000" dirty="0" err="1">
                <a:latin typeface="Comic Sans MS" panose="030F0702030302020204" pitchFamily="66" charset="0"/>
              </a:rPr>
              <a:t>foi</a:t>
            </a:r>
            <a:r>
              <a:rPr lang="en-CA" sz="2000" dirty="0">
                <a:latin typeface="Comic Sans MS" panose="030F0702030302020204" pitchFamily="66" charset="0"/>
              </a:rPr>
              <a:t> et les </a:t>
            </a:r>
            <a:r>
              <a:rPr lang="en-CA" sz="2000" dirty="0" err="1">
                <a:latin typeface="Comic Sans MS" panose="030F0702030302020204" pitchFamily="66" charset="0"/>
              </a:rPr>
              <a:t>écritures</a:t>
            </a:r>
            <a:r>
              <a:rPr lang="en-CA" sz="2000" dirty="0">
                <a:latin typeface="Comic Sans MS" panose="030F0702030302020204" pitchFamily="66" charset="0"/>
              </a:rPr>
              <a:t> (la Bible)</a:t>
            </a:r>
          </a:p>
          <a:p>
            <a:pPr marL="342900" indent="-342900">
              <a:buFont typeface="Arial" panose="020B0604020202020204" pitchFamily="34" charset="0"/>
              <a:buChar char="•"/>
            </a:pPr>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 </a:t>
            </a:r>
            <a:r>
              <a:rPr lang="en-CA" sz="2000" b="1" dirty="0">
                <a:latin typeface="Comic Sans MS" panose="030F0702030302020204" pitchFamily="66" charset="0"/>
              </a:rPr>
              <a:t>FORCE</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t>
            </a:r>
            <a:r>
              <a:rPr lang="en-CA" sz="2000" dirty="0" err="1">
                <a:latin typeface="Comic Sans MS" panose="030F0702030302020204" pitchFamily="66" charset="0"/>
              </a:rPr>
              <a:t>donne</a:t>
            </a:r>
            <a:r>
              <a:rPr lang="en-CA" sz="2000" dirty="0">
                <a:latin typeface="Comic Sans MS" panose="030F0702030302020204" pitchFamily="66" charset="0"/>
              </a:rPr>
              <a:t> la force </a:t>
            </a:r>
            <a:r>
              <a:rPr lang="en-CA" sz="2000" dirty="0" err="1">
                <a:latin typeface="Comic Sans MS" panose="030F0702030302020204" pitchFamily="66" charset="0"/>
              </a:rPr>
              <a:t>nécessaire</a:t>
            </a:r>
            <a:r>
              <a:rPr lang="en-CA" sz="2000" dirty="0">
                <a:latin typeface="Comic Sans MS" panose="030F0702030302020204" pitchFamily="66" charset="0"/>
              </a:rPr>
              <a:t> pour vivre </a:t>
            </a:r>
            <a:r>
              <a:rPr lang="en-CA" sz="2000" dirty="0" err="1">
                <a:latin typeface="Comic Sans MS" panose="030F0702030302020204" pitchFamily="66" charset="0"/>
              </a:rPr>
              <a:t>toutes</a:t>
            </a:r>
            <a:r>
              <a:rPr lang="en-CA" sz="2000" dirty="0">
                <a:latin typeface="Comic Sans MS" panose="030F0702030302020204" pitchFamily="66" charset="0"/>
              </a:rPr>
              <a:t> les </a:t>
            </a:r>
            <a:r>
              <a:rPr lang="en-CA" sz="2000" dirty="0" err="1">
                <a:latin typeface="Comic Sans MS" panose="030F0702030302020204" pitchFamily="66" charset="0"/>
              </a:rPr>
              <a:t>épreuves</a:t>
            </a:r>
            <a:r>
              <a:rPr lang="en-CA" sz="2000" dirty="0">
                <a:latin typeface="Comic Sans MS" panose="030F0702030302020204" pitchFamily="66" charset="0"/>
              </a:rPr>
              <a:t> (</a:t>
            </a:r>
            <a:r>
              <a:rPr lang="en-CA" sz="2000" dirty="0" err="1">
                <a:latin typeface="Comic Sans MS" panose="030F0702030302020204" pitchFamily="66" charset="0"/>
              </a:rPr>
              <a:t>échec</a:t>
            </a:r>
            <a:r>
              <a:rPr lang="en-CA" sz="2000" dirty="0">
                <a:latin typeface="Comic Sans MS" panose="030F0702030302020204" pitchFamily="66" charset="0"/>
              </a:rPr>
              <a:t>, </a:t>
            </a:r>
            <a:r>
              <a:rPr lang="en-CA" sz="2000" dirty="0" err="1">
                <a:latin typeface="Comic Sans MS" panose="030F0702030302020204" pitchFamily="66" charset="0"/>
              </a:rPr>
              <a:t>maladie</a:t>
            </a:r>
            <a:r>
              <a:rPr lang="en-CA" sz="2000" dirty="0">
                <a:latin typeface="Comic Sans MS" panose="030F0702030302020204" pitchFamily="66" charset="0"/>
              </a:rPr>
              <a:t>, </a:t>
            </a:r>
            <a:r>
              <a:rPr lang="en-CA" sz="2000" dirty="0" err="1">
                <a:latin typeface="Comic Sans MS" panose="030F0702030302020204" pitchFamily="66" charset="0"/>
              </a:rPr>
              <a:t>etc</a:t>
            </a:r>
            <a:r>
              <a:rPr lang="en-CA" sz="2000" dirty="0">
                <a:latin typeface="Comic Sans MS" panose="030F0702030302020204" pitchFamily="66" charset="0"/>
              </a:rPr>
              <a:t>)</a:t>
            </a:r>
          </a:p>
          <a:p>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 </a:t>
            </a:r>
            <a:r>
              <a:rPr lang="en-CA" sz="2000" b="1" dirty="0">
                <a:latin typeface="Comic Sans MS" panose="030F0702030302020204" pitchFamily="66" charset="0"/>
              </a:rPr>
              <a:t>SCIENCE</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t>
            </a:r>
            <a:r>
              <a:rPr lang="en-CA" sz="2000" dirty="0" err="1">
                <a:latin typeface="Comic Sans MS" panose="030F0702030302020204" pitchFamily="66" charset="0"/>
              </a:rPr>
              <a:t>permet</a:t>
            </a:r>
            <a:r>
              <a:rPr lang="en-CA" sz="2000" dirty="0">
                <a:latin typeface="Comic Sans MS" panose="030F0702030302020204" pitchFamily="66" charset="0"/>
              </a:rPr>
              <a:t> de </a:t>
            </a:r>
            <a:r>
              <a:rPr lang="en-CA" sz="2000" dirty="0" err="1">
                <a:latin typeface="Comic Sans MS" panose="030F0702030302020204" pitchFamily="66" charset="0"/>
              </a:rPr>
              <a:t>reconnaître</a:t>
            </a:r>
            <a:r>
              <a:rPr lang="en-CA" sz="2000" dirty="0">
                <a:latin typeface="Comic Sans MS" panose="030F0702030302020204" pitchFamily="66" charset="0"/>
              </a:rPr>
              <a:t> Dieu à </a:t>
            </a:r>
            <a:r>
              <a:rPr lang="en-CA" sz="2000" dirty="0" err="1">
                <a:latin typeface="Comic Sans MS" panose="030F0702030302020204" pitchFamily="66" charset="0"/>
              </a:rPr>
              <a:t>l’oeuvre</a:t>
            </a:r>
            <a:r>
              <a:rPr lang="en-CA" sz="2000" dirty="0">
                <a:latin typeface="Comic Sans MS" panose="030F0702030302020204" pitchFamily="66" charset="0"/>
              </a:rPr>
              <a:t> dans le monde </a:t>
            </a:r>
            <a:r>
              <a:rPr lang="en-CA" sz="2000" dirty="0" err="1">
                <a:latin typeface="Comic Sans MS" panose="030F0702030302020204" pitchFamily="66" charset="0"/>
              </a:rPr>
              <a:t>depuis</a:t>
            </a:r>
            <a:r>
              <a:rPr lang="en-CA" sz="2000" dirty="0">
                <a:latin typeface="Comic Sans MS" panose="030F0702030302020204" pitchFamily="66" charset="0"/>
              </a:rPr>
              <a:t> la </a:t>
            </a:r>
            <a:r>
              <a:rPr lang="en-CA" sz="2000" dirty="0" err="1">
                <a:latin typeface="Comic Sans MS" panose="030F0702030302020204" pitchFamily="66" charset="0"/>
              </a:rPr>
              <a:t>création</a:t>
            </a:r>
            <a:r>
              <a:rPr lang="en-CA" sz="2000" dirty="0">
                <a:latin typeface="Comic Sans MS" panose="030F0702030302020204" pitchFamily="66" charset="0"/>
              </a:rPr>
              <a:t>. Tout </a:t>
            </a:r>
            <a:r>
              <a:rPr lang="en-CA" sz="2000" dirty="0" err="1">
                <a:latin typeface="Comic Sans MS" panose="030F0702030302020204" pitchFamily="66" charset="0"/>
              </a:rPr>
              <a:t>ce</a:t>
            </a:r>
            <a:r>
              <a:rPr lang="en-CA" sz="2000" dirty="0">
                <a:latin typeface="Comic Sans MS" panose="030F0702030302020204" pitchFamily="66" charset="0"/>
              </a:rPr>
              <a:t> qui </a:t>
            </a:r>
            <a:r>
              <a:rPr lang="en-CA" sz="2000" dirty="0" err="1">
                <a:latin typeface="Comic Sans MS" panose="030F0702030302020204" pitchFamily="66" charset="0"/>
              </a:rPr>
              <a:t>existe</a:t>
            </a:r>
            <a:r>
              <a:rPr lang="en-CA" sz="2000" dirty="0">
                <a:latin typeface="Comic Sans MS" panose="030F0702030302020204" pitchFamily="66" charset="0"/>
              </a:rPr>
              <a:t> </a:t>
            </a:r>
            <a:r>
              <a:rPr lang="en-CA" sz="2000" dirty="0" err="1">
                <a:latin typeface="Comic Sans MS" panose="030F0702030302020204" pitchFamily="66" charset="0"/>
              </a:rPr>
              <a:t>vient</a:t>
            </a:r>
            <a:r>
              <a:rPr lang="en-CA" sz="2000" dirty="0">
                <a:latin typeface="Comic Sans MS" panose="030F0702030302020204" pitchFamily="66" charset="0"/>
              </a:rPr>
              <a:t> de Dieu. </a:t>
            </a:r>
            <a:r>
              <a:rPr lang="en-CA" sz="2000" dirty="0" err="1">
                <a:latin typeface="Comic Sans MS" panose="030F0702030302020204" pitchFamily="66" charset="0"/>
              </a:rPr>
              <a:t>Ainsi</a:t>
            </a:r>
            <a:r>
              <a:rPr lang="en-CA" sz="2000" dirty="0">
                <a:latin typeface="Comic Sans MS" panose="030F0702030302020204" pitchFamily="66" charset="0"/>
              </a:rPr>
              <a:t>, il </a:t>
            </a:r>
            <a:r>
              <a:rPr lang="en-CA" sz="2000" dirty="0" err="1">
                <a:latin typeface="Comic Sans MS" panose="030F0702030302020204" pitchFamily="66" charset="0"/>
              </a:rPr>
              <a:t>n’y</a:t>
            </a:r>
            <a:r>
              <a:rPr lang="en-CA" sz="2000" dirty="0">
                <a:latin typeface="Comic Sans MS" panose="030F0702030302020204" pitchFamily="66" charset="0"/>
              </a:rPr>
              <a:t> a pas </a:t>
            </a:r>
            <a:r>
              <a:rPr lang="en-CA" sz="2000" dirty="0" err="1">
                <a:latin typeface="Comic Sans MS" panose="030F0702030302020204" pitchFamily="66" charset="0"/>
              </a:rPr>
              <a:t>d’opposition</a:t>
            </a:r>
            <a:r>
              <a:rPr lang="en-CA" sz="2000" dirty="0">
                <a:latin typeface="Comic Sans MS" panose="030F0702030302020204" pitchFamily="66" charset="0"/>
              </a:rPr>
              <a:t> entre la religion et la science</a:t>
            </a:r>
          </a:p>
          <a:p>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le </a:t>
            </a:r>
            <a:r>
              <a:rPr lang="en-CA" sz="2000" b="1" dirty="0">
                <a:latin typeface="Comic Sans MS" panose="030F0702030302020204" pitchFamily="66" charset="0"/>
              </a:rPr>
              <a:t>CONSEIL</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t>
            </a:r>
            <a:r>
              <a:rPr lang="en-CA" sz="2000" dirty="0" err="1">
                <a:latin typeface="Comic Sans MS" panose="030F0702030302020204" pitchFamily="66" charset="0"/>
              </a:rPr>
              <a:t>permet</a:t>
            </a:r>
            <a:r>
              <a:rPr lang="en-CA" sz="2000" dirty="0">
                <a:latin typeface="Comic Sans MS" panose="030F0702030302020204" pitchFamily="66" charset="0"/>
              </a:rPr>
              <a:t> de </a:t>
            </a:r>
            <a:r>
              <a:rPr lang="en-CA" sz="2000" dirty="0" err="1">
                <a:latin typeface="Comic Sans MS" panose="030F0702030302020204" pitchFamily="66" charset="0"/>
              </a:rPr>
              <a:t>distinguer</a:t>
            </a:r>
            <a:r>
              <a:rPr lang="en-CA" sz="2000" dirty="0">
                <a:latin typeface="Comic Sans MS" panose="030F0702030302020204" pitchFamily="66" charset="0"/>
              </a:rPr>
              <a:t> </a:t>
            </a:r>
            <a:r>
              <a:rPr lang="en-CA" sz="2000" dirty="0" err="1">
                <a:latin typeface="Comic Sans MS" panose="030F0702030302020204" pitchFamily="66" charset="0"/>
              </a:rPr>
              <a:t>ce</a:t>
            </a:r>
            <a:r>
              <a:rPr lang="en-CA" sz="2000" dirty="0">
                <a:latin typeface="Comic Sans MS" panose="030F0702030302020204" pitchFamily="66" charset="0"/>
              </a:rPr>
              <a:t> qui </a:t>
            </a:r>
            <a:r>
              <a:rPr lang="en-CA" sz="2000" dirty="0" err="1">
                <a:latin typeface="Comic Sans MS" panose="030F0702030302020204" pitchFamily="66" charset="0"/>
              </a:rPr>
              <a:t>est</a:t>
            </a:r>
            <a:r>
              <a:rPr lang="en-CA" sz="2000" dirty="0">
                <a:latin typeface="Comic Sans MS" panose="030F0702030302020204" pitchFamily="66" charset="0"/>
              </a:rPr>
              <a:t> bien </a:t>
            </a:r>
            <a:r>
              <a:rPr lang="en-CA" sz="2000" dirty="0" err="1">
                <a:latin typeface="Comic Sans MS" panose="030F0702030302020204" pitchFamily="66" charset="0"/>
              </a:rPr>
              <a:t>ou</a:t>
            </a:r>
            <a:r>
              <a:rPr lang="en-CA" sz="2000" dirty="0">
                <a:latin typeface="Comic Sans MS" panose="030F0702030302020204" pitchFamily="66" charset="0"/>
              </a:rPr>
              <a:t> mal. Il nous aide à faire les bons </a:t>
            </a:r>
            <a:r>
              <a:rPr lang="en-CA" sz="2000" dirty="0" err="1">
                <a:latin typeface="Comic Sans MS" panose="030F0702030302020204" pitchFamily="66" charset="0"/>
              </a:rPr>
              <a:t>choix</a:t>
            </a:r>
            <a:r>
              <a:rPr lang="en-CA" sz="2000" dirty="0">
                <a:latin typeface="Comic Sans MS" panose="030F0702030302020204" pitchFamily="66" charset="0"/>
              </a:rPr>
              <a:t> pour nous-</a:t>
            </a:r>
            <a:r>
              <a:rPr lang="en-CA" sz="2000" dirty="0" err="1">
                <a:latin typeface="Comic Sans MS" panose="030F0702030302020204" pitchFamily="66" charset="0"/>
              </a:rPr>
              <a:t>même</a:t>
            </a:r>
            <a:r>
              <a:rPr lang="en-CA" sz="2000" dirty="0">
                <a:latin typeface="Comic Sans MS" panose="030F0702030302020204" pitchFamily="66" charset="0"/>
              </a:rPr>
              <a:t> et pour les </a:t>
            </a:r>
            <a:r>
              <a:rPr lang="en-CA" sz="2000" dirty="0" err="1">
                <a:latin typeface="Comic Sans MS" panose="030F0702030302020204" pitchFamily="66" charset="0"/>
              </a:rPr>
              <a:t>autres</a:t>
            </a:r>
            <a:r>
              <a:rPr lang="en-CA" sz="2000" dirty="0">
                <a:latin typeface="Comic Sans MS" panose="030F0702030302020204" pitchFamily="66" charset="0"/>
              </a:rPr>
              <a:t>.  </a:t>
            </a:r>
          </a:p>
          <a:p>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 </a:t>
            </a:r>
            <a:r>
              <a:rPr lang="en-CA" sz="2000" b="1" dirty="0">
                <a:latin typeface="Comic Sans MS" panose="030F0702030302020204" pitchFamily="66" charset="0"/>
              </a:rPr>
              <a:t>PIÉTÉ</a:t>
            </a:r>
            <a:r>
              <a:rPr lang="en-CA" sz="2000" dirty="0">
                <a:latin typeface="Comic Sans MS" panose="030F0702030302020204" pitchFamily="66" charset="0"/>
              </a:rPr>
              <a:t> : </a:t>
            </a:r>
            <a:r>
              <a:rPr lang="en-CA" sz="2000" dirty="0" err="1">
                <a:latin typeface="Comic Sans MS" panose="030F0702030302020204" pitchFamily="66" charset="0"/>
              </a:rPr>
              <a:t>ce</a:t>
            </a:r>
            <a:r>
              <a:rPr lang="en-CA" sz="2000" dirty="0">
                <a:latin typeface="Comic Sans MS" panose="030F0702030302020204" pitchFamily="66" charset="0"/>
              </a:rPr>
              <a:t> don de Dieu nous </a:t>
            </a:r>
            <a:r>
              <a:rPr lang="en-CA" sz="2000" dirty="0" err="1">
                <a:latin typeface="Comic Sans MS" panose="030F0702030302020204" pitchFamily="66" charset="0"/>
              </a:rPr>
              <a:t>permet</a:t>
            </a:r>
            <a:r>
              <a:rPr lang="en-CA" sz="2000" dirty="0">
                <a:latin typeface="Comic Sans MS" panose="030F0702030302020204" pitchFamily="66" charset="0"/>
              </a:rPr>
              <a:t> </a:t>
            </a:r>
            <a:r>
              <a:rPr lang="en-CA" sz="2000" dirty="0" err="1">
                <a:latin typeface="Comic Sans MS" panose="030F0702030302020204" pitchFamily="66" charset="0"/>
              </a:rPr>
              <a:t>d’expérimenter</a:t>
            </a:r>
            <a:r>
              <a:rPr lang="en-CA" sz="2000" dirty="0">
                <a:latin typeface="Comic Sans MS" panose="030F0702030302020204" pitchFamily="66" charset="0"/>
              </a:rPr>
              <a:t> à </a:t>
            </a:r>
            <a:r>
              <a:rPr lang="en-CA" sz="2000" dirty="0" err="1">
                <a:latin typeface="Comic Sans MS" panose="030F0702030302020204" pitchFamily="66" charset="0"/>
              </a:rPr>
              <a:t>quel</a:t>
            </a:r>
            <a:r>
              <a:rPr lang="en-CA" sz="2000" dirty="0">
                <a:latin typeface="Comic Sans MS" panose="030F0702030302020204" pitchFamily="66" charset="0"/>
              </a:rPr>
              <a:t> point Dieu </a:t>
            </a:r>
            <a:r>
              <a:rPr lang="en-CA" sz="2000" dirty="0" err="1">
                <a:latin typeface="Comic Sans MS" panose="030F0702030302020204" pitchFamily="66" charset="0"/>
              </a:rPr>
              <a:t>est</a:t>
            </a:r>
            <a:r>
              <a:rPr lang="en-CA" sz="2000" dirty="0">
                <a:latin typeface="Comic Sans MS" panose="030F0702030302020204" pitchFamily="66" charset="0"/>
              </a:rPr>
              <a:t> </a:t>
            </a:r>
            <a:r>
              <a:rPr lang="en-CA" sz="2000" dirty="0" err="1">
                <a:latin typeface="Comic Sans MS" panose="030F0702030302020204" pitchFamily="66" charset="0"/>
              </a:rPr>
              <a:t>proche</a:t>
            </a:r>
            <a:r>
              <a:rPr lang="en-CA" sz="2000" dirty="0">
                <a:latin typeface="Comic Sans MS" panose="030F0702030302020204" pitchFamily="66" charset="0"/>
              </a:rPr>
              <a:t> et </a:t>
            </a:r>
            <a:r>
              <a:rPr lang="en-CA" sz="2000" dirty="0" err="1">
                <a:latin typeface="Comic Sans MS" panose="030F0702030302020204" pitchFamily="66" charset="0"/>
              </a:rPr>
              <a:t>tendre</a:t>
            </a:r>
            <a:r>
              <a:rPr lang="en-CA" sz="2000" dirty="0">
                <a:latin typeface="Comic Sans MS" panose="030F0702030302020204" pitchFamily="66" charset="0"/>
              </a:rPr>
              <a:t> ; </a:t>
            </a:r>
            <a:r>
              <a:rPr lang="en-CA" sz="2000" dirty="0" err="1">
                <a:latin typeface="Comic Sans MS" panose="030F0702030302020204" pitchFamily="66" charset="0"/>
              </a:rPr>
              <a:t>qu’il</a:t>
            </a:r>
            <a:r>
              <a:rPr lang="en-CA" sz="2000" dirty="0">
                <a:latin typeface="Comic Sans MS" panose="030F0702030302020204" pitchFamily="66" charset="0"/>
              </a:rPr>
              <a:t> </a:t>
            </a:r>
            <a:r>
              <a:rPr lang="en-CA" sz="2000" dirty="0" err="1">
                <a:latin typeface="Comic Sans MS" panose="030F0702030302020204" pitchFamily="66" charset="0"/>
              </a:rPr>
              <a:t>est</a:t>
            </a:r>
            <a:r>
              <a:rPr lang="en-CA" sz="2000" dirty="0">
                <a:latin typeface="Comic Sans MS" panose="030F0702030302020204" pitchFamily="66" charset="0"/>
              </a:rPr>
              <a:t> un PARENT pour nous. À un moment </a:t>
            </a:r>
            <a:r>
              <a:rPr lang="en-CA" sz="2000" dirty="0" err="1">
                <a:latin typeface="Comic Sans MS" panose="030F0702030302020204" pitchFamily="66" charset="0"/>
              </a:rPr>
              <a:t>donné</a:t>
            </a:r>
            <a:r>
              <a:rPr lang="en-CA" sz="2000" dirty="0">
                <a:latin typeface="Comic Sans MS" panose="030F0702030302020204" pitchFamily="66" charset="0"/>
              </a:rPr>
              <a:t>,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seras</a:t>
            </a:r>
            <a:r>
              <a:rPr lang="en-CA" sz="2000" dirty="0">
                <a:latin typeface="Comic Sans MS" panose="030F0702030302020204" pitchFamily="66" charset="0"/>
              </a:rPr>
              <a:t> </a:t>
            </a:r>
            <a:r>
              <a:rPr lang="en-CA" sz="2000" dirty="0" err="1">
                <a:latin typeface="Comic Sans MS" panose="030F0702030302020204" pitchFamily="66" charset="0"/>
              </a:rPr>
              <a:t>tellement</a:t>
            </a:r>
            <a:r>
              <a:rPr lang="en-CA" sz="2000" dirty="0">
                <a:latin typeface="Comic Sans MS" panose="030F0702030302020204" pitchFamily="66" charset="0"/>
              </a:rPr>
              <a:t> à </a:t>
            </a:r>
            <a:r>
              <a:rPr lang="en-CA" sz="2000" dirty="0" err="1">
                <a:latin typeface="Comic Sans MS" panose="030F0702030302020204" pitchFamily="66" charset="0"/>
              </a:rPr>
              <a:t>l’aise</a:t>
            </a:r>
            <a:r>
              <a:rPr lang="en-CA" sz="2000" dirty="0">
                <a:latin typeface="Comic Sans MS" panose="030F0702030302020204" pitchFamily="66" charset="0"/>
              </a:rPr>
              <a:t> avec Dieu que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l’appelleras</a:t>
            </a:r>
            <a:r>
              <a:rPr lang="en-CA" sz="2000" dirty="0">
                <a:latin typeface="Comic Sans MS" panose="030F0702030302020204" pitchFamily="66" charset="0"/>
              </a:rPr>
              <a:t> Papa !  </a:t>
            </a:r>
          </a:p>
          <a:p>
            <a:endParaRPr lang="en-CA" sz="800" dirty="0">
              <a:latin typeface="Comic Sans MS" panose="030F0702030302020204" pitchFamily="66" charset="0"/>
            </a:endParaRPr>
          </a:p>
          <a:p>
            <a:pPr marL="342900" indent="-342900">
              <a:buFont typeface="Arial" panose="020B0604020202020204" pitchFamily="34" charset="0"/>
              <a:buChar char="•"/>
            </a:pPr>
            <a:r>
              <a:rPr lang="en-CA" sz="2000" dirty="0">
                <a:latin typeface="Comic Sans MS" panose="030F0702030302020204" pitchFamily="66" charset="0"/>
              </a:rPr>
              <a:t>la </a:t>
            </a:r>
            <a:r>
              <a:rPr lang="en-CA" sz="2000" b="1" dirty="0">
                <a:latin typeface="Comic Sans MS" panose="030F0702030302020204" pitchFamily="66" charset="0"/>
              </a:rPr>
              <a:t>CRAINTE DE DIEU</a:t>
            </a:r>
            <a:r>
              <a:rPr lang="en-CA" sz="2000" dirty="0">
                <a:latin typeface="Comic Sans MS" panose="030F0702030302020204" pitchFamily="66" charset="0"/>
              </a:rPr>
              <a:t>: </a:t>
            </a:r>
            <a:r>
              <a:rPr lang="en-CA" sz="2000" dirty="0" err="1">
                <a:latin typeface="Comic Sans MS" panose="030F0702030302020204" pitchFamily="66" charset="0"/>
              </a:rPr>
              <a:t>ce</a:t>
            </a:r>
            <a:r>
              <a:rPr lang="en-CA" sz="2000" dirty="0">
                <a:latin typeface="Comic Sans MS" panose="030F0702030302020204" pitchFamily="66" charset="0"/>
              </a:rPr>
              <a:t> don </a:t>
            </a:r>
            <a:r>
              <a:rPr lang="en-CA" sz="2000" dirty="0" err="1">
                <a:latin typeface="Comic Sans MS" panose="030F0702030302020204" pitchFamily="66" charset="0"/>
              </a:rPr>
              <a:t>n’est</a:t>
            </a:r>
            <a:r>
              <a:rPr lang="en-CA" sz="2000" dirty="0">
                <a:latin typeface="Comic Sans MS" panose="030F0702030302020204" pitchFamily="66" charset="0"/>
              </a:rPr>
              <a:t> pas la </a:t>
            </a:r>
            <a:r>
              <a:rPr lang="en-CA" sz="2000" dirty="0" err="1">
                <a:latin typeface="Comic Sans MS" panose="030F0702030302020204" pitchFamily="66" charset="0"/>
              </a:rPr>
              <a:t>peur</a:t>
            </a:r>
            <a:r>
              <a:rPr lang="en-CA" sz="2000" dirty="0">
                <a:latin typeface="Comic Sans MS" panose="030F0702030302020204" pitchFamily="66" charset="0"/>
              </a:rPr>
              <a:t> de Dieu, </a:t>
            </a:r>
            <a:r>
              <a:rPr lang="en-CA" sz="2000" dirty="0" err="1">
                <a:latin typeface="Comic Sans MS" panose="030F0702030302020204" pitchFamily="66" charset="0"/>
              </a:rPr>
              <a:t>mais</a:t>
            </a:r>
            <a:r>
              <a:rPr lang="en-CA" sz="2000" dirty="0">
                <a:latin typeface="Comic Sans MS" panose="030F0702030302020204" pitchFamily="66" charset="0"/>
              </a:rPr>
              <a:t> le </a:t>
            </a:r>
            <a:r>
              <a:rPr lang="en-CA" sz="2000" dirty="0" err="1">
                <a:latin typeface="Comic Sans MS" panose="030F0702030302020204" pitchFamily="66" charset="0"/>
              </a:rPr>
              <a:t>sens</a:t>
            </a:r>
            <a:r>
              <a:rPr lang="en-CA" sz="2000" dirty="0">
                <a:latin typeface="Comic Sans MS" panose="030F0702030302020204" pitchFamily="66" charset="0"/>
              </a:rPr>
              <a:t> de </a:t>
            </a:r>
            <a:r>
              <a:rPr lang="en-CA" sz="2000" dirty="0" err="1">
                <a:latin typeface="Comic Sans MS" panose="030F0702030302020204" pitchFamily="66" charset="0"/>
              </a:rPr>
              <a:t>sa</a:t>
            </a:r>
            <a:r>
              <a:rPr lang="en-CA" sz="2000" dirty="0">
                <a:latin typeface="Comic Sans MS" panose="030F0702030302020204" pitchFamily="66" charset="0"/>
              </a:rPr>
              <a:t> grandeur, de </a:t>
            </a:r>
            <a:r>
              <a:rPr lang="en-CA" sz="2000" dirty="0" err="1">
                <a:latin typeface="Comic Sans MS" panose="030F0702030302020204" pitchFamily="66" charset="0"/>
              </a:rPr>
              <a:t>sa</a:t>
            </a:r>
            <a:r>
              <a:rPr lang="en-CA" sz="2000" dirty="0">
                <a:latin typeface="Comic Sans MS" panose="030F0702030302020204" pitchFamily="66" charset="0"/>
              </a:rPr>
              <a:t> </a:t>
            </a:r>
            <a:r>
              <a:rPr lang="en-CA" sz="2000" dirty="0" err="1">
                <a:latin typeface="Comic Sans MS" panose="030F0702030302020204" pitchFamily="66" charset="0"/>
              </a:rPr>
              <a:t>toute</a:t>
            </a:r>
            <a:r>
              <a:rPr lang="en-CA" sz="2000" dirty="0">
                <a:latin typeface="Comic Sans MS" panose="030F0702030302020204" pitchFamily="66" charset="0"/>
              </a:rPr>
              <a:t>-puissance. Ce don nous </a:t>
            </a:r>
            <a:r>
              <a:rPr lang="en-CA" sz="2000" dirty="0" err="1">
                <a:latin typeface="Comic Sans MS" panose="030F0702030302020204" pitchFamily="66" charset="0"/>
              </a:rPr>
              <a:t>permet</a:t>
            </a:r>
            <a:r>
              <a:rPr lang="en-CA" sz="2000" dirty="0">
                <a:latin typeface="Comic Sans MS" panose="030F0702030302020204" pitchFamily="66" charset="0"/>
              </a:rPr>
              <a:t> de </a:t>
            </a:r>
            <a:r>
              <a:rPr lang="en-CA" sz="2000" dirty="0" err="1">
                <a:latin typeface="Comic Sans MS" panose="030F0702030302020204" pitchFamily="66" charset="0"/>
              </a:rPr>
              <a:t>rester</a:t>
            </a:r>
            <a:r>
              <a:rPr lang="en-CA" sz="2000" dirty="0">
                <a:latin typeface="Comic Sans MS" panose="030F0702030302020204" pitchFamily="66" charset="0"/>
              </a:rPr>
              <a:t> humble et de nous </a:t>
            </a:r>
            <a:r>
              <a:rPr lang="en-CA" sz="2000" dirty="0" err="1">
                <a:latin typeface="Comic Sans MS" panose="030F0702030302020204" pitchFamily="66" charset="0"/>
              </a:rPr>
              <a:t>émerveiller</a:t>
            </a:r>
            <a:r>
              <a:rPr lang="en-CA" sz="2000" dirty="0">
                <a:latin typeface="Comic Sans MS" panose="030F0702030302020204" pitchFamily="66" charset="0"/>
              </a:rPr>
              <a:t> </a:t>
            </a:r>
            <a:r>
              <a:rPr lang="en-CA" sz="2000" dirty="0" err="1">
                <a:latin typeface="Comic Sans MS" panose="030F0702030302020204" pitchFamily="66" charset="0"/>
              </a:rPr>
              <a:t>devant</a:t>
            </a:r>
            <a:r>
              <a:rPr lang="en-CA" sz="2000" dirty="0">
                <a:latin typeface="Comic Sans MS" panose="030F0702030302020204" pitchFamily="66" charset="0"/>
              </a:rPr>
              <a:t> Dieu.</a:t>
            </a:r>
          </a:p>
          <a:p>
            <a:pPr marL="285750" indent="-285750">
              <a:buFont typeface="Arial" panose="020B0604020202020204" pitchFamily="34" charset="0"/>
              <a:buChar char="•"/>
            </a:pPr>
            <a:endParaRPr lang="en-CA" sz="2000" dirty="0">
              <a:latin typeface="Comic Sans MS" panose="030F0702030302020204" pitchFamily="66" charset="0"/>
            </a:endParaRPr>
          </a:p>
        </p:txBody>
      </p:sp>
      <p:sp>
        <p:nvSpPr>
          <p:cNvPr id="4" name="ZoneTexte 3">
            <a:extLst>
              <a:ext uri="{FF2B5EF4-FFF2-40B4-BE49-F238E27FC236}">
                <a16:creationId xmlns:a16="http://schemas.microsoft.com/office/drawing/2014/main" id="{8C63DF5B-F83A-413A-A8E7-ACD6B520BB32}"/>
              </a:ext>
            </a:extLst>
          </p:cNvPr>
          <p:cNvSpPr txBox="1"/>
          <p:nvPr/>
        </p:nvSpPr>
        <p:spPr>
          <a:xfrm>
            <a:off x="1013533" y="46037"/>
            <a:ext cx="10289220" cy="584775"/>
          </a:xfrm>
          <a:prstGeom prst="rect">
            <a:avLst/>
          </a:prstGeom>
          <a:noFill/>
        </p:spPr>
        <p:txBody>
          <a:bodyPr wrap="square" rtlCol="0">
            <a:spAutoFit/>
          </a:bodyPr>
          <a:lstStyle/>
          <a:p>
            <a:pPr algn="ctr"/>
            <a:r>
              <a:rPr lang="en-CA" sz="3200" b="1" dirty="0">
                <a:latin typeface="Comic Sans MS" panose="030F0702030302020204" pitchFamily="66" charset="0"/>
              </a:rPr>
              <a:t>Les dons de </a:t>
            </a:r>
            <a:r>
              <a:rPr lang="en-CA" sz="3200" b="1" dirty="0" err="1">
                <a:latin typeface="Comic Sans MS" panose="030F0702030302020204" pitchFamily="66" charset="0"/>
              </a:rPr>
              <a:t>l’Esprit</a:t>
            </a:r>
            <a:r>
              <a:rPr lang="en-CA" sz="3200" b="1" dirty="0">
                <a:latin typeface="Comic Sans MS" panose="030F0702030302020204" pitchFamily="66" charset="0"/>
              </a:rPr>
              <a:t> Saint</a:t>
            </a:r>
            <a:endParaRPr lang="en-CA" sz="3200" dirty="0">
              <a:latin typeface="Comic Sans MS" panose="030F0702030302020204" pitchFamily="66" charset="0"/>
            </a:endParaRPr>
          </a:p>
        </p:txBody>
      </p:sp>
    </p:spTree>
    <p:extLst>
      <p:ext uri="{BB962C8B-B14F-4D97-AF65-F5344CB8AC3E}">
        <p14:creationId xmlns:p14="http://schemas.microsoft.com/office/powerpoint/2010/main" val="302864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39697" y="2453934"/>
            <a:ext cx="11762914" cy="6647974"/>
          </a:xfrm>
          <a:prstGeom prst="rect">
            <a:avLst/>
          </a:prstGeom>
          <a:noFill/>
        </p:spPr>
        <p:txBody>
          <a:bodyPr wrap="square" rtlCol="0">
            <a:spAutoFit/>
          </a:bodyPr>
          <a:lstStyle/>
          <a:p>
            <a:r>
              <a:rPr lang="fr-CA" sz="2000" dirty="0">
                <a:latin typeface="Comic Sans MS" panose="030F0702030302020204" pitchFamily="66" charset="0"/>
              </a:rPr>
              <a:t>Tu vois, les dons de l’Esprit Saint, ce sont des dons intérieurs, des capacités spirituelles, que tu reçois de Dieu, par son Esprit Saint. Ces dons, l’Église t’appelle à les développer, toujours avec Dieu qui t’accompagne en toi, c’est-ce que l’on appelle la </a:t>
            </a:r>
            <a:r>
              <a:rPr lang="fr-CA" sz="2000" b="1" dirty="0">
                <a:latin typeface="Comic Sans MS" panose="030F0702030302020204" pitchFamily="66" charset="0"/>
              </a:rPr>
              <a:t>Grâce de Dieu</a:t>
            </a:r>
            <a:r>
              <a:rPr lang="fr-CA" sz="2000" dirty="0">
                <a:latin typeface="Comic Sans MS" panose="030F0702030302020204" pitchFamily="66" charset="0"/>
              </a:rPr>
              <a:t>. </a:t>
            </a:r>
          </a:p>
          <a:p>
            <a:endParaRPr lang="fr-CA" sz="800" dirty="0">
              <a:latin typeface="Comic Sans MS" panose="030F0702030302020204" pitchFamily="66" charset="0"/>
            </a:endParaRPr>
          </a:p>
          <a:p>
            <a:r>
              <a:rPr lang="fr-CA" sz="2000" dirty="0">
                <a:latin typeface="Comic Sans MS" panose="030F0702030302020204" pitchFamily="66" charset="0"/>
              </a:rPr>
              <a:t>À ta confirmation, tu vas recevoir le sacrement qui te permettra de vivre pleinement ces dons. Mais tu as été baptisé ‘en Esprit’, alors tu es déjà capable d’expérimenter les dons de l’</a:t>
            </a:r>
            <a:r>
              <a:rPr lang="fr-CA" sz="2000" dirty="0" err="1">
                <a:latin typeface="Comic Sans MS" panose="030F0702030302020204" pitchFamily="66" charset="0"/>
              </a:rPr>
              <a:t>Ésprit</a:t>
            </a:r>
            <a:r>
              <a:rPr lang="fr-CA" sz="2000" dirty="0">
                <a:latin typeface="Comic Sans MS" panose="030F0702030302020204" pitchFamily="66" charset="0"/>
              </a:rPr>
              <a:t> Saint.</a:t>
            </a:r>
          </a:p>
          <a:p>
            <a:endParaRPr lang="fr-CA" sz="2000" dirty="0">
              <a:latin typeface="Comic Sans MS" panose="030F0702030302020204" pitchFamily="66" charset="0"/>
            </a:endParaRPr>
          </a:p>
          <a:p>
            <a:endParaRPr lang="fr-CA" sz="800" dirty="0">
              <a:latin typeface="Comic Sans MS" panose="030F0702030302020204" pitchFamily="66" charset="0"/>
            </a:endParaRPr>
          </a:p>
          <a:p>
            <a:pPr algn="ctr"/>
            <a:r>
              <a:rPr lang="fr-CA" sz="3600" dirty="0">
                <a:latin typeface="Comic Sans MS" panose="030F0702030302020204" pitchFamily="66" charset="0"/>
              </a:rPr>
              <a:t>Faisons maintenant cette expérience spirituelle </a:t>
            </a:r>
          </a:p>
          <a:p>
            <a:pPr algn="ctr"/>
            <a:r>
              <a:rPr lang="fr-CA" sz="3600" dirty="0">
                <a:latin typeface="Comic Sans MS" panose="030F0702030302020204" pitchFamily="66" charset="0"/>
              </a:rPr>
              <a:t>(expérience de relation avec l’Esprit présent en toi)</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sp>
        <p:nvSpPr>
          <p:cNvPr id="6" name="ZoneTexte 5">
            <a:extLst>
              <a:ext uri="{FF2B5EF4-FFF2-40B4-BE49-F238E27FC236}">
                <a16:creationId xmlns:a16="http://schemas.microsoft.com/office/drawing/2014/main" id="{17361B42-71B5-463E-836F-BD099F169778}"/>
              </a:ext>
            </a:extLst>
          </p:cNvPr>
          <p:cNvSpPr txBox="1"/>
          <p:nvPr/>
        </p:nvSpPr>
        <p:spPr>
          <a:xfrm>
            <a:off x="0" y="1634341"/>
            <a:ext cx="12192000" cy="646331"/>
          </a:xfrm>
          <a:prstGeom prst="rect">
            <a:avLst/>
          </a:prstGeom>
          <a:noFill/>
        </p:spPr>
        <p:txBody>
          <a:bodyPr wrap="square">
            <a:spAutoFit/>
          </a:bodyPr>
          <a:lstStyle/>
          <a:p>
            <a:pPr algn="ctr"/>
            <a:r>
              <a:rPr lang="fr-CA" sz="3600" dirty="0">
                <a:latin typeface="Comic Sans MS" panose="030F0702030302020204" pitchFamily="66" charset="0"/>
              </a:rPr>
              <a:t>Commence à expérimenter la Grâce de Dieu</a:t>
            </a:r>
            <a:endParaRPr lang="en-CA" sz="3600" dirty="0">
              <a:latin typeface="Comic Sans MS" panose="030F0702030302020204" pitchFamily="66" charset="0"/>
            </a:endParaRPr>
          </a:p>
        </p:txBody>
      </p:sp>
    </p:spTree>
    <p:extLst>
      <p:ext uri="{BB962C8B-B14F-4D97-AF65-F5344CB8AC3E}">
        <p14:creationId xmlns:p14="http://schemas.microsoft.com/office/powerpoint/2010/main" val="316854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161C99-90D6-4E00-80EF-2D8063D3B0F5}"/>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5" name="ZoneTexte 4">
            <a:extLst>
              <a:ext uri="{FF2B5EF4-FFF2-40B4-BE49-F238E27FC236}">
                <a16:creationId xmlns:a16="http://schemas.microsoft.com/office/drawing/2014/main" id="{C875B8F1-FEE8-4E7A-82DE-6F9301F6BC6E}"/>
              </a:ext>
            </a:extLst>
          </p:cNvPr>
          <p:cNvSpPr txBox="1"/>
          <p:nvPr/>
        </p:nvSpPr>
        <p:spPr>
          <a:xfrm>
            <a:off x="1373078" y="206224"/>
            <a:ext cx="11168109" cy="523220"/>
          </a:xfrm>
          <a:prstGeom prst="rect">
            <a:avLst/>
          </a:prstGeom>
          <a:noFill/>
        </p:spPr>
        <p:txBody>
          <a:bodyPr wrap="square">
            <a:spAutoFit/>
          </a:bodyPr>
          <a:lstStyle/>
          <a:p>
            <a:r>
              <a:rPr lang="en-CA" sz="2800" b="1" dirty="0">
                <a:latin typeface="Comic Sans MS" panose="030F0702030302020204" pitchFamily="66" charset="0"/>
              </a:rPr>
              <a:t>J’expérimente la grâce de Dieu </a:t>
            </a:r>
            <a:r>
              <a:rPr lang="en-CA" sz="2800" b="1" dirty="0" err="1">
                <a:latin typeface="Comic Sans MS" panose="030F0702030302020204" pitchFamily="66" charset="0"/>
              </a:rPr>
              <a:t>en</a:t>
            </a:r>
            <a:r>
              <a:rPr lang="en-CA" sz="2800" b="1" dirty="0">
                <a:latin typeface="Comic Sans MS" panose="030F0702030302020204" pitchFamily="66" charset="0"/>
              </a:rPr>
              <a:t> </a:t>
            </a:r>
            <a:r>
              <a:rPr lang="en-CA" sz="2800" b="1" dirty="0" err="1">
                <a:latin typeface="Comic Sans MS" panose="030F0702030302020204" pitchFamily="66" charset="0"/>
              </a:rPr>
              <a:t>priant</a:t>
            </a:r>
            <a:r>
              <a:rPr lang="en-CA" sz="2800" b="1" dirty="0">
                <a:latin typeface="Comic Sans MS" panose="030F0702030302020204" pitchFamily="66" charset="0"/>
              </a:rPr>
              <a:t> </a:t>
            </a:r>
            <a:r>
              <a:rPr lang="en-CA" sz="2800" b="1" dirty="0" err="1">
                <a:latin typeface="Comic Sans MS" panose="030F0702030302020204" pitchFamily="66" charset="0"/>
              </a:rPr>
              <a:t>l’Esprit</a:t>
            </a:r>
            <a:r>
              <a:rPr lang="en-CA" sz="2800" b="1" dirty="0">
                <a:latin typeface="Comic Sans MS" panose="030F0702030302020204" pitchFamily="66" charset="0"/>
              </a:rPr>
              <a:t> Saint (1)</a:t>
            </a:r>
          </a:p>
        </p:txBody>
      </p:sp>
      <p:sp>
        <p:nvSpPr>
          <p:cNvPr id="6" name="ZoneTexte 5">
            <a:extLst>
              <a:ext uri="{FF2B5EF4-FFF2-40B4-BE49-F238E27FC236}">
                <a16:creationId xmlns:a16="http://schemas.microsoft.com/office/drawing/2014/main" id="{6A75D125-F6E5-46B8-BB6A-DF50C5A323E0}"/>
              </a:ext>
            </a:extLst>
          </p:cNvPr>
          <p:cNvSpPr txBox="1"/>
          <p:nvPr/>
        </p:nvSpPr>
        <p:spPr>
          <a:xfrm>
            <a:off x="312197" y="1019465"/>
            <a:ext cx="11567605" cy="5816977"/>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Comic Sans MS" panose="030F0702030302020204" pitchFamily="66" charset="0"/>
              </a:rPr>
              <a:t>Attention, il y a deux diapositives…</a:t>
            </a:r>
          </a:p>
          <a:p>
            <a:pPr marL="285750" indent="-285750">
              <a:buFont typeface="Arial" panose="020B0604020202020204" pitchFamily="34" charset="0"/>
              <a:buChar char="•"/>
            </a:pPr>
            <a:endParaRPr lang="en-CA" sz="2000" dirty="0">
              <a:latin typeface="Comic Sans MS" panose="030F0702030302020204" pitchFamily="66" charset="0"/>
            </a:endParaRPr>
          </a:p>
          <a:p>
            <a:pPr marL="285750" indent="-285750">
              <a:buFont typeface="Arial" panose="020B0604020202020204" pitchFamily="34" charset="0"/>
              <a:buChar char="•"/>
            </a:pPr>
            <a:r>
              <a:rPr lang="en-CA" sz="2000" dirty="0">
                <a:latin typeface="Comic Sans MS" panose="030F0702030302020204" pitchFamily="66" charset="0"/>
              </a:rPr>
              <a:t>Avec la </a:t>
            </a:r>
            <a:r>
              <a:rPr lang="en-CA" sz="2000" dirty="0" err="1">
                <a:latin typeface="Comic Sans MS" panose="030F0702030302020204" pitchFamily="66" charset="0"/>
              </a:rPr>
              <a:t>personne</a:t>
            </a:r>
            <a:r>
              <a:rPr lang="en-CA" sz="2000" dirty="0">
                <a:latin typeface="Comic Sans MS" panose="030F0702030302020204" pitchFamily="66" charset="0"/>
              </a:rPr>
              <a:t> qui </a:t>
            </a:r>
            <a:r>
              <a:rPr lang="en-CA" sz="2000" dirty="0" err="1">
                <a:latin typeface="Comic Sans MS" panose="030F0702030302020204" pitchFamily="66" charset="0"/>
              </a:rPr>
              <a:t>t’accompagne</a:t>
            </a:r>
            <a:r>
              <a:rPr lang="en-CA" sz="2000" dirty="0">
                <a:latin typeface="Comic Sans MS" panose="030F0702030302020204" pitchFamily="66" charset="0"/>
              </a:rPr>
              <a:t>, </a:t>
            </a:r>
            <a:r>
              <a:rPr lang="en-CA" sz="2000" dirty="0" err="1">
                <a:latin typeface="Comic Sans MS" panose="030F0702030302020204" pitchFamily="66" charset="0"/>
              </a:rPr>
              <a:t>mets-toi</a:t>
            </a:r>
            <a:r>
              <a:rPr lang="en-CA" sz="2000" dirty="0">
                <a:latin typeface="Comic Sans MS" panose="030F0702030302020204" pitchFamily="66" charset="0"/>
              </a:rPr>
              <a:t> </a:t>
            </a:r>
            <a:r>
              <a:rPr lang="en-CA" sz="2000" dirty="0" err="1">
                <a:latin typeface="Comic Sans MS" panose="030F0702030302020204" pitchFamily="66" charset="0"/>
              </a:rPr>
              <a:t>en</a:t>
            </a:r>
            <a:r>
              <a:rPr lang="en-CA" sz="2000" dirty="0">
                <a:latin typeface="Comic Sans MS" panose="030F0702030302020204" pitchFamily="66" charset="0"/>
              </a:rPr>
              <a:t> </a:t>
            </a:r>
            <a:r>
              <a:rPr lang="en-CA" sz="2000" dirty="0" err="1">
                <a:latin typeface="Comic Sans MS" panose="030F0702030302020204" pitchFamily="66" charset="0"/>
              </a:rPr>
              <a:t>présence</a:t>
            </a:r>
            <a:r>
              <a:rPr lang="en-CA" sz="2000" dirty="0">
                <a:latin typeface="Comic Sans MS" panose="030F0702030302020204" pitchFamily="66" charset="0"/>
              </a:rPr>
              <a:t> de Dieu, </a:t>
            </a:r>
            <a:r>
              <a:rPr lang="en-CA" sz="2000" dirty="0" err="1">
                <a:latin typeface="Comic Sans MS" panose="030F0702030302020204" pitchFamily="66" charset="0"/>
              </a:rPr>
              <a:t>pense</a:t>
            </a:r>
            <a:r>
              <a:rPr lang="en-CA" sz="2000" dirty="0">
                <a:latin typeface="Comic Sans MS" panose="030F0702030302020204" pitchFamily="66" charset="0"/>
              </a:rPr>
              <a:t> </a:t>
            </a:r>
            <a:r>
              <a:rPr lang="en-CA" sz="2000" dirty="0" err="1">
                <a:latin typeface="Comic Sans MS" panose="030F0702030302020204" pitchFamily="66" charset="0"/>
              </a:rPr>
              <a:t>qu’Il</a:t>
            </a:r>
            <a:r>
              <a:rPr lang="en-CA" sz="2000" dirty="0">
                <a:latin typeface="Comic Sans MS" panose="030F0702030302020204" pitchFamily="66" charset="0"/>
              </a:rPr>
              <a:t> </a:t>
            </a:r>
            <a:r>
              <a:rPr lang="en-CA" sz="2000" dirty="0" err="1">
                <a:latin typeface="Comic Sans MS" panose="030F0702030302020204" pitchFamily="66" charset="0"/>
              </a:rPr>
              <a:t>est</a:t>
            </a:r>
            <a:r>
              <a:rPr lang="en-CA" sz="2000" dirty="0">
                <a:latin typeface="Comic Sans MS" panose="030F0702030302020204" pitchFamily="66" charset="0"/>
              </a:rPr>
              <a:t> </a:t>
            </a:r>
            <a:r>
              <a:rPr lang="en-CA" sz="2000" dirty="0" err="1">
                <a:latin typeface="Comic Sans MS" panose="030F0702030302020204" pitchFamily="66" charset="0"/>
              </a:rPr>
              <a:t>là</a:t>
            </a:r>
            <a:r>
              <a:rPr lang="en-CA" sz="2000" dirty="0">
                <a:latin typeface="Comic Sans MS" panose="030F0702030302020204" pitchFamily="66" charset="0"/>
              </a:rPr>
              <a:t> tout </a:t>
            </a:r>
            <a:r>
              <a:rPr lang="en-CA" sz="2000" dirty="0" err="1">
                <a:latin typeface="Comic Sans MS" panose="030F0702030302020204" pitchFamily="66" charset="0"/>
              </a:rPr>
              <a:t>près</a:t>
            </a:r>
            <a:r>
              <a:rPr lang="en-CA" sz="2000" dirty="0">
                <a:latin typeface="Comic Sans MS" panose="030F0702030302020204" pitchFamily="66" charset="0"/>
              </a:rPr>
              <a:t> de </a:t>
            </a:r>
            <a:r>
              <a:rPr lang="en-CA" sz="2000" dirty="0" err="1">
                <a:latin typeface="Comic Sans MS" panose="030F0702030302020204" pitchFamily="66" charset="0"/>
              </a:rPr>
              <a:t>toi</a:t>
            </a:r>
            <a:r>
              <a:rPr lang="en-CA" sz="2000" dirty="0">
                <a:latin typeface="Comic Sans MS" panose="030F0702030302020204" pitchFamily="66" charset="0"/>
              </a:rPr>
              <a:t>, prêt à </a:t>
            </a:r>
            <a:r>
              <a:rPr lang="en-CA" sz="2000" dirty="0" err="1">
                <a:latin typeface="Comic Sans MS" panose="030F0702030302020204" pitchFamily="66" charset="0"/>
              </a:rPr>
              <a:t>t’accueillir</a:t>
            </a:r>
            <a:r>
              <a:rPr lang="en-CA" sz="2000" dirty="0">
                <a:latin typeface="Comic Sans MS" panose="030F0702030302020204" pitchFamily="66" charset="0"/>
              </a:rPr>
              <a:t> dans la </a:t>
            </a:r>
            <a:r>
              <a:rPr lang="en-CA" sz="2000" dirty="0" err="1">
                <a:latin typeface="Comic Sans MS" panose="030F0702030302020204" pitchFamily="66" charset="0"/>
              </a:rPr>
              <a:t>prière</a:t>
            </a:r>
            <a:r>
              <a:rPr lang="en-CA" sz="2000" dirty="0">
                <a:latin typeface="Comic Sans MS" panose="030F0702030302020204" pitchFamily="66" charset="0"/>
              </a:rPr>
              <a:t>.  </a:t>
            </a:r>
          </a:p>
          <a:p>
            <a:pPr marL="285750" indent="-285750">
              <a:buFont typeface="Arial" panose="020B0604020202020204" pitchFamily="34" charset="0"/>
              <a:buChar char="•"/>
            </a:pPr>
            <a:endParaRPr lang="en-CA" sz="2000" dirty="0">
              <a:latin typeface="Comic Sans MS" panose="030F0702030302020204" pitchFamily="66" charset="0"/>
            </a:endParaRPr>
          </a:p>
          <a:p>
            <a:pPr marL="285750" indent="-285750">
              <a:buFont typeface="Arial" panose="020B0604020202020204" pitchFamily="34" charset="0"/>
              <a:buChar char="•"/>
            </a:pPr>
            <a:r>
              <a:rPr lang="en-CA" sz="2000" dirty="0">
                <a:latin typeface="Comic Sans MS" panose="030F0702030302020204" pitchFamily="66" charset="0"/>
              </a:rPr>
              <a:t>Lit </a:t>
            </a:r>
            <a:r>
              <a:rPr lang="en-CA" sz="2000" dirty="0" err="1">
                <a:latin typeface="Comic Sans MS" panose="030F0702030302020204" pitchFamily="66" charset="0"/>
              </a:rPr>
              <a:t>cette</a:t>
            </a:r>
            <a:r>
              <a:rPr lang="en-CA" sz="2000" dirty="0">
                <a:latin typeface="Comic Sans MS" panose="030F0702030302020204" pitchFamily="66" charset="0"/>
              </a:rPr>
              <a:t> </a:t>
            </a:r>
            <a:r>
              <a:rPr lang="en-CA" sz="2000" dirty="0" err="1">
                <a:latin typeface="Comic Sans MS" panose="030F0702030302020204" pitchFamily="66" charset="0"/>
              </a:rPr>
              <a:t>prière</a:t>
            </a:r>
            <a:r>
              <a:rPr lang="en-CA" sz="2000" dirty="0">
                <a:latin typeface="Comic Sans MS" panose="030F0702030302020204" pitchFamily="66" charset="0"/>
              </a:rPr>
              <a:t> dans ta tête </a:t>
            </a:r>
            <a:r>
              <a:rPr lang="en-CA" sz="2000" dirty="0" err="1">
                <a:latin typeface="Comic Sans MS" panose="030F0702030302020204" pitchFamily="66" charset="0"/>
              </a:rPr>
              <a:t>ou</a:t>
            </a:r>
            <a:r>
              <a:rPr lang="en-CA" sz="2000" dirty="0">
                <a:latin typeface="Comic Sans MS" panose="030F0702030302020204" pitchFamily="66" charset="0"/>
              </a:rPr>
              <a:t> </a:t>
            </a:r>
            <a:r>
              <a:rPr lang="en-CA" sz="2000" dirty="0" err="1">
                <a:latin typeface="Comic Sans MS" panose="030F0702030302020204" pitchFamily="66" charset="0"/>
              </a:rPr>
              <a:t>voix</a:t>
            </a:r>
            <a:r>
              <a:rPr lang="en-CA" sz="2000" dirty="0">
                <a:latin typeface="Comic Sans MS" panose="030F0702030302020204" pitchFamily="66" charset="0"/>
              </a:rPr>
              <a:t> haute avec la </a:t>
            </a:r>
            <a:r>
              <a:rPr lang="en-CA" sz="2000" dirty="0" err="1">
                <a:latin typeface="Comic Sans MS" panose="030F0702030302020204" pitchFamily="66" charset="0"/>
              </a:rPr>
              <a:t>personne</a:t>
            </a:r>
            <a:r>
              <a:rPr lang="en-CA" sz="2000" dirty="0">
                <a:latin typeface="Comic Sans MS" panose="030F0702030302020204" pitchFamily="66" charset="0"/>
              </a:rPr>
              <a:t> qui </a:t>
            </a:r>
            <a:r>
              <a:rPr lang="en-CA" sz="2000" dirty="0" err="1">
                <a:latin typeface="Comic Sans MS" panose="030F0702030302020204" pitchFamily="66" charset="0"/>
              </a:rPr>
              <a:t>t’accompagne</a:t>
            </a:r>
            <a:r>
              <a:rPr lang="en-CA" sz="2000" dirty="0">
                <a:latin typeface="Comic Sans MS" panose="030F0702030302020204" pitchFamily="66" charset="0"/>
              </a:rPr>
              <a:t>:</a:t>
            </a:r>
          </a:p>
          <a:p>
            <a:endParaRPr lang="en-CA" b="1" dirty="0">
              <a:latin typeface="Comic Sans MS" panose="030F0702030302020204" pitchFamily="66" charset="0"/>
            </a:endParaRPr>
          </a:p>
          <a:p>
            <a:r>
              <a:rPr lang="en-CA" b="1" dirty="0" err="1">
                <a:latin typeface="Comic Sans MS" panose="030F0702030302020204" pitchFamily="66" charset="0"/>
              </a:rPr>
              <a:t>Viens</a:t>
            </a:r>
            <a:r>
              <a:rPr lang="en-CA" b="1" dirty="0">
                <a:latin typeface="Comic Sans MS" panose="030F0702030302020204" pitchFamily="66" charset="0"/>
              </a:rPr>
              <a:t> Esprit-Saint ! </a:t>
            </a:r>
            <a:r>
              <a:rPr lang="en-CA" b="1" dirty="0" err="1">
                <a:latin typeface="Comic Sans MS" panose="030F0702030302020204" pitchFamily="66" charset="0"/>
              </a:rPr>
              <a:t>Voici</a:t>
            </a:r>
            <a:r>
              <a:rPr lang="en-CA" b="1" dirty="0">
                <a:latin typeface="Comic Sans MS" panose="030F0702030302020204" pitchFamily="66" charset="0"/>
              </a:rPr>
              <a:t> mon Coeur ! </a:t>
            </a:r>
            <a:r>
              <a:rPr lang="en-CA" b="1" dirty="0" err="1">
                <a:latin typeface="Comic Sans MS" panose="030F0702030302020204" pitchFamily="66" charset="0"/>
              </a:rPr>
              <a:t>Emplis</a:t>
            </a:r>
            <a:r>
              <a:rPr lang="en-CA" b="1" dirty="0">
                <a:latin typeface="Comic Sans MS" panose="030F0702030302020204" pitchFamily="66" charset="0"/>
              </a:rPr>
              <a:t>-le de ta joie, de ta </a:t>
            </a:r>
            <a:r>
              <a:rPr lang="en-CA" b="1" dirty="0" err="1">
                <a:latin typeface="Comic Sans MS" panose="030F0702030302020204" pitchFamily="66" charset="0"/>
              </a:rPr>
              <a:t>paix</a:t>
            </a:r>
            <a:r>
              <a:rPr lang="en-CA" b="1" dirty="0">
                <a:latin typeface="Comic Sans MS" panose="030F0702030302020204" pitchFamily="66" charset="0"/>
              </a:rPr>
              <a:t>, de ta force divine. </a:t>
            </a:r>
            <a:r>
              <a:rPr lang="en-CA" b="1" dirty="0" err="1">
                <a:latin typeface="Comic Sans MS" panose="030F0702030302020204" pitchFamily="66" charset="0"/>
              </a:rPr>
              <a:t>Viens</a:t>
            </a:r>
            <a:r>
              <a:rPr lang="en-CA" b="1" dirty="0">
                <a:latin typeface="Comic Sans MS" panose="030F0702030302020204" pitchFamily="66" charset="0"/>
              </a:rPr>
              <a:t> </a:t>
            </a:r>
            <a:r>
              <a:rPr lang="en-CA" b="1" dirty="0" err="1">
                <a:latin typeface="Comic Sans MS" panose="030F0702030302020204" pitchFamily="66" charset="0"/>
              </a:rPr>
              <a:t>demeurer</a:t>
            </a:r>
            <a:r>
              <a:rPr lang="en-CA" b="1" dirty="0">
                <a:latin typeface="Comic Sans MS" panose="030F0702030302020204" pitchFamily="66" charset="0"/>
              </a:rPr>
              <a:t> </a:t>
            </a:r>
            <a:r>
              <a:rPr lang="en-CA" b="1" dirty="0" err="1">
                <a:latin typeface="Comic Sans MS" panose="030F0702030302020204" pitchFamily="66" charset="0"/>
              </a:rPr>
              <a:t>en</a:t>
            </a:r>
            <a:r>
              <a:rPr lang="en-CA" b="1" dirty="0">
                <a:latin typeface="Comic Sans MS" panose="030F0702030302020204" pitchFamily="66" charset="0"/>
              </a:rPr>
              <a:t> </a:t>
            </a:r>
            <a:r>
              <a:rPr lang="en-CA" b="1" dirty="0" err="1">
                <a:latin typeface="Comic Sans MS" panose="030F0702030302020204" pitchFamily="66" charset="0"/>
              </a:rPr>
              <a:t>moi</a:t>
            </a:r>
            <a:r>
              <a:rPr lang="en-CA" b="1" dirty="0">
                <a:latin typeface="Comic Sans MS" panose="030F0702030302020204" pitchFamily="66" charset="0"/>
              </a:rPr>
              <a:t> ! </a:t>
            </a:r>
            <a:r>
              <a:rPr lang="en-CA" b="1" dirty="0" err="1">
                <a:latin typeface="Comic Sans MS" panose="030F0702030302020204" pitchFamily="66" charset="0"/>
              </a:rPr>
              <a:t>Fais-toi</a:t>
            </a:r>
            <a:r>
              <a:rPr lang="en-CA" b="1" dirty="0">
                <a:latin typeface="Comic Sans MS" panose="030F0702030302020204" pitchFamily="66" charset="0"/>
              </a:rPr>
              <a:t> </a:t>
            </a:r>
            <a:r>
              <a:rPr lang="en-CA" b="1" dirty="0" err="1">
                <a:latin typeface="Comic Sans MS" panose="030F0702030302020204" pitchFamily="66" charset="0"/>
              </a:rPr>
              <a:t>une</a:t>
            </a:r>
            <a:r>
              <a:rPr lang="en-CA" b="1" dirty="0">
                <a:latin typeface="Comic Sans MS" panose="030F0702030302020204" pitchFamily="66" charset="0"/>
              </a:rPr>
              <a:t> belle place </a:t>
            </a:r>
            <a:r>
              <a:rPr lang="en-CA" b="1" dirty="0" err="1">
                <a:latin typeface="Comic Sans MS" panose="030F0702030302020204" pitchFamily="66" charset="0"/>
              </a:rPr>
              <a:t>en</a:t>
            </a:r>
            <a:r>
              <a:rPr lang="en-CA" b="1" dirty="0">
                <a:latin typeface="Comic Sans MS" panose="030F0702030302020204" pitchFamily="66" charset="0"/>
              </a:rPr>
              <a:t> </a:t>
            </a:r>
            <a:r>
              <a:rPr lang="en-CA" b="1" dirty="0" err="1">
                <a:latin typeface="Comic Sans MS" panose="030F0702030302020204" pitchFamily="66" charset="0"/>
              </a:rPr>
              <a:t>moi</a:t>
            </a:r>
            <a:r>
              <a:rPr lang="en-CA" b="1" dirty="0">
                <a:latin typeface="Comic Sans MS" panose="030F0702030302020204" pitchFamily="66" charset="0"/>
              </a:rPr>
              <a:t>. </a:t>
            </a:r>
          </a:p>
          <a:p>
            <a:r>
              <a:rPr lang="en-CA" b="1" dirty="0">
                <a:latin typeface="Comic Sans MS" panose="030F0702030302020204" pitchFamily="66" charset="0"/>
              </a:rPr>
              <a:t>Aide-</a:t>
            </a:r>
            <a:r>
              <a:rPr lang="en-CA" b="1" dirty="0" err="1">
                <a:latin typeface="Comic Sans MS" panose="030F0702030302020204" pitchFamily="66" charset="0"/>
              </a:rPr>
              <a:t>moi</a:t>
            </a:r>
            <a:r>
              <a:rPr lang="en-CA" b="1" dirty="0">
                <a:latin typeface="Comic Sans MS" panose="030F0702030302020204" pitchFamily="66" charset="0"/>
              </a:rPr>
              <a:t> à </a:t>
            </a:r>
            <a:r>
              <a:rPr lang="en-CA" b="1" dirty="0" err="1">
                <a:latin typeface="Comic Sans MS" panose="030F0702030302020204" pitchFamily="66" charset="0"/>
              </a:rPr>
              <a:t>apprécier</a:t>
            </a:r>
            <a:r>
              <a:rPr lang="en-CA" b="1" dirty="0">
                <a:latin typeface="Comic Sans MS" panose="030F0702030302020204" pitchFamily="66" charset="0"/>
              </a:rPr>
              <a:t> ta </a:t>
            </a:r>
            <a:r>
              <a:rPr lang="en-CA" b="1" dirty="0" err="1">
                <a:latin typeface="Comic Sans MS" panose="030F0702030302020204" pitchFamily="66" charset="0"/>
              </a:rPr>
              <a:t>présence</a:t>
            </a:r>
            <a:r>
              <a:rPr lang="en-CA" b="1" dirty="0">
                <a:latin typeface="Comic Sans MS" panose="030F0702030302020204" pitchFamily="66" charset="0"/>
              </a:rPr>
              <a:t> dans ma vie par le don de </a:t>
            </a:r>
            <a:r>
              <a:rPr lang="en-CA" b="1" dirty="0" err="1">
                <a:latin typeface="Comic Sans MS" panose="030F0702030302020204" pitchFamily="66" charset="0"/>
              </a:rPr>
              <a:t>sagesse</a:t>
            </a:r>
            <a:r>
              <a:rPr lang="en-CA" b="1" dirty="0">
                <a:latin typeface="Comic Sans MS" panose="030F0702030302020204" pitchFamily="66" charset="0"/>
              </a:rPr>
              <a:t>. </a:t>
            </a:r>
          </a:p>
          <a:p>
            <a:r>
              <a:rPr lang="en-CA" b="1" dirty="0">
                <a:latin typeface="Comic Sans MS" panose="030F0702030302020204" pitchFamily="66" charset="0"/>
              </a:rPr>
              <a:t>Aide-</a:t>
            </a:r>
            <a:r>
              <a:rPr lang="en-CA" b="1" dirty="0" err="1">
                <a:latin typeface="Comic Sans MS" panose="030F0702030302020204" pitchFamily="66" charset="0"/>
              </a:rPr>
              <a:t>moi</a:t>
            </a:r>
            <a:r>
              <a:rPr lang="en-CA" b="1" dirty="0">
                <a:latin typeface="Comic Sans MS" panose="030F0702030302020204" pitchFamily="66" charset="0"/>
              </a:rPr>
              <a:t> à </a:t>
            </a:r>
            <a:r>
              <a:rPr lang="en-CA" b="1" dirty="0" err="1">
                <a:latin typeface="Comic Sans MS" panose="030F0702030302020204" pitchFamily="66" charset="0"/>
              </a:rPr>
              <a:t>comprendre</a:t>
            </a:r>
            <a:r>
              <a:rPr lang="en-CA" b="1" dirty="0">
                <a:latin typeface="Comic Sans MS" panose="030F0702030302020204" pitchFamily="66" charset="0"/>
              </a:rPr>
              <a:t> ta Parole par le don de </a:t>
            </a:r>
            <a:r>
              <a:rPr lang="en-CA" b="1" dirty="0" err="1">
                <a:latin typeface="Comic Sans MS" panose="030F0702030302020204" pitchFamily="66" charset="0"/>
              </a:rPr>
              <a:t>l’intelligence</a:t>
            </a:r>
            <a:r>
              <a:rPr lang="en-CA" b="1" dirty="0">
                <a:latin typeface="Comic Sans MS" panose="030F0702030302020204" pitchFamily="66" charset="0"/>
              </a:rPr>
              <a:t>. </a:t>
            </a:r>
          </a:p>
          <a:p>
            <a:r>
              <a:rPr lang="en-CA" b="1" dirty="0">
                <a:latin typeface="Comic Sans MS" panose="030F0702030302020204" pitchFamily="66" charset="0"/>
              </a:rPr>
              <a:t>Donne-</a:t>
            </a:r>
            <a:r>
              <a:rPr lang="en-CA" b="1" dirty="0" err="1">
                <a:latin typeface="Comic Sans MS" panose="030F0702030302020204" pitchFamily="66" charset="0"/>
              </a:rPr>
              <a:t>moi</a:t>
            </a:r>
            <a:r>
              <a:rPr lang="en-CA" b="1" dirty="0">
                <a:latin typeface="Comic Sans MS" panose="030F0702030302020204" pitchFamily="66" charset="0"/>
              </a:rPr>
              <a:t> ta force </a:t>
            </a:r>
            <a:r>
              <a:rPr lang="en-CA" b="1" dirty="0" err="1">
                <a:latin typeface="Comic Sans MS" panose="030F0702030302020204" pitchFamily="66" charset="0"/>
              </a:rPr>
              <a:t>quand</a:t>
            </a:r>
            <a:r>
              <a:rPr lang="en-CA" b="1" dirty="0">
                <a:latin typeface="Comic Sans MS" panose="030F0702030302020204" pitchFamily="66" charset="0"/>
              </a:rPr>
              <a:t> je vis des </a:t>
            </a:r>
            <a:r>
              <a:rPr lang="en-CA" b="1" dirty="0" err="1">
                <a:latin typeface="Comic Sans MS" panose="030F0702030302020204" pitchFamily="66" charset="0"/>
              </a:rPr>
              <a:t>difficultés</a:t>
            </a:r>
            <a:r>
              <a:rPr lang="en-CA" b="1" dirty="0">
                <a:latin typeface="Comic Sans MS" panose="030F0702030302020204" pitchFamily="66" charset="0"/>
              </a:rPr>
              <a:t>, que je </a:t>
            </a:r>
            <a:r>
              <a:rPr lang="en-CA" b="1" dirty="0" err="1">
                <a:latin typeface="Comic Sans MS" panose="030F0702030302020204" pitchFamily="66" charset="0"/>
              </a:rPr>
              <a:t>dépasse</a:t>
            </a:r>
            <a:r>
              <a:rPr lang="en-CA" b="1" dirty="0">
                <a:latin typeface="Comic Sans MS" panose="030F0702030302020204" pitchFamily="66" charset="0"/>
              </a:rPr>
              <a:t> </a:t>
            </a:r>
            <a:r>
              <a:rPr lang="en-CA" b="1" dirty="0" err="1">
                <a:latin typeface="Comic Sans MS" panose="030F0702030302020204" pitchFamily="66" charset="0"/>
              </a:rPr>
              <a:t>mes</a:t>
            </a:r>
            <a:r>
              <a:rPr lang="en-CA" b="1" dirty="0">
                <a:latin typeface="Comic Sans MS" panose="030F0702030302020204" pitchFamily="66" charset="0"/>
              </a:rPr>
              <a:t> </a:t>
            </a:r>
            <a:r>
              <a:rPr lang="en-CA" b="1" dirty="0" err="1">
                <a:latin typeface="Comic Sans MS" panose="030F0702030302020204" pitchFamily="66" charset="0"/>
              </a:rPr>
              <a:t>inquiétudes</a:t>
            </a:r>
            <a:r>
              <a:rPr lang="en-CA" b="1" dirty="0">
                <a:latin typeface="Comic Sans MS" panose="030F0702030302020204" pitchFamily="66" charset="0"/>
              </a:rPr>
              <a:t> et </a:t>
            </a:r>
            <a:r>
              <a:rPr lang="en-CA" b="1" dirty="0" err="1">
                <a:latin typeface="Comic Sans MS" panose="030F0702030302020204" pitchFamily="66" charset="0"/>
              </a:rPr>
              <a:t>mes</a:t>
            </a:r>
            <a:r>
              <a:rPr lang="en-CA" b="1" dirty="0">
                <a:latin typeface="Comic Sans MS" panose="030F0702030302020204" pitchFamily="66" charset="0"/>
              </a:rPr>
              <a:t> </a:t>
            </a:r>
            <a:r>
              <a:rPr lang="en-CA" b="1" dirty="0" err="1">
                <a:latin typeface="Comic Sans MS" panose="030F0702030302020204" pitchFamily="66" charset="0"/>
              </a:rPr>
              <a:t>peurs</a:t>
            </a:r>
            <a:r>
              <a:rPr lang="en-CA" b="1" dirty="0">
                <a:latin typeface="Comic Sans MS" panose="030F0702030302020204" pitchFamily="66" charset="0"/>
              </a:rPr>
              <a:t>. </a:t>
            </a:r>
          </a:p>
          <a:p>
            <a:r>
              <a:rPr lang="en-CA" b="1" dirty="0">
                <a:latin typeface="Comic Sans MS" panose="030F0702030302020204" pitchFamily="66" charset="0"/>
              </a:rPr>
              <a:t>Donne-</a:t>
            </a:r>
            <a:r>
              <a:rPr lang="en-CA" b="1" dirty="0" err="1">
                <a:latin typeface="Comic Sans MS" panose="030F0702030302020204" pitchFamily="66" charset="0"/>
              </a:rPr>
              <a:t>moi</a:t>
            </a:r>
            <a:r>
              <a:rPr lang="en-CA" b="1" dirty="0">
                <a:latin typeface="Comic Sans MS" panose="030F0702030302020204" pitchFamily="66" charset="0"/>
              </a:rPr>
              <a:t> ta science, que je </a:t>
            </a:r>
            <a:r>
              <a:rPr lang="en-CA" b="1" dirty="0" err="1">
                <a:latin typeface="Comic Sans MS" panose="030F0702030302020204" pitchFamily="66" charset="0"/>
              </a:rPr>
              <a:t>reconnaisse</a:t>
            </a:r>
            <a:r>
              <a:rPr lang="en-CA" b="1" dirty="0">
                <a:latin typeface="Comic Sans MS" panose="030F0702030302020204" pitchFamily="66" charset="0"/>
              </a:rPr>
              <a:t> que tout </a:t>
            </a:r>
            <a:r>
              <a:rPr lang="en-CA" b="1" dirty="0" err="1">
                <a:latin typeface="Comic Sans MS" panose="030F0702030302020204" pitchFamily="66" charset="0"/>
              </a:rPr>
              <a:t>ce</a:t>
            </a:r>
            <a:r>
              <a:rPr lang="en-CA" b="1" dirty="0">
                <a:latin typeface="Comic Sans MS" panose="030F0702030302020204" pitchFamily="66" charset="0"/>
              </a:rPr>
              <a:t> qui </a:t>
            </a:r>
            <a:r>
              <a:rPr lang="en-CA" b="1" dirty="0" err="1">
                <a:latin typeface="Comic Sans MS" panose="030F0702030302020204" pitchFamily="66" charset="0"/>
              </a:rPr>
              <a:t>existe</a:t>
            </a:r>
            <a:r>
              <a:rPr lang="en-CA" b="1" dirty="0">
                <a:latin typeface="Comic Sans MS" panose="030F0702030302020204" pitchFamily="66" charset="0"/>
              </a:rPr>
              <a:t> </a:t>
            </a:r>
            <a:r>
              <a:rPr lang="en-CA" b="1" dirty="0" err="1">
                <a:latin typeface="Comic Sans MS" panose="030F0702030302020204" pitchFamily="66" charset="0"/>
              </a:rPr>
              <a:t>vient</a:t>
            </a:r>
            <a:r>
              <a:rPr lang="en-CA" b="1" dirty="0">
                <a:latin typeface="Comic Sans MS" panose="030F0702030302020204" pitchFamily="66" charset="0"/>
              </a:rPr>
              <a:t> de </a:t>
            </a:r>
            <a:r>
              <a:rPr lang="en-CA" b="1" dirty="0" err="1">
                <a:latin typeface="Comic Sans MS" panose="030F0702030302020204" pitchFamily="66" charset="0"/>
              </a:rPr>
              <a:t>toi</a:t>
            </a:r>
            <a:r>
              <a:rPr lang="en-CA" b="1" dirty="0">
                <a:latin typeface="Comic Sans MS" panose="030F0702030302020204" pitchFamily="66" charset="0"/>
              </a:rPr>
              <a:t>.</a:t>
            </a:r>
          </a:p>
          <a:p>
            <a:r>
              <a:rPr lang="en-CA" b="1" dirty="0">
                <a:latin typeface="Comic Sans MS" panose="030F0702030302020204" pitchFamily="66" charset="0"/>
              </a:rPr>
              <a:t>Donne-</a:t>
            </a:r>
            <a:r>
              <a:rPr lang="en-CA" b="1" dirty="0" err="1">
                <a:latin typeface="Comic Sans MS" panose="030F0702030302020204" pitchFamily="66" charset="0"/>
              </a:rPr>
              <a:t>moi</a:t>
            </a:r>
            <a:r>
              <a:rPr lang="en-CA" b="1" dirty="0">
                <a:latin typeface="Comic Sans MS" panose="030F0702030302020204" pitchFamily="66" charset="0"/>
              </a:rPr>
              <a:t> ton conseil, </a:t>
            </a:r>
            <a:r>
              <a:rPr lang="en-CA" b="1" dirty="0" err="1">
                <a:latin typeface="Comic Sans MS" panose="030F0702030302020204" pitchFamily="66" charset="0"/>
              </a:rPr>
              <a:t>afin</a:t>
            </a:r>
            <a:r>
              <a:rPr lang="en-CA" b="1" dirty="0">
                <a:latin typeface="Comic Sans MS" panose="030F0702030302020204" pitchFamily="66" charset="0"/>
              </a:rPr>
              <a:t> que je </a:t>
            </a:r>
            <a:r>
              <a:rPr lang="en-CA" b="1" dirty="0" err="1">
                <a:latin typeface="Comic Sans MS" panose="030F0702030302020204" pitchFamily="66" charset="0"/>
              </a:rPr>
              <a:t>sache</a:t>
            </a:r>
            <a:r>
              <a:rPr lang="en-CA" b="1" dirty="0">
                <a:latin typeface="Comic Sans MS" panose="030F0702030302020204" pitchFamily="66" charset="0"/>
              </a:rPr>
              <a:t> </a:t>
            </a:r>
            <a:r>
              <a:rPr lang="en-CA" b="1" dirty="0" err="1">
                <a:latin typeface="Comic Sans MS" panose="030F0702030302020204" pitchFamily="66" charset="0"/>
              </a:rPr>
              <a:t>distinguer</a:t>
            </a:r>
            <a:r>
              <a:rPr lang="en-CA" b="1" dirty="0">
                <a:latin typeface="Comic Sans MS" panose="030F0702030302020204" pitchFamily="66" charset="0"/>
              </a:rPr>
              <a:t> </a:t>
            </a:r>
            <a:r>
              <a:rPr lang="en-CA" b="1" dirty="0" err="1">
                <a:latin typeface="Comic Sans MS" panose="030F0702030302020204" pitchFamily="66" charset="0"/>
              </a:rPr>
              <a:t>ce</a:t>
            </a:r>
            <a:r>
              <a:rPr lang="en-CA" b="1" dirty="0">
                <a:latin typeface="Comic Sans MS" panose="030F0702030302020204" pitchFamily="66" charset="0"/>
              </a:rPr>
              <a:t> qui </a:t>
            </a:r>
            <a:r>
              <a:rPr lang="en-CA" b="1" dirty="0" err="1">
                <a:latin typeface="Comic Sans MS" panose="030F0702030302020204" pitchFamily="66" charset="0"/>
              </a:rPr>
              <a:t>est</a:t>
            </a:r>
            <a:r>
              <a:rPr lang="en-CA" b="1" dirty="0">
                <a:latin typeface="Comic Sans MS" panose="030F0702030302020204" pitchFamily="66" charset="0"/>
              </a:rPr>
              <a:t> bien </a:t>
            </a:r>
            <a:r>
              <a:rPr lang="en-CA" b="1" dirty="0" err="1">
                <a:latin typeface="Comic Sans MS" panose="030F0702030302020204" pitchFamily="66" charset="0"/>
              </a:rPr>
              <a:t>ou</a:t>
            </a:r>
            <a:r>
              <a:rPr lang="en-CA" b="1" dirty="0">
                <a:latin typeface="Comic Sans MS" panose="030F0702030302020204" pitchFamily="66" charset="0"/>
              </a:rPr>
              <a:t> mal. </a:t>
            </a:r>
            <a:r>
              <a:rPr lang="en-CA" b="1" dirty="0" err="1">
                <a:latin typeface="Comic Sans MS" panose="030F0702030302020204" pitchFamily="66" charset="0"/>
              </a:rPr>
              <a:t>Devient</a:t>
            </a:r>
            <a:r>
              <a:rPr lang="en-CA" b="1" dirty="0">
                <a:latin typeface="Comic Sans MS" panose="030F0702030302020204" pitchFamily="66" charset="0"/>
              </a:rPr>
              <a:t> mon </a:t>
            </a:r>
            <a:r>
              <a:rPr lang="en-CA" b="1" dirty="0" err="1">
                <a:latin typeface="Comic Sans MS" panose="030F0702030302020204" pitchFamily="66" charset="0"/>
              </a:rPr>
              <a:t>meilleur</a:t>
            </a:r>
            <a:r>
              <a:rPr lang="en-CA" b="1" dirty="0">
                <a:latin typeface="Comic Sans MS" panose="030F0702030302020204" pitchFamily="66" charset="0"/>
              </a:rPr>
              <a:t> </a:t>
            </a:r>
            <a:r>
              <a:rPr lang="en-CA" b="1" dirty="0" err="1">
                <a:latin typeface="Comic Sans MS" panose="030F0702030302020204" pitchFamily="66" charset="0"/>
              </a:rPr>
              <a:t>ami</a:t>
            </a:r>
            <a:r>
              <a:rPr lang="en-CA" b="1" dirty="0">
                <a:latin typeface="Comic Sans MS" panose="030F0702030302020204" pitchFamily="66" charset="0"/>
              </a:rPr>
              <a:t>!</a:t>
            </a:r>
          </a:p>
          <a:p>
            <a:r>
              <a:rPr lang="en-CA" b="1" dirty="0">
                <a:latin typeface="Comic Sans MS" panose="030F0702030302020204" pitchFamily="66" charset="0"/>
              </a:rPr>
              <a:t>Donne </a:t>
            </a:r>
            <a:r>
              <a:rPr lang="en-CA" b="1" dirty="0" err="1">
                <a:latin typeface="Comic Sans MS" panose="030F0702030302020204" pitchFamily="66" charset="0"/>
              </a:rPr>
              <a:t>d’experimenter</a:t>
            </a:r>
            <a:r>
              <a:rPr lang="en-CA" b="1" dirty="0">
                <a:latin typeface="Comic Sans MS" panose="030F0702030302020204" pitchFamily="66" charset="0"/>
              </a:rPr>
              <a:t> ta </a:t>
            </a:r>
            <a:r>
              <a:rPr lang="en-CA" b="1" dirty="0" err="1">
                <a:latin typeface="Comic Sans MS" panose="030F0702030302020204" pitchFamily="66" charset="0"/>
              </a:rPr>
              <a:t>proximité</a:t>
            </a:r>
            <a:r>
              <a:rPr lang="en-CA" b="1" dirty="0">
                <a:latin typeface="Comic Sans MS" panose="030F0702030302020204" pitchFamily="66" charset="0"/>
              </a:rPr>
              <a:t> et ta tendresse dans la </a:t>
            </a:r>
            <a:r>
              <a:rPr lang="en-CA" b="1" dirty="0" err="1">
                <a:latin typeface="Comic Sans MS" panose="030F0702030302020204" pitchFamily="66" charset="0"/>
              </a:rPr>
              <a:t>prière</a:t>
            </a:r>
            <a:r>
              <a:rPr lang="en-CA" b="1" dirty="0">
                <a:latin typeface="Comic Sans MS" panose="030F0702030302020204" pitchFamily="66" charset="0"/>
              </a:rPr>
              <a:t>, que </a:t>
            </a:r>
            <a:r>
              <a:rPr lang="en-CA" b="1" dirty="0" err="1">
                <a:latin typeface="Comic Sans MS" panose="030F0702030302020204" pitchFamily="66" charset="0"/>
              </a:rPr>
              <a:t>comme</a:t>
            </a:r>
            <a:r>
              <a:rPr lang="en-CA" b="1" dirty="0">
                <a:latin typeface="Comic Sans MS" panose="030F0702030302020204" pitchFamily="66" charset="0"/>
              </a:rPr>
              <a:t> </a:t>
            </a:r>
            <a:r>
              <a:rPr lang="en-CA" b="1" dirty="0" err="1">
                <a:latin typeface="Comic Sans MS" panose="030F0702030302020204" pitchFamily="66" charset="0"/>
              </a:rPr>
              <a:t>Jésus</a:t>
            </a:r>
            <a:r>
              <a:rPr lang="en-CA" b="1" dirty="0">
                <a:latin typeface="Comic Sans MS" panose="030F0702030302020204" pitchFamily="66" charset="0"/>
              </a:rPr>
              <a:t>, je </a:t>
            </a:r>
            <a:r>
              <a:rPr lang="en-CA" b="1" dirty="0" err="1">
                <a:latin typeface="Comic Sans MS" panose="030F0702030302020204" pitchFamily="66" charset="0"/>
              </a:rPr>
              <a:t>t’appelle</a:t>
            </a:r>
            <a:r>
              <a:rPr lang="en-CA" b="1" dirty="0">
                <a:latin typeface="Comic Sans MS" panose="030F0702030302020204" pitchFamily="66" charset="0"/>
              </a:rPr>
              <a:t> Papa !</a:t>
            </a:r>
          </a:p>
          <a:p>
            <a:r>
              <a:rPr lang="en-CA" b="1" dirty="0">
                <a:latin typeface="Comic Sans MS" panose="030F0702030302020204" pitchFamily="66" charset="0"/>
              </a:rPr>
              <a:t>Donne-</a:t>
            </a:r>
            <a:r>
              <a:rPr lang="en-CA" b="1" dirty="0" err="1">
                <a:latin typeface="Comic Sans MS" panose="030F0702030302020204" pitchFamily="66" charset="0"/>
              </a:rPr>
              <a:t>moi</a:t>
            </a:r>
            <a:r>
              <a:rPr lang="en-CA" b="1" dirty="0">
                <a:latin typeface="Comic Sans MS" panose="030F0702030302020204" pitchFamily="66" charset="0"/>
              </a:rPr>
              <a:t> de </a:t>
            </a:r>
            <a:r>
              <a:rPr lang="en-CA" b="1" dirty="0" err="1">
                <a:latin typeface="Comic Sans MS" panose="030F0702030302020204" pitchFamily="66" charset="0"/>
              </a:rPr>
              <a:t>m’émerveiller</a:t>
            </a:r>
            <a:r>
              <a:rPr lang="en-CA" b="1" dirty="0">
                <a:latin typeface="Comic Sans MS" panose="030F0702030302020204" pitchFamily="66" charset="0"/>
              </a:rPr>
              <a:t> </a:t>
            </a:r>
            <a:r>
              <a:rPr lang="en-CA" b="1" dirty="0" err="1">
                <a:latin typeface="Comic Sans MS" panose="030F0702030302020204" pitchFamily="66" charset="0"/>
              </a:rPr>
              <a:t>devant</a:t>
            </a:r>
            <a:r>
              <a:rPr lang="en-CA" b="1" dirty="0">
                <a:latin typeface="Comic Sans MS" panose="030F0702030302020204" pitchFamily="66" charset="0"/>
              </a:rPr>
              <a:t> la grandeur de puissance !</a:t>
            </a:r>
          </a:p>
          <a:p>
            <a:r>
              <a:rPr lang="en-CA" b="1" dirty="0" err="1">
                <a:latin typeface="Comic Sans MS" panose="030F0702030302020204" pitchFamily="66" charset="0"/>
              </a:rPr>
              <a:t>Viens</a:t>
            </a:r>
            <a:r>
              <a:rPr lang="en-CA" b="1" dirty="0">
                <a:latin typeface="Comic Sans MS" panose="030F0702030302020204" pitchFamily="66" charset="0"/>
              </a:rPr>
              <a:t> Esprit-Saint ! </a:t>
            </a:r>
          </a:p>
          <a:p>
            <a:endParaRPr lang="en-CA" b="1" dirty="0">
              <a:latin typeface="Comic Sans MS" panose="030F0702030302020204" pitchFamily="66" charset="0"/>
            </a:endParaRPr>
          </a:p>
          <a:p>
            <a:endParaRPr lang="en-CA" b="1" dirty="0">
              <a:latin typeface="Comic Sans MS" panose="030F0702030302020204" pitchFamily="66" charset="0"/>
            </a:endParaRPr>
          </a:p>
        </p:txBody>
      </p:sp>
    </p:spTree>
    <p:extLst>
      <p:ext uri="{BB962C8B-B14F-4D97-AF65-F5344CB8AC3E}">
        <p14:creationId xmlns:p14="http://schemas.microsoft.com/office/powerpoint/2010/main" val="26186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97E696-7638-41A1-9D82-12F7616A9C2E}"/>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F65EEBA8-354B-4BBF-882C-B704A460B8AB}"/>
              </a:ext>
            </a:extLst>
          </p:cNvPr>
          <p:cNvSpPr txBox="1"/>
          <p:nvPr/>
        </p:nvSpPr>
        <p:spPr>
          <a:xfrm>
            <a:off x="582967" y="1002160"/>
            <a:ext cx="11026066" cy="4985980"/>
          </a:xfrm>
          <a:prstGeom prst="rect">
            <a:avLst/>
          </a:prstGeom>
          <a:noFill/>
        </p:spPr>
        <p:txBody>
          <a:bodyPr wrap="square">
            <a:spAutoFit/>
          </a:bodyPr>
          <a:lstStyle/>
          <a:p>
            <a:r>
              <a:rPr lang="en-CA" sz="2000" dirty="0">
                <a:latin typeface="Comic Sans MS" panose="030F0702030302020204" pitchFamily="66" charset="0"/>
              </a:rPr>
              <a:t>Puis </a:t>
            </a:r>
            <a:r>
              <a:rPr lang="en-CA" sz="2000" dirty="0" err="1">
                <a:latin typeface="Comic Sans MS" panose="030F0702030302020204" pitchFamily="66" charset="0"/>
              </a:rPr>
              <a:t>écoute</a:t>
            </a:r>
            <a:r>
              <a:rPr lang="en-CA" sz="2000" dirty="0">
                <a:latin typeface="Comic Sans MS" panose="030F0702030302020204" pitchFamily="66" charset="0"/>
              </a:rPr>
              <a:t> </a:t>
            </a:r>
            <a:r>
              <a:rPr lang="en-CA" sz="2000" dirty="0" err="1">
                <a:latin typeface="Comic Sans MS" panose="030F0702030302020204" pitchFamily="66" charset="0"/>
              </a:rPr>
              <a:t>ce</a:t>
            </a:r>
            <a:r>
              <a:rPr lang="en-CA" sz="2000" dirty="0">
                <a:latin typeface="Comic Sans MS" panose="030F0702030302020204" pitchFamily="66" charset="0"/>
              </a:rPr>
              <a:t> chant de </a:t>
            </a:r>
            <a:r>
              <a:rPr lang="en-CA" sz="2000" dirty="0" err="1">
                <a:latin typeface="Comic Sans MS" panose="030F0702030302020204" pitchFamily="66" charset="0"/>
              </a:rPr>
              <a:t>louange</a:t>
            </a:r>
            <a:r>
              <a:rPr lang="en-CA" sz="2000" dirty="0">
                <a:latin typeface="Comic Sans MS" panose="030F0702030302020204" pitchFamily="66" charset="0"/>
              </a:rPr>
              <a:t> à </a:t>
            </a:r>
            <a:r>
              <a:rPr lang="en-CA" sz="2000" dirty="0" err="1">
                <a:latin typeface="Comic Sans MS" panose="030F0702030302020204" pitchFamily="66" charset="0"/>
              </a:rPr>
              <a:t>l’Esprit</a:t>
            </a:r>
            <a:r>
              <a:rPr lang="en-CA" sz="2000" dirty="0">
                <a:latin typeface="Comic Sans MS" panose="030F0702030302020204" pitchFamily="66" charset="0"/>
              </a:rPr>
              <a:t> Saint et </a:t>
            </a:r>
            <a:r>
              <a:rPr lang="en-CA" sz="2000" dirty="0" err="1">
                <a:latin typeface="Comic Sans MS" panose="030F0702030302020204" pitchFamily="66" charset="0"/>
              </a:rPr>
              <a:t>prie</a:t>
            </a:r>
            <a:r>
              <a:rPr lang="en-CA" sz="2000" dirty="0">
                <a:latin typeface="Comic Sans MS" panose="030F0702030302020204" pitchFamily="66" charset="0"/>
              </a:rPr>
              <a:t> dans ton Coeur: </a:t>
            </a:r>
            <a:r>
              <a:rPr lang="en-CA" sz="2000" b="1" dirty="0">
                <a:solidFill>
                  <a:srgbClr val="7030A0"/>
                </a:solidFill>
                <a:latin typeface="Comic Sans MS" panose="030F0702030302020204" pitchFamily="66" charset="0"/>
                <a:hlinkClick r:id="rId2">
                  <a:extLst>
                    <a:ext uri="{A12FA001-AC4F-418D-AE19-62706E023703}">
                      <ahyp:hlinkClr xmlns:ahyp="http://schemas.microsoft.com/office/drawing/2018/hyperlinkcolor" val="tx"/>
                    </a:ext>
                  </a:extLst>
                </a:hlinkClick>
              </a:rPr>
              <a:t>Saint-Esprit - </a:t>
            </a:r>
            <a:r>
              <a:rPr lang="en-CA" sz="2000" b="1" dirty="0" err="1">
                <a:solidFill>
                  <a:srgbClr val="7030A0"/>
                </a:solidFill>
                <a:latin typeface="Comic Sans MS" panose="030F0702030302020204" pitchFamily="66" charset="0"/>
                <a:hlinkClick r:id="rId2">
                  <a:extLst>
                    <a:ext uri="{A12FA001-AC4F-418D-AE19-62706E023703}">
                      <ahyp:hlinkClr xmlns:ahyp="http://schemas.microsoft.com/office/drawing/2018/hyperlinkcolor" val="tx"/>
                    </a:ext>
                  </a:extLst>
                </a:hlinkClick>
              </a:rPr>
              <a:t>Voici</a:t>
            </a:r>
            <a:r>
              <a:rPr lang="en-CA" sz="2000" b="1" dirty="0">
                <a:solidFill>
                  <a:srgbClr val="7030A0"/>
                </a:solidFill>
                <a:latin typeface="Comic Sans MS" panose="030F0702030302020204" pitchFamily="66" charset="0"/>
                <a:hlinkClick r:id="rId2">
                  <a:extLst>
                    <a:ext uri="{A12FA001-AC4F-418D-AE19-62706E023703}">
                      <ahyp:hlinkClr xmlns:ahyp="http://schemas.microsoft.com/office/drawing/2018/hyperlinkcolor" val="tx"/>
                    </a:ext>
                  </a:extLst>
                </a:hlinkClick>
              </a:rPr>
              <a:t> mon </a:t>
            </a:r>
            <a:r>
              <a:rPr lang="en-CA" sz="2000" b="1" dirty="0" err="1">
                <a:solidFill>
                  <a:srgbClr val="7030A0"/>
                </a:solidFill>
                <a:latin typeface="Comic Sans MS" panose="030F0702030302020204" pitchFamily="66" charset="0"/>
                <a:hlinkClick r:id="rId2">
                  <a:extLst>
                    <a:ext uri="{A12FA001-AC4F-418D-AE19-62706E023703}">
                      <ahyp:hlinkClr xmlns:ahyp="http://schemas.microsoft.com/office/drawing/2018/hyperlinkcolor" val="tx"/>
                    </a:ext>
                  </a:extLst>
                </a:hlinkClick>
              </a:rPr>
              <a:t>coeur</a:t>
            </a:r>
            <a:endParaRPr lang="en-CA" sz="2000" b="1" dirty="0">
              <a:solidFill>
                <a:srgbClr val="7030A0"/>
              </a:solidFill>
              <a:latin typeface="Comic Sans MS" panose="030F0702030302020204" pitchFamily="66" charset="0"/>
            </a:endParaRPr>
          </a:p>
          <a:p>
            <a:endParaRPr lang="en-CA" dirty="0"/>
          </a:p>
          <a:p>
            <a:r>
              <a:rPr lang="en-CA" sz="2000" dirty="0" err="1">
                <a:latin typeface="Comic Sans MS" panose="030F0702030302020204" pitchFamily="66" charset="0"/>
              </a:rPr>
              <a:t>Quand</a:t>
            </a:r>
            <a:r>
              <a:rPr lang="en-CA" sz="2000" dirty="0">
                <a:latin typeface="Comic Sans MS" panose="030F0702030302020204" pitchFamily="66" charset="0"/>
              </a:rPr>
              <a:t> la musique </a:t>
            </a:r>
            <a:r>
              <a:rPr lang="en-CA" sz="2000" dirty="0" err="1">
                <a:latin typeface="Comic Sans MS" panose="030F0702030302020204" pitchFamily="66" charset="0"/>
              </a:rPr>
              <a:t>s’arrête</a:t>
            </a:r>
            <a:r>
              <a:rPr lang="en-CA" sz="2000" dirty="0">
                <a:latin typeface="Comic Sans MS" panose="030F0702030302020204" pitchFamily="66" charset="0"/>
              </a:rPr>
              <a:t>, continue de prier dans ton Coeur et </a:t>
            </a:r>
            <a:r>
              <a:rPr lang="en-CA" sz="2000" dirty="0" err="1">
                <a:latin typeface="Comic Sans MS" panose="030F0702030302020204" pitchFamily="66" charset="0"/>
              </a:rPr>
              <a:t>demande</a:t>
            </a:r>
            <a:r>
              <a:rPr lang="en-CA" sz="2000" dirty="0">
                <a:latin typeface="Comic Sans MS" panose="030F0702030302020204" pitchFamily="66" charset="0"/>
              </a:rPr>
              <a:t> à </a:t>
            </a:r>
            <a:r>
              <a:rPr lang="en-CA" sz="2000" dirty="0" err="1">
                <a:latin typeface="Comic Sans MS" panose="030F0702030302020204" pitchFamily="66" charset="0"/>
              </a:rPr>
              <a:t>l’Esprit</a:t>
            </a:r>
            <a:r>
              <a:rPr lang="en-CA" sz="2000" dirty="0">
                <a:latin typeface="Comic Sans MS" panose="030F0702030302020204" pitchFamily="66" charset="0"/>
              </a:rPr>
              <a:t> Saint de </a:t>
            </a:r>
            <a:r>
              <a:rPr lang="en-CA" sz="2000" dirty="0" err="1">
                <a:latin typeface="Comic Sans MS" panose="030F0702030302020204" pitchFamily="66" charset="0"/>
              </a:rPr>
              <a:t>te</a:t>
            </a:r>
            <a:r>
              <a:rPr lang="en-CA" sz="2000" dirty="0">
                <a:latin typeface="Comic Sans MS" panose="030F0702030302020204" pitchFamily="66" charset="0"/>
              </a:rPr>
              <a:t> donner </a:t>
            </a:r>
            <a:r>
              <a:rPr lang="en-CA" sz="2000" dirty="0" err="1">
                <a:latin typeface="Comic Sans MS" panose="030F0702030302020204" pitchFamily="66" charset="0"/>
              </a:rPr>
              <a:t>ce</a:t>
            </a:r>
            <a:r>
              <a:rPr lang="en-CA" sz="2000" dirty="0">
                <a:latin typeface="Comic Sans MS" panose="030F0702030302020204" pitchFamily="66" charset="0"/>
              </a:rPr>
              <a:t> que </a:t>
            </a:r>
            <a:r>
              <a:rPr lang="en-CA" sz="2000" dirty="0" err="1">
                <a:latin typeface="Comic Sans MS" panose="030F0702030302020204" pitchFamily="66" charset="0"/>
              </a:rPr>
              <a:t>tu</a:t>
            </a:r>
            <a:r>
              <a:rPr lang="en-CA" sz="2000" dirty="0">
                <a:latin typeface="Comic Sans MS" panose="030F0702030302020204" pitchFamily="66" charset="0"/>
              </a:rPr>
              <a:t> as </a:t>
            </a:r>
            <a:r>
              <a:rPr lang="en-CA" sz="2000" dirty="0" err="1">
                <a:latin typeface="Comic Sans MS" panose="030F0702030302020204" pitchFamily="66" charset="0"/>
              </a:rPr>
              <a:t>besoin</a:t>
            </a:r>
            <a:r>
              <a:rPr lang="en-CA" sz="2000" dirty="0">
                <a:latin typeface="Comic Sans MS" panose="030F0702030302020204" pitchFamily="66" charset="0"/>
              </a:rPr>
              <a:t>: </a:t>
            </a:r>
          </a:p>
          <a:p>
            <a:pPr marL="285750" indent="-285750">
              <a:buFontTx/>
              <a:buChar char="-"/>
            </a:pPr>
            <a:r>
              <a:rPr lang="en-CA" sz="2000" dirty="0">
                <a:latin typeface="Comic Sans MS" panose="030F0702030302020204" pitchFamily="66" charset="0"/>
              </a:rPr>
              <a:t>Une </a:t>
            </a:r>
            <a:r>
              <a:rPr lang="en-CA" sz="2000" dirty="0" err="1">
                <a:latin typeface="Comic Sans MS" panose="030F0702030302020204" pitchFamily="66" charset="0"/>
              </a:rPr>
              <a:t>réponse</a:t>
            </a:r>
            <a:r>
              <a:rPr lang="en-CA" sz="2000" dirty="0">
                <a:latin typeface="Comic Sans MS" panose="030F0702030302020204" pitchFamily="66" charset="0"/>
              </a:rPr>
              <a:t> à </a:t>
            </a:r>
            <a:r>
              <a:rPr lang="en-CA" sz="2000" dirty="0" err="1">
                <a:latin typeface="Comic Sans MS" panose="030F0702030302020204" pitchFamily="66" charset="0"/>
              </a:rPr>
              <a:t>une</a:t>
            </a:r>
            <a:r>
              <a:rPr lang="en-CA" sz="2000" dirty="0">
                <a:latin typeface="Comic Sans MS" panose="030F0702030302020204" pitchFamily="66" charset="0"/>
              </a:rPr>
              <a:t> question </a:t>
            </a:r>
          </a:p>
          <a:p>
            <a:pPr marL="285750" indent="-285750">
              <a:buFontTx/>
              <a:buChar char="-"/>
            </a:pPr>
            <a:r>
              <a:rPr lang="en-CA" sz="2000" dirty="0">
                <a:latin typeface="Comic Sans MS" panose="030F0702030302020204" pitchFamily="66" charset="0"/>
              </a:rPr>
              <a:t>Si </a:t>
            </a:r>
            <a:r>
              <a:rPr lang="en-CA" sz="2000" dirty="0" err="1">
                <a:latin typeface="Comic Sans MS" panose="030F0702030302020204" pitchFamily="66" charset="0"/>
              </a:rPr>
              <a:t>tu</a:t>
            </a:r>
            <a:r>
              <a:rPr lang="en-CA" sz="2000" dirty="0">
                <a:latin typeface="Comic Sans MS" panose="030F0702030302020204" pitchFamily="66" charset="0"/>
              </a:rPr>
              <a:t> es perdu, de </a:t>
            </a:r>
            <a:r>
              <a:rPr lang="en-CA" sz="2000" dirty="0" err="1">
                <a:latin typeface="Comic Sans MS" panose="030F0702030302020204" pitchFamily="66" charset="0"/>
              </a:rPr>
              <a:t>te</a:t>
            </a:r>
            <a:r>
              <a:rPr lang="en-CA" sz="2000" dirty="0">
                <a:latin typeface="Comic Sans MS" panose="030F0702030302020204" pitchFamily="66" charset="0"/>
              </a:rPr>
              <a:t> guider </a:t>
            </a:r>
          </a:p>
          <a:p>
            <a:pPr marL="285750" indent="-285750">
              <a:buFontTx/>
              <a:buChar char="-"/>
            </a:pPr>
            <a:r>
              <a:rPr lang="en-CA" sz="2000" dirty="0">
                <a:latin typeface="Comic Sans MS" panose="030F0702030302020204" pitchFamily="66" charset="0"/>
              </a:rPr>
              <a:t>Si </a:t>
            </a:r>
            <a:r>
              <a:rPr lang="en-CA" sz="2000" dirty="0" err="1">
                <a:latin typeface="Comic Sans MS" panose="030F0702030302020204" pitchFamily="66" charset="0"/>
              </a:rPr>
              <a:t>tu</a:t>
            </a:r>
            <a:r>
              <a:rPr lang="en-CA" sz="2000" dirty="0">
                <a:latin typeface="Comic Sans MS" panose="030F0702030302020204" pitchFamily="66" charset="0"/>
              </a:rPr>
              <a:t> es triste, de </a:t>
            </a:r>
            <a:r>
              <a:rPr lang="en-CA" sz="2000" dirty="0" err="1">
                <a:latin typeface="Comic Sans MS" panose="030F0702030302020204" pitchFamily="66" charset="0"/>
              </a:rPr>
              <a:t>te</a:t>
            </a:r>
            <a:r>
              <a:rPr lang="en-CA" sz="2000" dirty="0">
                <a:latin typeface="Comic Sans MS" panose="030F0702030302020204" pitchFamily="66" charset="0"/>
              </a:rPr>
              <a:t> consoler</a:t>
            </a:r>
          </a:p>
          <a:p>
            <a:pPr marL="285750" indent="-285750">
              <a:buFontTx/>
              <a:buChar char="-"/>
            </a:pPr>
            <a:r>
              <a:rPr lang="en-CA" sz="2000" dirty="0">
                <a:latin typeface="Comic Sans MS" panose="030F0702030302020204" pitchFamily="66" charset="0"/>
              </a:rPr>
              <a:t>Si </a:t>
            </a:r>
            <a:r>
              <a:rPr lang="en-CA" sz="2000" dirty="0" err="1">
                <a:latin typeface="Comic Sans MS" panose="030F0702030302020204" pitchFamily="66" charset="0"/>
              </a:rPr>
              <a:t>tu</a:t>
            </a:r>
            <a:r>
              <a:rPr lang="en-CA" sz="2000" dirty="0">
                <a:latin typeface="Comic Sans MS" panose="030F0702030302020204" pitchFamily="66" charset="0"/>
              </a:rPr>
              <a:t> as des </a:t>
            </a:r>
            <a:r>
              <a:rPr lang="en-CA" sz="2000" dirty="0" err="1">
                <a:latin typeface="Comic Sans MS" panose="030F0702030302020204" pitchFamily="66" charset="0"/>
              </a:rPr>
              <a:t>problèmes</a:t>
            </a:r>
            <a:r>
              <a:rPr lang="en-CA" sz="2000" dirty="0">
                <a:latin typeface="Comic Sans MS" panose="030F0702030302020204" pitchFamily="66" charset="0"/>
              </a:rPr>
              <a:t> à </a:t>
            </a:r>
            <a:r>
              <a:rPr lang="en-CA" sz="2000" dirty="0" err="1">
                <a:latin typeface="Comic Sans MS" panose="030F0702030302020204" pitchFamily="66" charset="0"/>
              </a:rPr>
              <a:t>l’école</a:t>
            </a:r>
            <a:r>
              <a:rPr lang="en-CA" sz="2000" dirty="0">
                <a:latin typeface="Comic Sans MS" panose="030F0702030302020204" pitchFamily="66" charset="0"/>
              </a:rPr>
              <a:t>, de </a:t>
            </a:r>
            <a:r>
              <a:rPr lang="en-CA" sz="2000" dirty="0" err="1">
                <a:latin typeface="Comic Sans MS" panose="030F0702030302020204" pitchFamily="66" charset="0"/>
              </a:rPr>
              <a:t>t’aider</a:t>
            </a:r>
            <a:r>
              <a:rPr lang="en-CA" sz="2000" dirty="0">
                <a:latin typeface="Comic Sans MS" panose="030F0702030302020204" pitchFamily="66" charset="0"/>
              </a:rPr>
              <a:t> à les </a:t>
            </a:r>
            <a:r>
              <a:rPr lang="en-CA" sz="2000" dirty="0" err="1">
                <a:latin typeface="Comic Sans MS" panose="030F0702030302020204" pitchFamily="66" charset="0"/>
              </a:rPr>
              <a:t>résoudre</a:t>
            </a:r>
            <a:endParaRPr lang="en-CA" sz="2000" dirty="0">
              <a:latin typeface="Comic Sans MS" panose="030F0702030302020204" pitchFamily="66" charset="0"/>
            </a:endParaRPr>
          </a:p>
          <a:p>
            <a:pPr marL="285750" indent="-285750">
              <a:buFontTx/>
              <a:buChar char="-"/>
            </a:pPr>
            <a:r>
              <a:rPr lang="en-CA" sz="2000" dirty="0">
                <a:latin typeface="Comic Sans MS" panose="030F0702030302020204" pitchFamily="66" charset="0"/>
              </a:rPr>
              <a:t>Si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te</a:t>
            </a:r>
            <a:r>
              <a:rPr lang="en-CA" sz="2000" dirty="0">
                <a:latin typeface="Comic Sans MS" panose="030F0702030302020204" pitchFamily="66" charset="0"/>
              </a:rPr>
              <a:t> </a:t>
            </a:r>
            <a:r>
              <a:rPr lang="en-CA" sz="2000" dirty="0" err="1">
                <a:latin typeface="Comic Sans MS" panose="030F0702030302020204" pitchFamily="66" charset="0"/>
              </a:rPr>
              <a:t>demandes</a:t>
            </a:r>
            <a:r>
              <a:rPr lang="en-CA" sz="2000" dirty="0">
                <a:latin typeface="Comic Sans MS" panose="030F0702030302020204" pitchFamily="66" charset="0"/>
              </a:rPr>
              <a:t> </a:t>
            </a:r>
            <a:r>
              <a:rPr lang="en-CA" sz="2000" dirty="0" err="1">
                <a:latin typeface="Comic Sans MS" panose="030F0702030302020204" pitchFamily="66" charset="0"/>
              </a:rPr>
              <a:t>quels</a:t>
            </a:r>
            <a:r>
              <a:rPr lang="en-CA" sz="2000" dirty="0">
                <a:latin typeface="Comic Sans MS" panose="030F0702030302020204" pitchFamily="66" charset="0"/>
              </a:rPr>
              <a:t> </a:t>
            </a:r>
            <a:r>
              <a:rPr lang="en-CA" sz="2000" dirty="0" err="1">
                <a:latin typeface="Comic Sans MS" panose="030F0702030302020204" pitchFamily="66" charset="0"/>
              </a:rPr>
              <a:t>sont</a:t>
            </a:r>
            <a:r>
              <a:rPr lang="en-CA" sz="2000" dirty="0">
                <a:latin typeface="Comic Sans MS" panose="030F0702030302020204" pitchFamily="66" charset="0"/>
              </a:rPr>
              <a:t> </a:t>
            </a:r>
            <a:r>
              <a:rPr lang="en-CA" sz="2000" dirty="0" err="1">
                <a:latin typeface="Comic Sans MS" panose="030F0702030302020204" pitchFamily="66" charset="0"/>
              </a:rPr>
              <a:t>tes</a:t>
            </a:r>
            <a:r>
              <a:rPr lang="en-CA" sz="2000" dirty="0">
                <a:latin typeface="Comic Sans MS" panose="030F0702030302020204" pitchFamily="66" charset="0"/>
              </a:rPr>
              <a:t> talents, de </a:t>
            </a:r>
            <a:r>
              <a:rPr lang="en-CA" sz="2000" dirty="0" err="1">
                <a:latin typeface="Comic Sans MS" panose="030F0702030302020204" pitchFamily="66" charset="0"/>
              </a:rPr>
              <a:t>te</a:t>
            </a:r>
            <a:r>
              <a:rPr lang="en-CA" sz="2000" dirty="0">
                <a:latin typeface="Comic Sans MS" panose="030F0702030302020204" pitchFamily="66" charset="0"/>
              </a:rPr>
              <a:t> les </a:t>
            </a:r>
            <a:r>
              <a:rPr lang="en-CA" sz="2000" dirty="0" err="1">
                <a:latin typeface="Comic Sans MS" panose="030F0702030302020204" pitchFamily="66" charset="0"/>
              </a:rPr>
              <a:t>révéler</a:t>
            </a:r>
            <a:endParaRPr lang="en-CA" sz="2000" dirty="0">
              <a:latin typeface="Comic Sans MS" panose="030F0702030302020204" pitchFamily="66" charset="0"/>
            </a:endParaRPr>
          </a:p>
          <a:p>
            <a:pPr marL="285750" indent="-285750">
              <a:buFontTx/>
              <a:buChar char="-"/>
            </a:pPr>
            <a:r>
              <a:rPr lang="en-CA" sz="2000" dirty="0">
                <a:latin typeface="Comic Sans MS" panose="030F0702030302020204" pitchFamily="66" charset="0"/>
              </a:rPr>
              <a:t>Si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veux</a:t>
            </a:r>
            <a:r>
              <a:rPr lang="en-CA" sz="2000" dirty="0">
                <a:latin typeface="Comic Sans MS" panose="030F0702030302020204" pitchFamily="66" charset="0"/>
              </a:rPr>
              <a:t> </a:t>
            </a:r>
            <a:r>
              <a:rPr lang="en-CA" sz="2000" dirty="0" err="1">
                <a:latin typeface="Comic Sans MS" panose="030F0702030302020204" pitchFamily="66" charset="0"/>
              </a:rPr>
              <a:t>t’améliorer</a:t>
            </a:r>
            <a:r>
              <a:rPr lang="en-CA" sz="2000" dirty="0">
                <a:latin typeface="Comic Sans MS" panose="030F0702030302020204" pitchFamily="66" charset="0"/>
              </a:rPr>
              <a:t> avec </a:t>
            </a:r>
            <a:r>
              <a:rPr lang="en-CA" sz="2000" dirty="0" err="1">
                <a:latin typeface="Comic Sans MS" panose="030F0702030302020204" pitchFamily="66" charset="0"/>
              </a:rPr>
              <a:t>quelquechose</a:t>
            </a:r>
            <a:r>
              <a:rPr lang="en-CA" sz="2000" dirty="0">
                <a:latin typeface="Comic Sans MS" panose="030F0702030302020204" pitchFamily="66" charset="0"/>
              </a:rPr>
              <a:t>, de </a:t>
            </a:r>
            <a:r>
              <a:rPr lang="en-CA" sz="2000" dirty="0" err="1">
                <a:latin typeface="Comic Sans MS" panose="030F0702030302020204" pitchFamily="66" charset="0"/>
              </a:rPr>
              <a:t>t’aider</a:t>
            </a:r>
            <a:r>
              <a:rPr lang="en-CA" sz="2000" dirty="0">
                <a:latin typeface="Comic Sans MS" panose="030F0702030302020204" pitchFamily="66" charset="0"/>
              </a:rPr>
              <a:t> à </a:t>
            </a:r>
            <a:r>
              <a:rPr lang="en-CA" sz="2000" dirty="0" err="1">
                <a:latin typeface="Comic Sans MS" panose="030F0702030302020204" pitchFamily="66" charset="0"/>
              </a:rPr>
              <a:t>t’améliorer</a:t>
            </a:r>
            <a:endParaRPr lang="en-CA" sz="2000" dirty="0">
              <a:latin typeface="Comic Sans MS" panose="030F0702030302020204" pitchFamily="66" charset="0"/>
            </a:endParaRPr>
          </a:p>
          <a:p>
            <a:endParaRPr lang="en-CA" sz="2000" dirty="0">
              <a:latin typeface="Comic Sans MS" panose="030F0702030302020204" pitchFamily="66" charset="0"/>
            </a:endParaRPr>
          </a:p>
          <a:p>
            <a:r>
              <a:rPr lang="en-CA" sz="2000" dirty="0" err="1">
                <a:latin typeface="Comic Sans MS" panose="030F0702030302020204" pitchFamily="66" charset="0"/>
              </a:rPr>
              <a:t>Demande</a:t>
            </a:r>
            <a:r>
              <a:rPr lang="en-CA" sz="2000" dirty="0">
                <a:latin typeface="Comic Sans MS" panose="030F0702030302020204" pitchFamily="66" charset="0"/>
              </a:rPr>
              <a:t> à </a:t>
            </a:r>
            <a:r>
              <a:rPr lang="en-CA" sz="2000" dirty="0" err="1">
                <a:latin typeface="Comic Sans MS" panose="030F0702030302020204" pitchFamily="66" charset="0"/>
              </a:rPr>
              <a:t>l’Esprit</a:t>
            </a:r>
            <a:r>
              <a:rPr lang="en-CA" sz="2000" dirty="0">
                <a:latin typeface="Comic Sans MS" panose="030F0702030302020204" pitchFamily="66" charset="0"/>
              </a:rPr>
              <a:t> Saint de </a:t>
            </a:r>
            <a:r>
              <a:rPr lang="en-CA" sz="2000" dirty="0" err="1">
                <a:latin typeface="Comic Sans MS" panose="030F0702030302020204" pitchFamily="66" charset="0"/>
              </a:rPr>
              <a:t>t’aider</a:t>
            </a:r>
            <a:r>
              <a:rPr lang="en-CA" sz="2000" dirty="0">
                <a:latin typeface="Comic Sans MS" panose="030F0702030302020204" pitchFamily="66" charset="0"/>
              </a:rPr>
              <a:t> pour tout </a:t>
            </a:r>
            <a:r>
              <a:rPr lang="en-CA" sz="2000" dirty="0" err="1">
                <a:latin typeface="Comic Sans MS" panose="030F0702030302020204" pitchFamily="66" charset="0"/>
              </a:rPr>
              <a:t>ce</a:t>
            </a:r>
            <a:r>
              <a:rPr lang="en-CA" sz="2000" dirty="0">
                <a:latin typeface="Comic Sans MS" panose="030F0702030302020204" pitchFamily="66" charset="0"/>
              </a:rPr>
              <a:t> que </a:t>
            </a:r>
            <a:r>
              <a:rPr lang="en-CA" sz="2000" dirty="0" err="1">
                <a:latin typeface="Comic Sans MS" panose="030F0702030302020204" pitchFamily="66" charset="0"/>
              </a:rPr>
              <a:t>tu</a:t>
            </a:r>
            <a:r>
              <a:rPr lang="en-CA" sz="2000" dirty="0">
                <a:latin typeface="Comic Sans MS" panose="030F0702030302020204" pitchFamily="66" charset="0"/>
              </a:rPr>
              <a:t> as </a:t>
            </a:r>
            <a:r>
              <a:rPr lang="en-CA" sz="2000" dirty="0" err="1">
                <a:latin typeface="Comic Sans MS" panose="030F0702030302020204" pitchFamily="66" charset="0"/>
              </a:rPr>
              <a:t>besoin</a:t>
            </a:r>
            <a:r>
              <a:rPr lang="en-CA" sz="2000" dirty="0">
                <a:latin typeface="Comic Sans MS" panose="030F0702030302020204" pitchFamily="66" charset="0"/>
              </a:rPr>
              <a:t> et dans les </a:t>
            </a:r>
            <a:r>
              <a:rPr lang="en-CA" sz="2000" dirty="0" err="1">
                <a:latin typeface="Comic Sans MS" panose="030F0702030302020204" pitchFamily="66" charset="0"/>
              </a:rPr>
              <a:t>jours</a:t>
            </a:r>
            <a:r>
              <a:rPr lang="en-CA" sz="2000" dirty="0">
                <a:latin typeface="Comic Sans MS" panose="030F0702030302020204" pitchFamily="66" charset="0"/>
              </a:rPr>
              <a:t>, les </a:t>
            </a:r>
            <a:r>
              <a:rPr lang="en-CA" sz="2000" dirty="0" err="1">
                <a:latin typeface="Comic Sans MS" panose="030F0702030302020204" pitchFamily="66" charset="0"/>
              </a:rPr>
              <a:t>semaines</a:t>
            </a:r>
            <a:r>
              <a:rPr lang="en-CA" sz="2000" dirty="0">
                <a:latin typeface="Comic Sans MS" panose="030F0702030302020204" pitchFamily="66" charset="0"/>
              </a:rPr>
              <a:t> qui </a:t>
            </a:r>
            <a:r>
              <a:rPr lang="en-CA" sz="2000" dirty="0" err="1">
                <a:latin typeface="Comic Sans MS" panose="030F0702030302020204" pitchFamily="66" charset="0"/>
              </a:rPr>
              <a:t>viennent</a:t>
            </a:r>
            <a:r>
              <a:rPr lang="en-CA" sz="2000" dirty="0">
                <a:latin typeface="Comic Sans MS" panose="030F0702030302020204" pitchFamily="66" charset="0"/>
              </a:rPr>
              <a:t>, </a:t>
            </a:r>
            <a:r>
              <a:rPr lang="en-CA" sz="2000" dirty="0" err="1">
                <a:latin typeface="Comic Sans MS" panose="030F0702030302020204" pitchFamily="66" charset="0"/>
              </a:rPr>
              <a:t>soit</a:t>
            </a:r>
            <a:r>
              <a:rPr lang="en-CA" sz="2000" dirty="0">
                <a:latin typeface="Comic Sans MS" panose="030F0702030302020204" pitchFamily="66" charset="0"/>
              </a:rPr>
              <a:t> </a:t>
            </a:r>
            <a:r>
              <a:rPr lang="en-CA" sz="2000" dirty="0" err="1">
                <a:latin typeface="Comic Sans MS" panose="030F0702030302020204" pitchFamily="66" charset="0"/>
              </a:rPr>
              <a:t>attentif</a:t>
            </a:r>
            <a:r>
              <a:rPr lang="en-CA" sz="2000" dirty="0">
                <a:latin typeface="Comic Sans MS" panose="030F0702030302020204" pitchFamily="66" charset="0"/>
              </a:rPr>
              <a:t> à </a:t>
            </a:r>
            <a:r>
              <a:rPr lang="en-CA" sz="2000" dirty="0" err="1">
                <a:latin typeface="Comic Sans MS" panose="030F0702030302020204" pitchFamily="66" charset="0"/>
              </a:rPr>
              <a:t>ses</a:t>
            </a:r>
            <a:r>
              <a:rPr lang="en-CA" sz="2000" dirty="0">
                <a:latin typeface="Comic Sans MS" panose="030F0702030302020204" pitchFamily="66" charset="0"/>
              </a:rPr>
              <a:t> </a:t>
            </a:r>
            <a:r>
              <a:rPr lang="en-CA" sz="2000" dirty="0" err="1">
                <a:latin typeface="Comic Sans MS" panose="030F0702030302020204" pitchFamily="66" charset="0"/>
              </a:rPr>
              <a:t>réponses</a:t>
            </a:r>
            <a:r>
              <a:rPr lang="en-CA" sz="2000" dirty="0">
                <a:latin typeface="Comic Sans MS" panose="030F0702030302020204" pitchFamily="66" charset="0"/>
              </a:rPr>
              <a:t>. Dieu nous parle à travers les </a:t>
            </a:r>
            <a:r>
              <a:rPr lang="en-CA" sz="2000" dirty="0" err="1">
                <a:latin typeface="Comic Sans MS" panose="030F0702030302020204" pitchFamily="66" charset="0"/>
              </a:rPr>
              <a:t>autres</a:t>
            </a:r>
            <a:r>
              <a:rPr lang="en-CA" sz="2000" dirty="0">
                <a:latin typeface="Comic Sans MS" panose="030F0702030302020204" pitchFamily="66" charset="0"/>
              </a:rPr>
              <a:t>, les </a:t>
            </a:r>
            <a:r>
              <a:rPr lang="en-CA" sz="2000" dirty="0" err="1">
                <a:latin typeface="Comic Sans MS" panose="030F0702030302020204" pitchFamily="66" charset="0"/>
              </a:rPr>
              <a:t>évènements</a:t>
            </a:r>
            <a:r>
              <a:rPr lang="en-CA" sz="2000" dirty="0">
                <a:latin typeface="Comic Sans MS" panose="030F0702030302020204" pitchFamily="66" charset="0"/>
              </a:rPr>
              <a:t>, </a:t>
            </a:r>
            <a:r>
              <a:rPr lang="en-CA" sz="2000" dirty="0" err="1">
                <a:latin typeface="Comic Sans MS" panose="030F0702030302020204" pitchFamily="66" charset="0"/>
              </a:rPr>
              <a:t>nos</a:t>
            </a:r>
            <a:r>
              <a:rPr lang="en-CA" sz="2000" dirty="0">
                <a:latin typeface="Comic Sans MS" panose="030F0702030302020204" pitchFamily="66" charset="0"/>
              </a:rPr>
              <a:t> </a:t>
            </a:r>
            <a:r>
              <a:rPr lang="en-CA" sz="2000" dirty="0" err="1">
                <a:latin typeface="Comic Sans MS" panose="030F0702030302020204" pitchFamily="66" charset="0"/>
              </a:rPr>
              <a:t>idées</a:t>
            </a:r>
            <a:r>
              <a:rPr lang="en-CA" sz="2000" dirty="0">
                <a:latin typeface="Comic Sans MS" panose="030F0702030302020204" pitchFamily="66" charset="0"/>
              </a:rPr>
              <a:t> </a:t>
            </a:r>
            <a:r>
              <a:rPr lang="en-CA" sz="2000" dirty="0" err="1">
                <a:latin typeface="Comic Sans MS" panose="030F0702030302020204" pitchFamily="66" charset="0"/>
              </a:rPr>
              <a:t>ou</a:t>
            </a:r>
            <a:r>
              <a:rPr lang="en-CA" sz="2000" dirty="0">
                <a:latin typeface="Comic Sans MS" panose="030F0702030302020204" pitchFamily="66" charset="0"/>
              </a:rPr>
              <a:t> </a:t>
            </a:r>
            <a:r>
              <a:rPr lang="en-CA" sz="2000" dirty="0" err="1">
                <a:latin typeface="Comic Sans MS" panose="030F0702030302020204" pitchFamily="66" charset="0"/>
              </a:rPr>
              <a:t>nos</a:t>
            </a:r>
            <a:r>
              <a:rPr lang="en-CA" sz="2000" dirty="0">
                <a:latin typeface="Comic Sans MS" panose="030F0702030302020204" pitchFamily="66" charset="0"/>
              </a:rPr>
              <a:t> sentiments. </a:t>
            </a:r>
          </a:p>
          <a:p>
            <a:r>
              <a:rPr lang="en-CA" sz="2000" dirty="0" err="1">
                <a:latin typeface="Comic Sans MS" panose="030F0702030302020204" pitchFamily="66" charset="0"/>
              </a:rPr>
              <a:t>Sois</a:t>
            </a:r>
            <a:r>
              <a:rPr lang="en-CA" sz="2000" dirty="0">
                <a:latin typeface="Comic Sans MS" panose="030F0702030302020204" pitchFamily="66" charset="0"/>
              </a:rPr>
              <a:t> à </a:t>
            </a:r>
            <a:r>
              <a:rPr lang="en-CA" sz="2000" dirty="0" err="1">
                <a:latin typeface="Comic Sans MS" panose="030F0702030302020204" pitchFamily="66" charset="0"/>
              </a:rPr>
              <a:t>l’écoute</a:t>
            </a:r>
            <a:r>
              <a:rPr lang="en-CA" sz="2000" dirty="0">
                <a:latin typeface="Comic Sans MS" panose="030F0702030302020204" pitchFamily="66" charset="0"/>
              </a:rPr>
              <a:t>, Dieu </a:t>
            </a:r>
            <a:r>
              <a:rPr lang="en-CA" sz="2000" dirty="0" err="1">
                <a:latin typeface="Comic Sans MS" panose="030F0702030302020204" pitchFamily="66" charset="0"/>
              </a:rPr>
              <a:t>est</a:t>
            </a:r>
            <a:r>
              <a:rPr lang="en-CA" sz="2000" dirty="0">
                <a:latin typeface="Comic Sans MS" panose="030F0702030302020204" pitchFamily="66" charset="0"/>
              </a:rPr>
              <a:t> </a:t>
            </a:r>
            <a:r>
              <a:rPr lang="en-CA" sz="2000" dirty="0" err="1">
                <a:latin typeface="Comic Sans MS" panose="030F0702030302020204" pitchFamily="66" charset="0"/>
              </a:rPr>
              <a:t>là</a:t>
            </a:r>
            <a:r>
              <a:rPr lang="en-CA" sz="2000" dirty="0">
                <a:latin typeface="Comic Sans MS" panose="030F0702030302020204" pitchFamily="66" charset="0"/>
              </a:rPr>
              <a:t> pour </a:t>
            </a:r>
            <a:r>
              <a:rPr lang="en-CA" sz="2000" dirty="0" err="1">
                <a:latin typeface="Comic Sans MS" panose="030F0702030302020204" pitchFamily="66" charset="0"/>
              </a:rPr>
              <a:t>toi</a:t>
            </a:r>
            <a:r>
              <a:rPr lang="en-CA" sz="2000" dirty="0">
                <a:latin typeface="Comic Sans MS" panose="030F0702030302020204" pitchFamily="66" charset="0"/>
              </a:rPr>
              <a:t> ! Il </a:t>
            </a:r>
            <a:r>
              <a:rPr lang="en-CA" sz="2000" dirty="0" err="1">
                <a:latin typeface="Comic Sans MS" panose="030F0702030302020204" pitchFamily="66" charset="0"/>
              </a:rPr>
              <a:t>répond</a:t>
            </a:r>
            <a:r>
              <a:rPr lang="en-CA" sz="2000" dirty="0">
                <a:latin typeface="Comic Sans MS" panose="030F0702030302020204" pitchFamily="66" charset="0"/>
              </a:rPr>
              <a:t> </a:t>
            </a:r>
            <a:r>
              <a:rPr lang="en-CA" sz="2000" dirty="0" err="1">
                <a:latin typeface="Comic Sans MS" panose="030F0702030302020204" pitchFamily="66" charset="0"/>
              </a:rPr>
              <a:t>toujours</a:t>
            </a:r>
            <a:r>
              <a:rPr lang="en-CA" sz="2000" dirty="0">
                <a:latin typeface="Comic Sans MS" panose="030F0702030302020204" pitchFamily="66" charset="0"/>
              </a:rPr>
              <a:t>…</a:t>
            </a:r>
          </a:p>
        </p:txBody>
      </p:sp>
      <p:sp>
        <p:nvSpPr>
          <p:cNvPr id="5" name="ZoneTexte 4">
            <a:extLst>
              <a:ext uri="{FF2B5EF4-FFF2-40B4-BE49-F238E27FC236}">
                <a16:creationId xmlns:a16="http://schemas.microsoft.com/office/drawing/2014/main" id="{328D23D9-1C5C-4C12-B622-FC408AC67833}"/>
              </a:ext>
            </a:extLst>
          </p:cNvPr>
          <p:cNvSpPr txBox="1"/>
          <p:nvPr/>
        </p:nvSpPr>
        <p:spPr>
          <a:xfrm>
            <a:off x="693938" y="149552"/>
            <a:ext cx="10804124" cy="523220"/>
          </a:xfrm>
          <a:prstGeom prst="rect">
            <a:avLst/>
          </a:prstGeom>
          <a:noFill/>
        </p:spPr>
        <p:txBody>
          <a:bodyPr wrap="square">
            <a:spAutoFit/>
          </a:bodyPr>
          <a:lstStyle/>
          <a:p>
            <a:r>
              <a:rPr lang="en-CA" sz="2800" b="1" dirty="0">
                <a:latin typeface="Comic Sans MS" panose="030F0702030302020204" pitchFamily="66" charset="0"/>
              </a:rPr>
              <a:t>J’expérimente la grâce de Dieu </a:t>
            </a:r>
            <a:r>
              <a:rPr lang="en-CA" sz="2800" b="1" dirty="0" err="1">
                <a:latin typeface="Comic Sans MS" panose="030F0702030302020204" pitchFamily="66" charset="0"/>
              </a:rPr>
              <a:t>en</a:t>
            </a:r>
            <a:r>
              <a:rPr lang="en-CA" sz="2800" b="1" dirty="0">
                <a:latin typeface="Comic Sans MS" panose="030F0702030302020204" pitchFamily="66" charset="0"/>
              </a:rPr>
              <a:t> </a:t>
            </a:r>
            <a:r>
              <a:rPr lang="en-CA" sz="2800" b="1" dirty="0" err="1">
                <a:latin typeface="Comic Sans MS" panose="030F0702030302020204" pitchFamily="66" charset="0"/>
              </a:rPr>
              <a:t>priant</a:t>
            </a:r>
            <a:r>
              <a:rPr lang="en-CA" sz="2800" b="1" dirty="0">
                <a:latin typeface="Comic Sans MS" panose="030F0702030302020204" pitchFamily="66" charset="0"/>
              </a:rPr>
              <a:t> </a:t>
            </a:r>
            <a:r>
              <a:rPr lang="en-CA" sz="2800" b="1" dirty="0" err="1">
                <a:latin typeface="Comic Sans MS" panose="030F0702030302020204" pitchFamily="66" charset="0"/>
              </a:rPr>
              <a:t>l’Esprit</a:t>
            </a:r>
            <a:r>
              <a:rPr lang="en-CA" sz="2800" b="1" dirty="0">
                <a:latin typeface="Comic Sans MS" panose="030F0702030302020204" pitchFamily="66" charset="0"/>
              </a:rPr>
              <a:t> Saint (2)</a:t>
            </a:r>
          </a:p>
        </p:txBody>
      </p:sp>
    </p:spTree>
    <p:extLst>
      <p:ext uri="{BB962C8B-B14F-4D97-AF65-F5344CB8AC3E}">
        <p14:creationId xmlns:p14="http://schemas.microsoft.com/office/powerpoint/2010/main" val="107975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4C3F5-99BD-493B-BBFE-36415DBFA0E6}"/>
              </a:ext>
            </a:extLst>
          </p:cNvPr>
          <p:cNvSpPr>
            <a:spLocks noGrp="1"/>
          </p:cNvSpPr>
          <p:nvPr>
            <p:ph type="ctrTitle"/>
          </p:nvPr>
        </p:nvSpPr>
        <p:spPr/>
        <p:txBody>
          <a:bodyPr>
            <a:normAutofit/>
          </a:bodyPr>
          <a:lstStyle/>
          <a:p>
            <a:pPr algn="ctr"/>
            <a:br>
              <a:rPr lang="en-CA" dirty="0"/>
            </a:br>
            <a:r>
              <a:rPr lang="en-CA" dirty="0" err="1"/>
              <a:t>Catéchèse</a:t>
            </a:r>
            <a:r>
              <a:rPr lang="en-CA" dirty="0"/>
              <a:t> 2</a:t>
            </a:r>
            <a:br>
              <a:rPr lang="fr-CA" dirty="0"/>
            </a:br>
            <a:endParaRPr lang="fr-CA" dirty="0"/>
          </a:p>
        </p:txBody>
      </p:sp>
      <p:sp>
        <p:nvSpPr>
          <p:cNvPr id="3" name="Sous-titre 2">
            <a:extLst>
              <a:ext uri="{FF2B5EF4-FFF2-40B4-BE49-F238E27FC236}">
                <a16:creationId xmlns:a16="http://schemas.microsoft.com/office/drawing/2014/main" id="{6A8327B0-BC5B-4299-A111-54DF8EDA2353}"/>
              </a:ext>
            </a:extLst>
          </p:cNvPr>
          <p:cNvSpPr>
            <a:spLocks noGrp="1"/>
          </p:cNvSpPr>
          <p:nvPr>
            <p:ph type="subTitle" idx="1"/>
          </p:nvPr>
        </p:nvSpPr>
        <p:spPr>
          <a:xfrm>
            <a:off x="477078" y="4883691"/>
            <a:ext cx="11378317" cy="1143000"/>
          </a:xfrm>
        </p:spPr>
        <p:txBody>
          <a:bodyPr>
            <a:normAutofit fontScale="92500" lnSpcReduction="20000"/>
          </a:bodyPr>
          <a:lstStyle/>
          <a:p>
            <a:r>
              <a:rPr lang="en-CA" sz="3200" dirty="0"/>
              <a:t>J’expérimente la </a:t>
            </a:r>
            <a:r>
              <a:rPr lang="en-CA" sz="3200" dirty="0" err="1"/>
              <a:t>prèsence</a:t>
            </a:r>
            <a:r>
              <a:rPr lang="en-CA" sz="3200" dirty="0"/>
              <a:t> de </a:t>
            </a:r>
            <a:r>
              <a:rPr lang="en-CA" sz="3200" dirty="0" err="1"/>
              <a:t>l’esprit</a:t>
            </a:r>
            <a:r>
              <a:rPr lang="en-CA" sz="3200" dirty="0"/>
              <a:t> saint </a:t>
            </a:r>
            <a:r>
              <a:rPr lang="en-CA" sz="3200" dirty="0" err="1"/>
              <a:t>en</a:t>
            </a:r>
            <a:r>
              <a:rPr lang="en-CA" sz="3200" dirty="0"/>
              <a:t> </a:t>
            </a:r>
            <a:r>
              <a:rPr lang="en-CA" sz="3200" dirty="0" err="1"/>
              <a:t>moi</a:t>
            </a:r>
            <a:r>
              <a:rPr lang="en-CA" sz="3200" dirty="0"/>
              <a:t> </a:t>
            </a:r>
          </a:p>
          <a:p>
            <a:pPr algn="ctr"/>
            <a:r>
              <a:rPr lang="en-CA" sz="3200" dirty="0"/>
              <a:t>Et Je </a:t>
            </a:r>
            <a:r>
              <a:rPr lang="en-CA" sz="3200" dirty="0" err="1"/>
              <a:t>découvre</a:t>
            </a:r>
            <a:r>
              <a:rPr lang="en-CA" sz="3200" dirty="0"/>
              <a:t> </a:t>
            </a:r>
            <a:r>
              <a:rPr lang="en-CA" sz="3200" dirty="0" err="1"/>
              <a:t>mes</a:t>
            </a:r>
            <a:r>
              <a:rPr lang="en-CA" sz="3200" dirty="0"/>
              <a:t> talents !</a:t>
            </a:r>
            <a:endParaRPr lang="fr-CA" sz="3200" dirty="0"/>
          </a:p>
        </p:txBody>
      </p:sp>
      <p:sp>
        <p:nvSpPr>
          <p:cNvPr id="4" name="Espace réservé de la date 3">
            <a:extLst>
              <a:ext uri="{FF2B5EF4-FFF2-40B4-BE49-F238E27FC236}">
                <a16:creationId xmlns:a16="http://schemas.microsoft.com/office/drawing/2014/main" id="{E6AF7865-1BB8-4928-8904-1CA761AA97BF}"/>
              </a:ext>
            </a:extLst>
          </p:cNvPr>
          <p:cNvSpPr>
            <a:spLocks noGrp="1"/>
          </p:cNvSpPr>
          <p:nvPr>
            <p:ph type="dt" sz="half" idx="10"/>
          </p:nvPr>
        </p:nvSpPr>
        <p:spPr/>
        <p:txBody>
          <a:bodyPr/>
          <a:lstStyle/>
          <a:p>
            <a:pPr rtl="0"/>
            <a:fld id="{EABA18A1-B72F-49DD-8A51-DC4A9B10C77C}" type="datetime1">
              <a:rPr lang="fr-FR" smtClean="0"/>
              <a:t>20/01/2021</a:t>
            </a:fld>
            <a:endParaRPr lang="en-US" dirty="0"/>
          </a:p>
        </p:txBody>
      </p:sp>
    </p:spTree>
    <p:extLst>
      <p:ext uri="{BB962C8B-B14F-4D97-AF65-F5344CB8AC3E}">
        <p14:creationId xmlns:p14="http://schemas.microsoft.com/office/powerpoint/2010/main" val="106740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132C3-8076-4B44-9BA6-89C7386DD635}"/>
              </a:ext>
            </a:extLst>
          </p:cNvPr>
          <p:cNvSpPr>
            <a:spLocks noGrp="1"/>
          </p:cNvSpPr>
          <p:nvPr>
            <p:ph type="title"/>
          </p:nvPr>
        </p:nvSpPr>
        <p:spPr>
          <a:xfrm>
            <a:off x="889686" y="585432"/>
            <a:ext cx="10058400" cy="893895"/>
          </a:xfrm>
        </p:spPr>
        <p:txBody>
          <a:bodyPr>
            <a:normAutofit/>
          </a:bodyPr>
          <a:lstStyle/>
          <a:p>
            <a:pPr algn="ctr"/>
            <a:r>
              <a:rPr lang="fr-CA" dirty="0">
                <a:latin typeface="Comic Sans MS" panose="030F0702030302020204" pitchFamily="66" charset="0"/>
              </a:rPr>
              <a:t>CONCLUSION</a:t>
            </a:r>
          </a:p>
        </p:txBody>
      </p:sp>
      <p:sp>
        <p:nvSpPr>
          <p:cNvPr id="3" name="Espace réservé de la date 2">
            <a:extLst>
              <a:ext uri="{FF2B5EF4-FFF2-40B4-BE49-F238E27FC236}">
                <a16:creationId xmlns:a16="http://schemas.microsoft.com/office/drawing/2014/main" id="{9ABF5E16-A81D-4687-8CEE-9AE82D537C0C}"/>
              </a:ext>
            </a:extLst>
          </p:cNvPr>
          <p:cNvSpPr>
            <a:spLocks noGrp="1"/>
          </p:cNvSpPr>
          <p:nvPr>
            <p:ph type="dt" sz="half" idx="10"/>
          </p:nvPr>
        </p:nvSpPr>
        <p:spPr/>
        <p:txBody>
          <a:bodyPr/>
          <a:lstStyle/>
          <a:p>
            <a:pPr rtl="0"/>
            <a:fld id="{63595C77-250B-4737-9E4A-69E5939CBC16}" type="datetime1">
              <a:rPr lang="fr-FR" smtClean="0"/>
              <a:t>20/01/2021</a:t>
            </a:fld>
            <a:endParaRPr lang="en-US" dirty="0"/>
          </a:p>
        </p:txBody>
      </p:sp>
      <p:sp>
        <p:nvSpPr>
          <p:cNvPr id="5" name="ZoneTexte 4">
            <a:extLst>
              <a:ext uri="{FF2B5EF4-FFF2-40B4-BE49-F238E27FC236}">
                <a16:creationId xmlns:a16="http://schemas.microsoft.com/office/drawing/2014/main" id="{A867A461-8E44-4A05-BACB-9BB3363C6EA4}"/>
              </a:ext>
            </a:extLst>
          </p:cNvPr>
          <p:cNvSpPr txBox="1"/>
          <p:nvPr/>
        </p:nvSpPr>
        <p:spPr>
          <a:xfrm>
            <a:off x="1022850" y="2105085"/>
            <a:ext cx="10278423" cy="4524315"/>
          </a:xfrm>
          <a:prstGeom prst="rect">
            <a:avLst/>
          </a:prstGeom>
          <a:noFill/>
        </p:spPr>
        <p:txBody>
          <a:bodyPr wrap="square" rtlCol="0">
            <a:spAutoFit/>
          </a:bodyPr>
          <a:lstStyle/>
          <a:p>
            <a:r>
              <a:rPr lang="fr-CA" sz="2000" dirty="0">
                <a:latin typeface="Comic Sans MS" panose="030F0702030302020204" pitchFamily="66" charset="0"/>
              </a:rPr>
              <a:t>Avec les dons de l’Esprit qui se développe en toi, tu vas peu à peu comprendre à quelle mission Dieu t’appelle…</a:t>
            </a:r>
          </a:p>
          <a:p>
            <a:endParaRPr lang="fr-CA" sz="2000" dirty="0">
              <a:latin typeface="Comic Sans MS" panose="030F0702030302020204" pitchFamily="66" charset="0"/>
            </a:endParaRPr>
          </a:p>
          <a:p>
            <a:r>
              <a:rPr lang="fr-CA" sz="2000" dirty="0">
                <a:latin typeface="Comic Sans MS" panose="030F0702030302020204" pitchFamily="66" charset="0"/>
              </a:rPr>
              <a:t>Quelle que soit l’orientation que tu as choisis, c’est avec tes talents et les dons de l’Esprit Saint que tu es appelé à participer à la construction d’un monde meilleur.</a:t>
            </a:r>
          </a:p>
          <a:p>
            <a:endParaRPr lang="fr-CA" dirty="0">
              <a:latin typeface="Comic Sans MS" panose="030F0702030302020204" pitchFamily="66" charset="0"/>
            </a:endParaRPr>
          </a:p>
          <a:p>
            <a:pPr algn="ctr"/>
            <a:r>
              <a:rPr lang="fr-CA" sz="2800" dirty="0">
                <a:latin typeface="Comic Sans MS" panose="030F0702030302020204" pitchFamily="66" charset="0"/>
              </a:rPr>
              <a:t>C’est quoi un monde meilleur ???</a:t>
            </a:r>
          </a:p>
          <a:p>
            <a:pPr algn="ctr"/>
            <a:endParaRPr lang="fr-CA" sz="2800" dirty="0">
              <a:latin typeface="Comic Sans MS" panose="030F0702030302020204" pitchFamily="66" charset="0"/>
            </a:endParaRPr>
          </a:p>
          <a:p>
            <a:pPr algn="ctr"/>
            <a:r>
              <a:rPr lang="fr-CA" sz="2000" dirty="0">
                <a:latin typeface="Comic Sans MS" panose="030F0702030302020204" pitchFamily="66" charset="0"/>
              </a:rPr>
              <a:t>Dans la prochaine catéchèse, nous verrons les Fruits de l’Esprit Saint : le monde que Dieu nous invite à bâtir !!! </a:t>
            </a:r>
          </a:p>
          <a:p>
            <a:pPr algn="ctr"/>
            <a:endParaRPr lang="fr-CA" sz="2000" dirty="0"/>
          </a:p>
          <a:p>
            <a:endParaRPr lang="fr-CA" dirty="0"/>
          </a:p>
          <a:p>
            <a:endParaRPr lang="fr-CA" dirty="0"/>
          </a:p>
          <a:p>
            <a:endParaRPr lang="fr-CA" dirty="0"/>
          </a:p>
        </p:txBody>
      </p:sp>
    </p:spTree>
    <p:extLst>
      <p:ext uri="{BB962C8B-B14F-4D97-AF65-F5344CB8AC3E}">
        <p14:creationId xmlns:p14="http://schemas.microsoft.com/office/powerpoint/2010/main" val="167703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ABF5E16-A81D-4687-8CEE-9AE82D537C0C}"/>
              </a:ext>
            </a:extLst>
          </p:cNvPr>
          <p:cNvSpPr>
            <a:spLocks noGrp="1"/>
          </p:cNvSpPr>
          <p:nvPr>
            <p:ph type="dt" sz="half" idx="10"/>
          </p:nvPr>
        </p:nvSpPr>
        <p:spPr/>
        <p:txBody>
          <a:bodyPr/>
          <a:lstStyle/>
          <a:p>
            <a:pPr rtl="0"/>
            <a:fld id="{63595C77-250B-4737-9E4A-69E5939CBC16}" type="datetime1">
              <a:rPr lang="fr-FR" smtClean="0"/>
              <a:t>20/01/2021</a:t>
            </a:fld>
            <a:endParaRPr lang="en-US" dirty="0"/>
          </a:p>
        </p:txBody>
      </p:sp>
      <p:sp>
        <p:nvSpPr>
          <p:cNvPr id="10" name="ZoneTexte 9">
            <a:extLst>
              <a:ext uri="{FF2B5EF4-FFF2-40B4-BE49-F238E27FC236}">
                <a16:creationId xmlns:a16="http://schemas.microsoft.com/office/drawing/2014/main" id="{EDCC260E-10CB-441B-B5E8-F7139FA86D7D}"/>
              </a:ext>
            </a:extLst>
          </p:cNvPr>
          <p:cNvSpPr txBox="1"/>
          <p:nvPr/>
        </p:nvSpPr>
        <p:spPr>
          <a:xfrm>
            <a:off x="1278384" y="732863"/>
            <a:ext cx="10138299" cy="523220"/>
          </a:xfrm>
          <a:prstGeom prst="rect">
            <a:avLst/>
          </a:prstGeom>
          <a:noFill/>
        </p:spPr>
        <p:txBody>
          <a:bodyPr wrap="square">
            <a:spAutoFit/>
          </a:bodyPr>
          <a:lstStyle/>
          <a:p>
            <a:r>
              <a:rPr lang="en-CA" sz="2800" dirty="0">
                <a:latin typeface="Comic Sans MS" panose="030F0702030302020204" pitchFamily="66" charset="0"/>
              </a:rPr>
              <a:t>III- LA MESSE EST MA NOURRITURE SPIRITUELLE</a:t>
            </a:r>
          </a:p>
        </p:txBody>
      </p:sp>
      <p:sp>
        <p:nvSpPr>
          <p:cNvPr id="12" name="ZoneTexte 11">
            <a:extLst>
              <a:ext uri="{FF2B5EF4-FFF2-40B4-BE49-F238E27FC236}">
                <a16:creationId xmlns:a16="http://schemas.microsoft.com/office/drawing/2014/main" id="{7D6E7812-C126-4023-9F87-A6EF3BFE1FA5}"/>
              </a:ext>
            </a:extLst>
          </p:cNvPr>
          <p:cNvSpPr txBox="1"/>
          <p:nvPr/>
        </p:nvSpPr>
        <p:spPr>
          <a:xfrm>
            <a:off x="719090" y="2004801"/>
            <a:ext cx="11105965" cy="4370427"/>
          </a:xfrm>
          <a:prstGeom prst="rect">
            <a:avLst/>
          </a:prstGeom>
          <a:noFill/>
        </p:spPr>
        <p:txBody>
          <a:bodyPr wrap="square">
            <a:spAutoFit/>
          </a:bodyPr>
          <a:lstStyle/>
          <a:p>
            <a:r>
              <a:rPr lang="en-CA" sz="2000" b="1" dirty="0">
                <a:latin typeface="Comic Sans MS" panose="030F0702030302020204" pitchFamily="66" charset="0"/>
              </a:rPr>
              <a:t>Tu </a:t>
            </a:r>
            <a:r>
              <a:rPr lang="en-CA" sz="2000" b="1" dirty="0" err="1">
                <a:latin typeface="Comic Sans MS" panose="030F0702030302020204" pitchFamily="66" charset="0"/>
              </a:rPr>
              <a:t>peux</a:t>
            </a:r>
            <a:r>
              <a:rPr lang="en-CA" sz="2000" b="1" dirty="0">
                <a:latin typeface="Comic Sans MS" panose="030F0702030302020204" pitchFamily="66" charset="0"/>
              </a:rPr>
              <a:t> faire </a:t>
            </a:r>
            <a:r>
              <a:rPr lang="en-CA" sz="2000" b="1" dirty="0" err="1">
                <a:latin typeface="Comic Sans MS" panose="030F0702030302020204" pitchFamily="66" charset="0"/>
              </a:rPr>
              <a:t>cette</a:t>
            </a:r>
            <a:r>
              <a:rPr lang="en-CA" sz="2000" b="1" dirty="0">
                <a:latin typeface="Comic Sans MS" panose="030F0702030302020204" pitchFamily="66" charset="0"/>
              </a:rPr>
              <a:t> </a:t>
            </a:r>
            <a:r>
              <a:rPr lang="en-CA" sz="2000" b="1" dirty="0" err="1">
                <a:latin typeface="Comic Sans MS" panose="030F0702030302020204" pitchFamily="66" charset="0"/>
              </a:rPr>
              <a:t>partie</a:t>
            </a:r>
            <a:r>
              <a:rPr lang="en-CA" sz="2000" b="1" dirty="0">
                <a:latin typeface="Comic Sans MS" panose="030F0702030302020204" pitchFamily="66" charset="0"/>
              </a:rPr>
              <a:t> de la </a:t>
            </a:r>
            <a:r>
              <a:rPr lang="en-CA" sz="2000" b="1" dirty="0" err="1">
                <a:latin typeface="Comic Sans MS" panose="030F0702030302020204" pitchFamily="66" charset="0"/>
              </a:rPr>
              <a:t>catéchèse</a:t>
            </a:r>
            <a:r>
              <a:rPr lang="en-CA" sz="2000" b="1" dirty="0">
                <a:latin typeface="Comic Sans MS" panose="030F0702030302020204" pitchFamily="66" charset="0"/>
              </a:rPr>
              <a:t> un </a:t>
            </a:r>
            <a:r>
              <a:rPr lang="en-CA" sz="2000" b="1" dirty="0" err="1">
                <a:latin typeface="Comic Sans MS" panose="030F0702030302020204" pitchFamily="66" charset="0"/>
              </a:rPr>
              <a:t>peu</a:t>
            </a:r>
            <a:r>
              <a:rPr lang="en-CA" sz="2000" b="1" dirty="0">
                <a:latin typeface="Comic Sans MS" panose="030F0702030302020204" pitchFamily="66" charset="0"/>
              </a:rPr>
              <a:t> plus tard… </a:t>
            </a:r>
            <a:r>
              <a:rPr lang="en-CA" sz="2000" b="1" dirty="0" err="1">
                <a:latin typeface="Comic Sans MS" panose="030F0702030302020204" pitchFamily="66" charset="0"/>
              </a:rPr>
              <a:t>tu</a:t>
            </a:r>
            <a:r>
              <a:rPr lang="en-CA" sz="2000" b="1" dirty="0">
                <a:latin typeface="Comic Sans MS" panose="030F0702030302020204" pitchFamily="66" charset="0"/>
              </a:rPr>
              <a:t> as déjà bien </a:t>
            </a:r>
            <a:r>
              <a:rPr lang="en-CA" sz="2000" b="1" dirty="0" err="1">
                <a:latin typeface="Comic Sans MS" panose="030F0702030302020204" pitchFamily="66" charset="0"/>
              </a:rPr>
              <a:t>travaillé</a:t>
            </a:r>
            <a:r>
              <a:rPr lang="en-CA" sz="2000" b="1" dirty="0">
                <a:latin typeface="Comic Sans MS" panose="030F0702030302020204" pitchFamily="66" charset="0"/>
              </a:rPr>
              <a:t> </a:t>
            </a:r>
            <a:r>
              <a:rPr lang="en-CA" sz="2000" b="1" dirty="0">
                <a:latin typeface="Comic Sans MS" panose="030F0702030302020204" pitchFamily="66" charset="0"/>
                <a:sym typeface="Wingdings" panose="05000000000000000000" pitchFamily="2" charset="2"/>
              </a:rPr>
              <a:t></a:t>
            </a:r>
            <a:endParaRPr lang="en-CA" sz="2000" b="1" dirty="0">
              <a:latin typeface="Comic Sans MS" panose="030F0702030302020204" pitchFamily="66" charset="0"/>
            </a:endParaRPr>
          </a:p>
          <a:p>
            <a:endParaRPr lang="en-CA" sz="2000" b="1" dirty="0">
              <a:latin typeface="Comic Sans MS" panose="030F0702030302020204" pitchFamily="66" charset="0"/>
            </a:endParaRPr>
          </a:p>
          <a:p>
            <a:pPr algn="ctr"/>
            <a:r>
              <a:rPr lang="en-CA" sz="2000" b="1" dirty="0">
                <a:latin typeface="Comic Sans MS" panose="030F0702030302020204" pitchFamily="66" charset="0"/>
              </a:rPr>
              <a:t>*********</a:t>
            </a:r>
          </a:p>
          <a:p>
            <a:endParaRPr lang="en-CA" sz="2000" b="1" dirty="0">
              <a:latin typeface="Comic Sans MS" panose="030F0702030302020204" pitchFamily="66" charset="0"/>
            </a:endParaRPr>
          </a:p>
          <a:p>
            <a:r>
              <a:rPr lang="en-CA" sz="2000" b="1" dirty="0">
                <a:latin typeface="Comic Sans MS" panose="030F0702030302020204" pitchFamily="66" charset="0"/>
              </a:rPr>
              <a:t>Tu </a:t>
            </a:r>
            <a:r>
              <a:rPr lang="en-CA" sz="2000" b="1" dirty="0" err="1">
                <a:latin typeface="Comic Sans MS" panose="030F0702030302020204" pitchFamily="66" charset="0"/>
              </a:rPr>
              <a:t>te</a:t>
            </a:r>
            <a:r>
              <a:rPr lang="en-CA" sz="2000" b="1" dirty="0">
                <a:latin typeface="Comic Sans MS" panose="030F0702030302020204" pitchFamily="66" charset="0"/>
              </a:rPr>
              <a:t> </a:t>
            </a:r>
            <a:r>
              <a:rPr lang="en-CA" sz="2000" b="1" dirty="0" err="1">
                <a:latin typeface="Comic Sans MS" panose="030F0702030302020204" pitchFamily="66" charset="0"/>
              </a:rPr>
              <a:t>souviens</a:t>
            </a:r>
            <a:r>
              <a:rPr lang="en-CA" sz="2000" b="1" dirty="0">
                <a:latin typeface="Comic Sans MS" panose="030F0702030302020204" pitchFamily="66" charset="0"/>
              </a:rPr>
              <a:t>, à la fin de la </a:t>
            </a:r>
            <a:r>
              <a:rPr lang="en-CA" sz="2000" b="1" dirty="0" err="1">
                <a:latin typeface="Comic Sans MS" panose="030F0702030302020204" pitchFamily="66" charset="0"/>
              </a:rPr>
              <a:t>dernière</a:t>
            </a:r>
            <a:r>
              <a:rPr lang="en-CA" sz="2000" b="1" dirty="0">
                <a:latin typeface="Comic Sans MS" panose="030F0702030302020204" pitchFamily="66" charset="0"/>
              </a:rPr>
              <a:t> </a:t>
            </a:r>
            <a:r>
              <a:rPr lang="en-CA" sz="2000" b="1" dirty="0" err="1">
                <a:latin typeface="Comic Sans MS" panose="030F0702030302020204" pitchFamily="66" charset="0"/>
              </a:rPr>
              <a:t>catéchèse</a:t>
            </a:r>
            <a:r>
              <a:rPr lang="en-CA" sz="2000" b="1" dirty="0">
                <a:latin typeface="Comic Sans MS" panose="030F0702030302020204" pitchFamily="66" charset="0"/>
              </a:rPr>
              <a:t>, je </a:t>
            </a:r>
            <a:r>
              <a:rPr lang="en-CA" sz="2000" b="1" dirty="0" err="1">
                <a:latin typeface="Comic Sans MS" panose="030F0702030302020204" pitchFamily="66" charset="0"/>
              </a:rPr>
              <a:t>t’avais</a:t>
            </a:r>
            <a:r>
              <a:rPr lang="en-CA" sz="2000" b="1" dirty="0">
                <a:latin typeface="Comic Sans MS" panose="030F0702030302020204" pitchFamily="66" charset="0"/>
              </a:rPr>
              <a:t> </a:t>
            </a:r>
            <a:r>
              <a:rPr lang="en-CA" sz="2000" b="1" dirty="0" err="1">
                <a:latin typeface="Comic Sans MS" panose="030F0702030302020204" pitchFamily="66" charset="0"/>
              </a:rPr>
              <a:t>invité</a:t>
            </a:r>
            <a:r>
              <a:rPr lang="en-CA" sz="2000" b="1" dirty="0">
                <a:latin typeface="Comic Sans MS" panose="030F0702030302020204" pitchFamily="66" charset="0"/>
              </a:rPr>
              <a:t> à </a:t>
            </a:r>
            <a:r>
              <a:rPr lang="en-CA" sz="2000" b="1" dirty="0" err="1">
                <a:latin typeface="Comic Sans MS" panose="030F0702030302020204" pitchFamily="66" charset="0"/>
              </a:rPr>
              <a:t>laisser</a:t>
            </a:r>
            <a:r>
              <a:rPr lang="en-CA" sz="2000" b="1" dirty="0">
                <a:latin typeface="Comic Sans MS" panose="030F0702030302020204" pitchFamily="66" charset="0"/>
              </a:rPr>
              <a:t> Dieu </a:t>
            </a:r>
            <a:r>
              <a:rPr lang="en-CA" sz="2000" b="1" dirty="0" err="1">
                <a:latin typeface="Comic Sans MS" panose="030F0702030302020204" pitchFamily="66" charset="0"/>
              </a:rPr>
              <a:t>te</a:t>
            </a:r>
            <a:r>
              <a:rPr lang="en-CA" sz="2000" b="1" dirty="0">
                <a:latin typeface="Comic Sans MS" panose="030F0702030302020204" pitchFamily="66" charset="0"/>
              </a:rPr>
              <a:t> </a:t>
            </a:r>
            <a:r>
              <a:rPr lang="en-CA" sz="2000" b="1" dirty="0" err="1">
                <a:latin typeface="Comic Sans MS" panose="030F0702030302020204" pitchFamily="66" charset="0"/>
              </a:rPr>
              <a:t>nourrir</a:t>
            </a:r>
            <a:r>
              <a:rPr lang="en-CA" sz="2000" b="1" dirty="0">
                <a:latin typeface="Comic Sans MS" panose="030F0702030302020204" pitchFamily="66" charset="0"/>
              </a:rPr>
              <a:t> et à </a:t>
            </a:r>
            <a:r>
              <a:rPr lang="en-CA" sz="2000" b="1" dirty="0" err="1">
                <a:latin typeface="Comic Sans MS" panose="030F0702030302020204" pitchFamily="66" charset="0"/>
              </a:rPr>
              <a:t>partager</a:t>
            </a:r>
            <a:r>
              <a:rPr lang="en-CA" sz="2000" b="1" dirty="0">
                <a:latin typeface="Comic Sans MS" panose="030F0702030302020204" pitchFamily="66" charset="0"/>
              </a:rPr>
              <a:t> ta </a:t>
            </a:r>
            <a:r>
              <a:rPr lang="en-CA" sz="2000" b="1" dirty="0" err="1">
                <a:latin typeface="Comic Sans MS" panose="030F0702030302020204" pitchFamily="66" charset="0"/>
              </a:rPr>
              <a:t>foi</a:t>
            </a:r>
            <a:r>
              <a:rPr lang="en-CA" sz="2000" b="1" dirty="0">
                <a:latin typeface="Comic Sans MS" panose="030F0702030302020204" pitchFamily="66" charset="0"/>
              </a:rPr>
              <a:t> avec ta </a:t>
            </a:r>
            <a:r>
              <a:rPr lang="en-CA" sz="2000" b="1" dirty="0" err="1">
                <a:latin typeface="Comic Sans MS" panose="030F0702030302020204" pitchFamily="66" charset="0"/>
              </a:rPr>
              <a:t>communauté</a:t>
            </a:r>
            <a:r>
              <a:rPr lang="en-CA" sz="2000" b="1" dirty="0">
                <a:latin typeface="Comic Sans MS" panose="030F0702030302020204" pitchFamily="66" charset="0"/>
              </a:rPr>
              <a:t> </a:t>
            </a:r>
            <a:r>
              <a:rPr lang="en-CA" sz="2000" b="1" dirty="0" err="1">
                <a:latin typeface="Comic Sans MS" panose="030F0702030302020204" pitchFamily="66" charset="0"/>
              </a:rPr>
              <a:t>en</a:t>
            </a:r>
            <a:r>
              <a:rPr lang="en-CA" sz="2000" b="1" dirty="0">
                <a:latin typeface="Comic Sans MS" panose="030F0702030302020204" pitchFamily="66" charset="0"/>
              </a:rPr>
              <a:t> </a:t>
            </a:r>
            <a:r>
              <a:rPr lang="en-CA" sz="2000" b="1" dirty="0" err="1">
                <a:latin typeface="Comic Sans MS" panose="030F0702030302020204" pitchFamily="66" charset="0"/>
              </a:rPr>
              <a:t>allant</a:t>
            </a:r>
            <a:r>
              <a:rPr lang="en-CA" sz="2000" b="1" dirty="0">
                <a:latin typeface="Comic Sans MS" panose="030F0702030302020204" pitchFamily="66" charset="0"/>
              </a:rPr>
              <a:t> à la </a:t>
            </a:r>
            <a:r>
              <a:rPr lang="en-CA" sz="2000" b="1" dirty="0" err="1">
                <a:latin typeface="Comic Sans MS" panose="030F0702030302020204" pitchFamily="66" charset="0"/>
              </a:rPr>
              <a:t>messe</a:t>
            </a:r>
            <a:r>
              <a:rPr lang="en-CA" sz="2000" dirty="0">
                <a:latin typeface="Comic Sans MS" panose="030F0702030302020204" pitchFamily="66" charset="0"/>
              </a:rPr>
              <a:t>.</a:t>
            </a:r>
          </a:p>
          <a:p>
            <a:endParaRPr lang="en-CA" sz="2000" dirty="0">
              <a:latin typeface="Comic Sans MS" panose="030F0702030302020204" pitchFamily="66" charset="0"/>
            </a:endParaRPr>
          </a:p>
          <a:p>
            <a:r>
              <a:rPr lang="en-CA" sz="2000" dirty="0">
                <a:latin typeface="Comic Sans MS" panose="030F0702030302020204" pitchFamily="66" charset="0"/>
              </a:rPr>
              <a:t>Je </a:t>
            </a:r>
            <a:r>
              <a:rPr lang="en-CA" sz="2000" dirty="0" err="1">
                <a:latin typeface="Comic Sans MS" panose="030F0702030302020204" pitchFamily="66" charset="0"/>
              </a:rPr>
              <a:t>t’avais</a:t>
            </a:r>
            <a:r>
              <a:rPr lang="en-CA" sz="2000" dirty="0">
                <a:latin typeface="Comic Sans MS" panose="030F0702030302020204" pitchFamily="66" charset="0"/>
              </a:rPr>
              <a:t> </a:t>
            </a:r>
            <a:r>
              <a:rPr lang="en-CA" sz="2000" dirty="0" err="1">
                <a:latin typeface="Comic Sans MS" panose="030F0702030302020204" pitchFamily="66" charset="0"/>
              </a:rPr>
              <a:t>dit</a:t>
            </a:r>
            <a:r>
              <a:rPr lang="en-CA" sz="2000" dirty="0">
                <a:latin typeface="Comic Sans MS" panose="030F0702030302020204" pitchFamily="66" charset="0"/>
              </a:rPr>
              <a:t> </a:t>
            </a:r>
            <a:r>
              <a:rPr lang="en-CA" sz="2000" dirty="0" err="1">
                <a:latin typeface="Comic Sans MS" panose="030F0702030302020204" pitchFamily="66" charset="0"/>
              </a:rPr>
              <a:t>aussi</a:t>
            </a:r>
            <a:r>
              <a:rPr lang="en-CA" sz="2000" dirty="0">
                <a:latin typeface="Comic Sans MS" panose="030F0702030302020204" pitchFamily="66" charset="0"/>
              </a:rPr>
              <a:t> que je </a:t>
            </a:r>
            <a:r>
              <a:rPr lang="en-CA" sz="2000" dirty="0" err="1">
                <a:latin typeface="Comic Sans MS" panose="030F0702030302020204" pitchFamily="66" charset="0"/>
              </a:rPr>
              <a:t>t’expliquerai</a:t>
            </a:r>
            <a:r>
              <a:rPr lang="en-CA" sz="2000" dirty="0">
                <a:latin typeface="Comic Sans MS" panose="030F0702030302020204" pitchFamily="66" charset="0"/>
              </a:rPr>
              <a:t> un </a:t>
            </a:r>
            <a:r>
              <a:rPr lang="en-CA" sz="2000" dirty="0" err="1">
                <a:latin typeface="Comic Sans MS" panose="030F0702030302020204" pitchFamily="66" charset="0"/>
              </a:rPr>
              <a:t>peu</a:t>
            </a:r>
            <a:r>
              <a:rPr lang="en-CA" sz="2000" dirty="0">
                <a:latin typeface="Comic Sans MS" panose="030F0702030302020204" pitchFamily="66" charset="0"/>
              </a:rPr>
              <a:t> plus le </a:t>
            </a:r>
            <a:r>
              <a:rPr lang="en-CA" sz="2000" dirty="0" err="1">
                <a:latin typeface="Comic Sans MS" panose="030F0702030302020204" pitchFamily="66" charset="0"/>
              </a:rPr>
              <a:t>sens</a:t>
            </a:r>
            <a:r>
              <a:rPr lang="en-CA" sz="2000" dirty="0">
                <a:latin typeface="Comic Sans MS" panose="030F0702030302020204" pitchFamily="66" charset="0"/>
              </a:rPr>
              <a:t> des </a:t>
            </a:r>
            <a:r>
              <a:rPr lang="en-CA" sz="2000" dirty="0" err="1">
                <a:latin typeface="Comic Sans MS" panose="030F0702030302020204" pitchFamily="66" charset="0"/>
              </a:rPr>
              <a:t>différentes</a:t>
            </a:r>
            <a:r>
              <a:rPr lang="en-CA" sz="2000" dirty="0">
                <a:latin typeface="Comic Sans MS" panose="030F0702030302020204" pitchFamily="66" charset="0"/>
              </a:rPr>
              <a:t> parties de la </a:t>
            </a:r>
            <a:r>
              <a:rPr lang="en-CA" sz="2000" dirty="0" err="1">
                <a:latin typeface="Comic Sans MS" panose="030F0702030302020204" pitchFamily="66" charset="0"/>
              </a:rPr>
              <a:t>messe</a:t>
            </a:r>
            <a:r>
              <a:rPr lang="en-CA" sz="2000" dirty="0">
                <a:latin typeface="Comic Sans MS" panose="030F0702030302020204" pitchFamily="66" charset="0"/>
              </a:rPr>
              <a:t>, </a:t>
            </a:r>
            <a:r>
              <a:rPr lang="en-CA" sz="2000" dirty="0" err="1">
                <a:latin typeface="Comic Sans MS" panose="030F0702030302020204" pitchFamily="66" charset="0"/>
              </a:rPr>
              <a:t>afin</a:t>
            </a:r>
            <a:r>
              <a:rPr lang="en-CA" sz="2000" dirty="0">
                <a:latin typeface="Comic Sans MS" panose="030F0702030302020204" pitchFamily="66" charset="0"/>
              </a:rPr>
              <a:t> que </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puisses</a:t>
            </a:r>
            <a:r>
              <a:rPr lang="en-CA" sz="2000" dirty="0">
                <a:latin typeface="Comic Sans MS" panose="030F0702030302020204" pitchFamily="66" charset="0"/>
              </a:rPr>
              <a:t> </a:t>
            </a:r>
            <a:r>
              <a:rPr lang="en-CA" sz="2000" dirty="0" err="1">
                <a:latin typeface="Comic Sans MS" panose="030F0702030302020204" pitchFamily="66" charset="0"/>
              </a:rPr>
              <a:t>comprendre</a:t>
            </a:r>
            <a:r>
              <a:rPr lang="en-CA" sz="2000" dirty="0">
                <a:latin typeface="Comic Sans MS" panose="030F0702030302020204" pitchFamily="66" charset="0"/>
              </a:rPr>
              <a:t> </a:t>
            </a:r>
            <a:r>
              <a:rPr lang="en-CA" sz="2000" dirty="0" err="1">
                <a:latin typeface="Comic Sans MS" panose="030F0702030302020204" pitchFamily="66" charset="0"/>
              </a:rPr>
              <a:t>tous</a:t>
            </a:r>
            <a:r>
              <a:rPr lang="en-CA" sz="2000" dirty="0">
                <a:latin typeface="Comic Sans MS" panose="030F0702030302020204" pitchFamily="66" charset="0"/>
              </a:rPr>
              <a:t> les </a:t>
            </a:r>
            <a:r>
              <a:rPr lang="en-CA" sz="2000" dirty="0" err="1">
                <a:latin typeface="Comic Sans MS" panose="030F0702030302020204" pitchFamily="66" charset="0"/>
              </a:rPr>
              <a:t>cadeaux</a:t>
            </a:r>
            <a:r>
              <a:rPr lang="en-CA" sz="2000" dirty="0">
                <a:latin typeface="Comic Sans MS" panose="030F0702030302020204" pitchFamily="66" charset="0"/>
              </a:rPr>
              <a:t> que Dieu </a:t>
            </a:r>
            <a:r>
              <a:rPr lang="en-CA" sz="2000" dirty="0" err="1">
                <a:latin typeface="Comic Sans MS" panose="030F0702030302020204" pitchFamily="66" charset="0"/>
              </a:rPr>
              <a:t>veut</a:t>
            </a:r>
            <a:r>
              <a:rPr lang="en-CA" sz="2000" dirty="0">
                <a:latin typeface="Comic Sans MS" panose="030F0702030302020204" pitchFamily="66" charset="0"/>
              </a:rPr>
              <a:t> </a:t>
            </a:r>
            <a:r>
              <a:rPr lang="en-CA" sz="2000" dirty="0" err="1">
                <a:latin typeface="Comic Sans MS" panose="030F0702030302020204" pitchFamily="66" charset="0"/>
              </a:rPr>
              <a:t>te</a:t>
            </a:r>
            <a:r>
              <a:rPr lang="en-CA" sz="2000" dirty="0">
                <a:latin typeface="Comic Sans MS" panose="030F0702030302020204" pitchFamily="66" charset="0"/>
              </a:rPr>
              <a:t> donner </a:t>
            </a:r>
            <a:r>
              <a:rPr lang="en-CA" sz="2000" dirty="0" err="1">
                <a:latin typeface="Comic Sans MS" panose="030F0702030302020204" pitchFamily="66" charset="0"/>
              </a:rPr>
              <a:t>quand</a:t>
            </a:r>
            <a:r>
              <a:rPr lang="en-CA" sz="2000" dirty="0">
                <a:latin typeface="Comic Sans MS" panose="030F0702030302020204" pitchFamily="66" charset="0"/>
              </a:rPr>
              <a:t> </a:t>
            </a:r>
            <a:r>
              <a:rPr lang="en-CA" sz="2000" dirty="0" err="1">
                <a:latin typeface="Comic Sans MS" panose="030F0702030302020204" pitchFamily="66" charset="0"/>
              </a:rPr>
              <a:t>tu</a:t>
            </a:r>
            <a:r>
              <a:rPr lang="en-CA" sz="2000" dirty="0">
                <a:latin typeface="Comic Sans MS" panose="030F0702030302020204" pitchFamily="66" charset="0"/>
              </a:rPr>
              <a:t> vas à la </a:t>
            </a:r>
            <a:r>
              <a:rPr lang="en-CA" sz="2000" dirty="0" err="1">
                <a:latin typeface="Comic Sans MS" panose="030F0702030302020204" pitchFamily="66" charset="0"/>
              </a:rPr>
              <a:t>messe</a:t>
            </a:r>
            <a:r>
              <a:rPr lang="en-CA" sz="2000" dirty="0">
                <a:latin typeface="Comic Sans MS" panose="030F0702030302020204" pitchFamily="66" charset="0"/>
              </a:rPr>
              <a:t> ! </a:t>
            </a:r>
          </a:p>
          <a:p>
            <a:endParaRPr lang="en-CA" sz="2000" dirty="0">
              <a:latin typeface="Comic Sans MS" panose="030F0702030302020204" pitchFamily="66" charset="0"/>
            </a:endParaRPr>
          </a:p>
          <a:p>
            <a:r>
              <a:rPr lang="en-CA" sz="2000" dirty="0">
                <a:latin typeface="Comic Sans MS" panose="030F0702030302020204" pitchFamily="66" charset="0"/>
              </a:rPr>
              <a:t>As-</a:t>
            </a:r>
            <a:r>
              <a:rPr lang="en-CA" sz="2000" dirty="0" err="1">
                <a:latin typeface="Comic Sans MS" panose="030F0702030302020204" pitchFamily="66" charset="0"/>
              </a:rPr>
              <a:t>tu</a:t>
            </a:r>
            <a:r>
              <a:rPr lang="en-CA" sz="2000" dirty="0">
                <a:latin typeface="Comic Sans MS" panose="030F0702030302020204" pitchFamily="66" charset="0"/>
              </a:rPr>
              <a:t> </a:t>
            </a:r>
            <a:r>
              <a:rPr lang="en-CA" sz="2000" dirty="0" err="1">
                <a:latin typeface="Comic Sans MS" panose="030F0702030302020204" pitchFamily="66" charset="0"/>
              </a:rPr>
              <a:t>été</a:t>
            </a:r>
            <a:r>
              <a:rPr lang="en-CA" sz="2000" dirty="0">
                <a:latin typeface="Comic Sans MS" panose="030F0702030302020204" pitchFamily="66" charset="0"/>
              </a:rPr>
              <a:t> capable de </a:t>
            </a:r>
            <a:r>
              <a:rPr lang="en-CA" sz="2000" dirty="0" err="1">
                <a:latin typeface="Comic Sans MS" panose="030F0702030302020204" pitchFamily="66" charset="0"/>
              </a:rPr>
              <a:t>distinguer</a:t>
            </a:r>
            <a:r>
              <a:rPr lang="en-CA" sz="2000" dirty="0">
                <a:latin typeface="Comic Sans MS" panose="030F0702030302020204" pitchFamily="66" charset="0"/>
              </a:rPr>
              <a:t> les </a:t>
            </a:r>
            <a:r>
              <a:rPr lang="en-CA" sz="2000" dirty="0" err="1">
                <a:latin typeface="Comic Sans MS" panose="030F0702030302020204" pitchFamily="66" charset="0"/>
              </a:rPr>
              <a:t>différentes</a:t>
            </a:r>
            <a:r>
              <a:rPr lang="en-CA" sz="2000" dirty="0">
                <a:latin typeface="Comic Sans MS" panose="030F0702030302020204" pitchFamily="66" charset="0"/>
              </a:rPr>
              <a:t> parties et de </a:t>
            </a:r>
            <a:r>
              <a:rPr lang="en-CA" sz="2000" dirty="0" err="1">
                <a:latin typeface="Comic Sans MS" panose="030F0702030302020204" pitchFamily="66" charset="0"/>
              </a:rPr>
              <a:t>comprendre</a:t>
            </a:r>
            <a:r>
              <a:rPr lang="en-CA" sz="2000" dirty="0">
                <a:latin typeface="Comic Sans MS" panose="030F0702030302020204" pitchFamily="66" charset="0"/>
              </a:rPr>
              <a:t> </a:t>
            </a:r>
            <a:r>
              <a:rPr lang="en-CA" sz="2000" dirty="0" err="1">
                <a:latin typeface="Comic Sans MS" panose="030F0702030302020204" pitchFamily="66" charset="0"/>
              </a:rPr>
              <a:t>ce</a:t>
            </a:r>
            <a:r>
              <a:rPr lang="en-CA" sz="2000" dirty="0">
                <a:latin typeface="Comic Sans MS" panose="030F0702030302020204" pitchFamily="66" charset="0"/>
              </a:rPr>
              <a:t> </a:t>
            </a:r>
            <a:r>
              <a:rPr lang="en-CA" sz="2000" dirty="0" err="1">
                <a:latin typeface="Comic Sans MS" panose="030F0702030302020204" pitchFamily="66" charset="0"/>
              </a:rPr>
              <a:t>qu’il</a:t>
            </a:r>
            <a:r>
              <a:rPr lang="en-CA" sz="2000" dirty="0">
                <a:latin typeface="Comic Sans MS" panose="030F0702030302020204" pitchFamily="66" charset="0"/>
              </a:rPr>
              <a:t> se passe ? </a:t>
            </a:r>
          </a:p>
          <a:p>
            <a:endParaRPr lang="en-CA" sz="1800" dirty="0">
              <a:latin typeface="Comic Sans MS" panose="030F0702030302020204" pitchFamily="66" charset="0"/>
            </a:endParaRPr>
          </a:p>
        </p:txBody>
      </p:sp>
    </p:spTree>
    <p:extLst>
      <p:ext uri="{BB962C8B-B14F-4D97-AF65-F5344CB8AC3E}">
        <p14:creationId xmlns:p14="http://schemas.microsoft.com/office/powerpoint/2010/main" val="66550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21FF27-8FEC-4AB6-89AC-DF20135D45EA}"/>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4" name="ZoneTexte 3">
            <a:extLst>
              <a:ext uri="{FF2B5EF4-FFF2-40B4-BE49-F238E27FC236}">
                <a16:creationId xmlns:a16="http://schemas.microsoft.com/office/drawing/2014/main" id="{A9984DD6-7447-42B1-8AD1-6D04B2173AB6}"/>
              </a:ext>
            </a:extLst>
          </p:cNvPr>
          <p:cNvSpPr txBox="1"/>
          <p:nvPr/>
        </p:nvSpPr>
        <p:spPr>
          <a:xfrm>
            <a:off x="759040" y="211976"/>
            <a:ext cx="10826319" cy="954107"/>
          </a:xfrm>
          <a:prstGeom prst="rect">
            <a:avLst/>
          </a:prstGeom>
          <a:noFill/>
        </p:spPr>
        <p:txBody>
          <a:bodyPr wrap="square">
            <a:spAutoFit/>
          </a:bodyPr>
          <a:lstStyle/>
          <a:p>
            <a:pPr algn="ctr"/>
            <a:r>
              <a:rPr lang="en-CA" sz="2800" dirty="0">
                <a:latin typeface="Comic Sans MS" panose="030F0702030302020204" pitchFamily="66" charset="0"/>
              </a:rPr>
              <a:t>III- LE SENS DES DIFFÉRENTES PARTIES DE LA MESSE</a:t>
            </a:r>
          </a:p>
          <a:p>
            <a:pPr algn="ctr"/>
            <a:r>
              <a:rPr lang="en-CA" sz="2800" dirty="0" err="1">
                <a:latin typeface="Comic Sans MS" panose="030F0702030302020204" pitchFamily="66" charset="0"/>
              </a:rPr>
              <a:t>Découvre</a:t>
            </a:r>
            <a:r>
              <a:rPr lang="en-CA" sz="2800" dirty="0">
                <a:latin typeface="Comic Sans MS" panose="030F0702030302020204" pitchFamily="66" charset="0"/>
              </a:rPr>
              <a:t> les </a:t>
            </a:r>
            <a:r>
              <a:rPr lang="en-CA" sz="2800" dirty="0" err="1">
                <a:latin typeface="Comic Sans MS" panose="030F0702030302020204" pitchFamily="66" charset="0"/>
              </a:rPr>
              <a:t>en</a:t>
            </a:r>
            <a:r>
              <a:rPr lang="en-CA" sz="2800" dirty="0">
                <a:latin typeface="Comic Sans MS" panose="030F0702030302020204" pitchFamily="66" charset="0"/>
              </a:rPr>
              <a:t> regardant les </a:t>
            </a:r>
            <a:r>
              <a:rPr lang="en-CA" sz="2800" dirty="0" err="1">
                <a:latin typeface="Comic Sans MS" panose="030F0702030302020204" pitchFamily="66" charset="0"/>
              </a:rPr>
              <a:t>tutoriels</a:t>
            </a:r>
            <a:r>
              <a:rPr lang="en-CA" sz="2800" dirty="0">
                <a:latin typeface="Comic Sans MS" panose="030F0702030302020204" pitchFamily="66" charset="0"/>
              </a:rPr>
              <a:t> de </a:t>
            </a:r>
            <a:r>
              <a:rPr lang="en-CA" sz="2800" dirty="0" err="1">
                <a:latin typeface="Comic Sans MS" panose="030F0702030302020204" pitchFamily="66" charset="0"/>
              </a:rPr>
              <a:t>l’église</a:t>
            </a:r>
            <a:r>
              <a:rPr lang="en-CA" sz="2800" dirty="0">
                <a:latin typeface="Comic Sans MS" panose="030F0702030302020204" pitchFamily="66" charset="0"/>
              </a:rPr>
              <a:t> Lyon Centre</a:t>
            </a:r>
          </a:p>
        </p:txBody>
      </p:sp>
      <p:sp>
        <p:nvSpPr>
          <p:cNvPr id="6" name="ZoneTexte 5">
            <a:extLst>
              <a:ext uri="{FF2B5EF4-FFF2-40B4-BE49-F238E27FC236}">
                <a16:creationId xmlns:a16="http://schemas.microsoft.com/office/drawing/2014/main" id="{95A61E00-B56C-4E1E-BCC4-918BC863B19E}"/>
              </a:ext>
            </a:extLst>
          </p:cNvPr>
          <p:cNvSpPr txBox="1"/>
          <p:nvPr/>
        </p:nvSpPr>
        <p:spPr>
          <a:xfrm>
            <a:off x="197528" y="1799412"/>
            <a:ext cx="11796943" cy="4647426"/>
          </a:xfrm>
          <a:prstGeom prst="rect">
            <a:avLst/>
          </a:prstGeom>
          <a:noFill/>
        </p:spPr>
        <p:txBody>
          <a:bodyPr wrap="square" rtlCol="0">
            <a:spAutoFit/>
          </a:bodyPr>
          <a:lstStyle/>
          <a:p>
            <a:r>
              <a:rPr lang="fr-CA" sz="2000" b="1" dirty="0">
                <a:latin typeface="Comic Sans MS" panose="030F0702030302020204" pitchFamily="66" charset="0"/>
              </a:rPr>
              <a:t>Le chant d’entrée</a:t>
            </a:r>
            <a:r>
              <a:rPr lang="fr-CA" sz="2000" dirty="0">
                <a:latin typeface="Comic Sans MS" panose="030F0702030302020204" pitchFamily="66" charset="0"/>
              </a:rPr>
              <a:t>: </a:t>
            </a:r>
            <a:r>
              <a:rPr lang="fr-CA" sz="2000" dirty="0">
                <a:latin typeface="Comic Sans MS" panose="030F0702030302020204" pitchFamily="66" charset="0"/>
                <a:hlinkClick r:id="rId2">
                  <a:extLst>
                    <a:ext uri="{A12FA001-AC4F-418D-AE19-62706E023703}">
                      <ahyp:hlinkClr xmlns:ahyp="http://schemas.microsoft.com/office/drawing/2018/hyperlinkcolor" val="tx"/>
                    </a:ext>
                  </a:extLst>
                </a:hlinkClick>
              </a:rPr>
              <a:t>https://www.youtube.com/watch?v=HqAOkHCBES8&amp;list=PLqtNtTMSuIpNiPLrKB9LEC88-2TZJ845E</a:t>
            </a:r>
            <a:endParaRPr lang="fr-CA" sz="2000" dirty="0">
              <a:latin typeface="Comic Sans MS" panose="030F0702030302020204" pitchFamily="66" charset="0"/>
            </a:endParaRPr>
          </a:p>
          <a:p>
            <a:endParaRPr lang="fr-CA" sz="2000" dirty="0">
              <a:latin typeface="Comic Sans MS" panose="030F0702030302020204" pitchFamily="66" charset="0"/>
            </a:endParaRPr>
          </a:p>
          <a:p>
            <a:r>
              <a:rPr lang="fr-CA" sz="2000" b="1" dirty="0">
                <a:latin typeface="Comic Sans MS" panose="030F0702030302020204" pitchFamily="66" charset="0"/>
              </a:rPr>
              <a:t>Le pardon</a:t>
            </a:r>
            <a:r>
              <a:rPr lang="fr-CA" sz="2000" dirty="0">
                <a:latin typeface="Comic Sans MS" panose="030F0702030302020204" pitchFamily="66" charset="0"/>
              </a:rPr>
              <a:t>: </a:t>
            </a:r>
            <a:r>
              <a:rPr lang="fr-CA" sz="2000" dirty="0">
                <a:latin typeface="Comic Sans MS" panose="030F0702030302020204" pitchFamily="66" charset="0"/>
                <a:hlinkClick r:id="rId3">
                  <a:extLst>
                    <a:ext uri="{A12FA001-AC4F-418D-AE19-62706E023703}">
                      <ahyp:hlinkClr xmlns:ahyp="http://schemas.microsoft.com/office/drawing/2018/hyperlinkcolor" val="tx"/>
                    </a:ext>
                  </a:extLst>
                </a:hlinkClick>
              </a:rPr>
              <a:t>https://www.youtube.com/watch?v=cru8dciCj1c</a:t>
            </a:r>
            <a:endParaRPr lang="fr-CA" sz="2000" dirty="0">
              <a:latin typeface="Comic Sans MS" panose="030F0702030302020204" pitchFamily="66" charset="0"/>
            </a:endParaRPr>
          </a:p>
          <a:p>
            <a:endParaRPr lang="fr-CA" sz="2000" dirty="0">
              <a:latin typeface="Comic Sans MS" panose="030F0702030302020204" pitchFamily="66" charset="0"/>
            </a:endParaRPr>
          </a:p>
          <a:p>
            <a:r>
              <a:rPr lang="fr-CA" sz="2000" b="1" dirty="0">
                <a:latin typeface="Comic Sans MS" panose="030F0702030302020204" pitchFamily="66" charset="0"/>
              </a:rPr>
              <a:t>Le gloire à Dieu</a:t>
            </a:r>
            <a:r>
              <a:rPr lang="fr-CA" sz="2000" dirty="0">
                <a:latin typeface="Comic Sans MS" panose="030F0702030302020204" pitchFamily="66" charset="0"/>
              </a:rPr>
              <a:t>: </a:t>
            </a:r>
            <a:r>
              <a:rPr lang="fr-CA" sz="2000" dirty="0">
                <a:latin typeface="Comic Sans MS" panose="030F0702030302020204" pitchFamily="66" charset="0"/>
                <a:hlinkClick r:id="rId4">
                  <a:extLst>
                    <a:ext uri="{A12FA001-AC4F-418D-AE19-62706E023703}">
                      <ahyp:hlinkClr xmlns:ahyp="http://schemas.microsoft.com/office/drawing/2018/hyperlinkcolor" val="tx"/>
                    </a:ext>
                  </a:extLst>
                </a:hlinkClick>
              </a:rPr>
              <a:t>https://www.youtube.com/watch?v=tL7AaSFir7M</a:t>
            </a:r>
            <a:endParaRPr lang="fr-CA" sz="2000" dirty="0">
              <a:latin typeface="Comic Sans MS" panose="030F0702030302020204" pitchFamily="66" charset="0"/>
            </a:endParaRPr>
          </a:p>
          <a:p>
            <a:endParaRPr lang="fr-CA" sz="2000" dirty="0">
              <a:latin typeface="Comic Sans MS" panose="030F0702030302020204" pitchFamily="66" charset="0"/>
            </a:endParaRPr>
          </a:p>
          <a:p>
            <a:r>
              <a:rPr lang="fr-CA" sz="2000" b="1" dirty="0">
                <a:latin typeface="Comic Sans MS" panose="030F0702030302020204" pitchFamily="66" charset="0"/>
              </a:rPr>
              <a:t>L’Alléluia</a:t>
            </a:r>
            <a:r>
              <a:rPr lang="fr-CA" sz="2000" dirty="0">
                <a:latin typeface="Comic Sans MS" panose="030F0702030302020204" pitchFamily="66" charset="0"/>
              </a:rPr>
              <a:t>: </a:t>
            </a:r>
            <a:r>
              <a:rPr lang="fr-CA" sz="2000" dirty="0">
                <a:latin typeface="Comic Sans MS" panose="030F0702030302020204" pitchFamily="66" charset="0"/>
                <a:hlinkClick r:id="rId5">
                  <a:extLst>
                    <a:ext uri="{A12FA001-AC4F-418D-AE19-62706E023703}">
                      <ahyp:hlinkClr xmlns:ahyp="http://schemas.microsoft.com/office/drawing/2018/hyperlinkcolor" val="tx"/>
                    </a:ext>
                  </a:extLst>
                </a:hlinkClick>
              </a:rPr>
              <a:t>https://www.youtube.com/watch?v=vkmTab1qBjw&amp;list=RDvkmTab1qBjw&amp;start_radio=1&amp;rv=vkmTab1qBjw&amp;t=0</a:t>
            </a:r>
            <a:endParaRPr lang="fr-CA" sz="2000" dirty="0">
              <a:latin typeface="Comic Sans MS" panose="030F0702030302020204" pitchFamily="66" charset="0"/>
            </a:endParaRPr>
          </a:p>
          <a:p>
            <a:endParaRPr lang="fr-CA" sz="2000" dirty="0">
              <a:latin typeface="Comic Sans MS" panose="030F0702030302020204" pitchFamily="66" charset="0"/>
            </a:endParaRPr>
          </a:p>
          <a:p>
            <a:r>
              <a:rPr lang="fr-CA" sz="2000" b="1" dirty="0">
                <a:latin typeface="Comic Sans MS" panose="030F0702030302020204" pitchFamily="66" charset="0"/>
              </a:rPr>
              <a:t>Le chant de Communion</a:t>
            </a:r>
            <a:r>
              <a:rPr lang="fr-CA" sz="2000" dirty="0">
                <a:latin typeface="Comic Sans MS" panose="030F0702030302020204" pitchFamily="66" charset="0"/>
              </a:rPr>
              <a:t>: </a:t>
            </a:r>
            <a:r>
              <a:rPr lang="fr-CA" sz="2000" dirty="0">
                <a:latin typeface="Comic Sans MS" panose="030F0702030302020204" pitchFamily="66" charset="0"/>
                <a:hlinkClick r:id="rId6">
                  <a:extLst>
                    <a:ext uri="{A12FA001-AC4F-418D-AE19-62706E023703}">
                      <ahyp:hlinkClr xmlns:ahyp="http://schemas.microsoft.com/office/drawing/2018/hyperlinkcolor" val="tx"/>
                    </a:ext>
                  </a:extLst>
                </a:hlinkClick>
              </a:rPr>
              <a:t>https://www.youtube.com/watch?v=6pqBaFdJGbk</a:t>
            </a:r>
            <a:endParaRPr lang="fr-CA" sz="2000" dirty="0">
              <a:latin typeface="Comic Sans MS" panose="030F0702030302020204" pitchFamily="66" charset="0"/>
            </a:endParaRPr>
          </a:p>
          <a:p>
            <a:endParaRPr lang="fr-CA" dirty="0"/>
          </a:p>
          <a:p>
            <a:endParaRPr lang="en-CA" dirty="0"/>
          </a:p>
        </p:txBody>
      </p:sp>
    </p:spTree>
    <p:extLst>
      <p:ext uri="{BB962C8B-B14F-4D97-AF65-F5344CB8AC3E}">
        <p14:creationId xmlns:p14="http://schemas.microsoft.com/office/powerpoint/2010/main" val="97371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668BF8-BDFA-4D82-ABE4-373FE9231FEA}"/>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FCC287B4-8671-4A13-B957-8976EC0382CE}"/>
              </a:ext>
            </a:extLst>
          </p:cNvPr>
          <p:cNvSpPr txBox="1"/>
          <p:nvPr/>
        </p:nvSpPr>
        <p:spPr>
          <a:xfrm>
            <a:off x="674702" y="143032"/>
            <a:ext cx="11170046" cy="461665"/>
          </a:xfrm>
          <a:prstGeom prst="rect">
            <a:avLst/>
          </a:prstGeom>
          <a:noFill/>
        </p:spPr>
        <p:txBody>
          <a:bodyPr wrap="none" rtlCol="0">
            <a:spAutoFit/>
          </a:bodyPr>
          <a:lstStyle/>
          <a:p>
            <a:r>
              <a:rPr lang="fr-CA" sz="2400" b="1" dirty="0">
                <a:latin typeface="Comic Sans MS" panose="030F0702030302020204" pitchFamily="66" charset="0"/>
              </a:rPr>
              <a:t>Comment vivre la messe pour qu’elle devienne ma nourriture spirituelle </a:t>
            </a:r>
            <a:r>
              <a:rPr lang="fr-CA" sz="2400" dirty="0">
                <a:latin typeface="Comic Sans MS" panose="030F0702030302020204" pitchFamily="66" charset="0"/>
              </a:rPr>
              <a:t>(1)</a:t>
            </a:r>
            <a:endParaRPr lang="en-CA" sz="2400" dirty="0">
              <a:latin typeface="Comic Sans MS" panose="030F0702030302020204" pitchFamily="66" charset="0"/>
            </a:endParaRPr>
          </a:p>
        </p:txBody>
      </p:sp>
      <p:sp>
        <p:nvSpPr>
          <p:cNvPr id="4" name="ZoneTexte 3">
            <a:extLst>
              <a:ext uri="{FF2B5EF4-FFF2-40B4-BE49-F238E27FC236}">
                <a16:creationId xmlns:a16="http://schemas.microsoft.com/office/drawing/2014/main" id="{1080953D-353F-4CDC-A354-BD4CFD9BE574}"/>
              </a:ext>
            </a:extLst>
          </p:cNvPr>
          <p:cNvSpPr txBox="1"/>
          <p:nvPr/>
        </p:nvSpPr>
        <p:spPr>
          <a:xfrm>
            <a:off x="328473" y="878889"/>
            <a:ext cx="11745158" cy="5601533"/>
          </a:xfrm>
          <a:prstGeom prst="rect">
            <a:avLst/>
          </a:prstGeom>
          <a:noFill/>
        </p:spPr>
        <p:txBody>
          <a:bodyPr wrap="square" rtlCol="0">
            <a:spAutoFit/>
          </a:bodyPr>
          <a:lstStyle/>
          <a:p>
            <a:r>
              <a:rPr lang="fr-CA" sz="2000" b="1" dirty="0">
                <a:latin typeface="Comic Sans MS" panose="030F0702030302020204" pitchFamily="66" charset="0"/>
              </a:rPr>
              <a:t>Chant d’entrée</a:t>
            </a:r>
            <a:r>
              <a:rPr lang="fr-CA" sz="2000" dirty="0">
                <a:latin typeface="Comic Sans MS" panose="030F0702030302020204" pitchFamily="66" charset="0"/>
              </a:rPr>
              <a:t>: Je me dis toutes les personnes autour de moi, même si je ne les connais pas, c’est ma famille, la famille que Dieu a choisi pour moi. Dieu nous dit que nous ne vivons pas notre foi tout seul, nous avons aussi besoin de faire partie d’une communauté. Dieu lui-même est une communauté, Père, Fils et Saint-Esprit.</a:t>
            </a:r>
          </a:p>
          <a:p>
            <a:endParaRPr lang="fr-CA" sz="2000" dirty="0">
              <a:latin typeface="Comic Sans MS" panose="030F0702030302020204" pitchFamily="66" charset="0"/>
            </a:endParaRPr>
          </a:p>
          <a:p>
            <a:r>
              <a:rPr lang="fr-CA" sz="2000" b="1" dirty="0">
                <a:latin typeface="Comic Sans MS" panose="030F0702030302020204" pitchFamily="66" charset="0"/>
              </a:rPr>
              <a:t>Seigneur, prend pitié </a:t>
            </a:r>
            <a:r>
              <a:rPr lang="fr-CA" sz="2000" dirty="0">
                <a:latin typeface="Comic Sans MS" panose="030F0702030302020204" pitchFamily="66" charset="0"/>
              </a:rPr>
              <a:t>: Quand j’arrive à la messe, j’ai peut-être le cœur lourd pour une raison ou une autre, je me suis disputé avec quelqu’un… Pour être capable de dépasser nos difficultés, nous avons besoin de Dieu et la plus grande aide que Dieu peut nous donner est son pardon. Parce que son pardon reflète son amour inconditionnel: il nous accueille et il nous aime tel que l’on est. Nous sachant aimé, nous pouvons agir pour régler nos difficultés et surmonter nos épreuves.    </a:t>
            </a:r>
          </a:p>
          <a:p>
            <a:endParaRPr lang="fr-CA" sz="2000" dirty="0">
              <a:latin typeface="Comic Sans MS" panose="030F0702030302020204" pitchFamily="66" charset="0"/>
            </a:endParaRPr>
          </a:p>
          <a:p>
            <a:r>
              <a:rPr lang="fr-CA" sz="2000" b="1" dirty="0">
                <a:latin typeface="Comic Sans MS" panose="030F0702030302020204" pitchFamily="66" charset="0"/>
              </a:rPr>
              <a:t>Gloire à Dieu </a:t>
            </a:r>
            <a:r>
              <a:rPr lang="fr-CA" sz="2000" dirty="0">
                <a:latin typeface="Comic Sans MS" panose="030F0702030302020204" pitchFamily="66" charset="0"/>
              </a:rPr>
              <a:t>: Une fois reçu ce cadeau du pardon de Dieu, nous sommes libérés et nous chantons à pleine voix </a:t>
            </a:r>
            <a:r>
              <a:rPr lang="fr-CA" sz="2000" b="1" dirty="0">
                <a:latin typeface="Comic Sans MS" panose="030F0702030302020204" pitchFamily="66" charset="0"/>
              </a:rPr>
              <a:t>Gloire à Dieu </a:t>
            </a:r>
            <a:r>
              <a:rPr lang="fr-CA" sz="2000" dirty="0">
                <a:latin typeface="Comic Sans MS" panose="030F0702030302020204" pitchFamily="66" charset="0"/>
              </a:rPr>
              <a:t>!  </a:t>
            </a:r>
          </a:p>
          <a:p>
            <a:endParaRPr lang="fr-CA" sz="2000" dirty="0">
              <a:latin typeface="Comic Sans MS" panose="030F0702030302020204" pitchFamily="66" charset="0"/>
            </a:endParaRPr>
          </a:p>
          <a:p>
            <a:r>
              <a:rPr lang="fr-CA" sz="2000" b="1" dirty="0">
                <a:latin typeface="Comic Sans MS" panose="030F0702030302020204" pitchFamily="66" charset="0"/>
              </a:rPr>
              <a:t>Les Lectures </a:t>
            </a:r>
            <a:r>
              <a:rPr lang="fr-CA" sz="2000" dirty="0">
                <a:latin typeface="Comic Sans MS" panose="030F0702030302020204" pitchFamily="66" charset="0"/>
              </a:rPr>
              <a:t>: C’est Dieu qui te parle à toi directement… À chaque messe, il a un message spécial pour toi. Nous approfondirons cet aspect de la messe dans la prochaine catéchèse.  </a:t>
            </a:r>
          </a:p>
          <a:p>
            <a:endParaRPr lang="fr-CA" sz="2000" dirty="0">
              <a:latin typeface="Comic Sans MS" panose="030F0702030302020204" pitchFamily="66" charset="0"/>
            </a:endParaRPr>
          </a:p>
          <a:p>
            <a:endParaRPr lang="en-CA" dirty="0">
              <a:latin typeface="Comic Sans MS" panose="030F0702030302020204" pitchFamily="66" charset="0"/>
            </a:endParaRPr>
          </a:p>
        </p:txBody>
      </p:sp>
    </p:spTree>
    <p:extLst>
      <p:ext uri="{BB962C8B-B14F-4D97-AF65-F5344CB8AC3E}">
        <p14:creationId xmlns:p14="http://schemas.microsoft.com/office/powerpoint/2010/main" val="264253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668BF8-BDFA-4D82-ABE4-373FE9231FEA}"/>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FCC287B4-8671-4A13-B957-8976EC0382CE}"/>
              </a:ext>
            </a:extLst>
          </p:cNvPr>
          <p:cNvSpPr txBox="1"/>
          <p:nvPr/>
        </p:nvSpPr>
        <p:spPr>
          <a:xfrm>
            <a:off x="580180" y="258442"/>
            <a:ext cx="11219738" cy="461665"/>
          </a:xfrm>
          <a:prstGeom prst="rect">
            <a:avLst/>
          </a:prstGeom>
          <a:noFill/>
        </p:spPr>
        <p:txBody>
          <a:bodyPr wrap="none" rtlCol="0">
            <a:spAutoFit/>
          </a:bodyPr>
          <a:lstStyle/>
          <a:p>
            <a:r>
              <a:rPr lang="fr-CA" sz="2400" b="1" dirty="0">
                <a:latin typeface="Comic Sans MS" panose="030F0702030302020204" pitchFamily="66" charset="0"/>
              </a:rPr>
              <a:t>Comment vivre la messe pour qu’elle devienne ma nourriture spirituelle </a:t>
            </a:r>
            <a:r>
              <a:rPr lang="fr-CA" sz="2400" dirty="0">
                <a:latin typeface="Comic Sans MS" panose="030F0702030302020204" pitchFamily="66" charset="0"/>
              </a:rPr>
              <a:t>(2)</a:t>
            </a:r>
            <a:endParaRPr lang="en-CA" sz="2400" dirty="0">
              <a:latin typeface="Comic Sans MS" panose="030F0702030302020204" pitchFamily="66" charset="0"/>
            </a:endParaRPr>
          </a:p>
        </p:txBody>
      </p:sp>
      <p:sp>
        <p:nvSpPr>
          <p:cNvPr id="4" name="ZoneTexte 3">
            <a:extLst>
              <a:ext uri="{FF2B5EF4-FFF2-40B4-BE49-F238E27FC236}">
                <a16:creationId xmlns:a16="http://schemas.microsoft.com/office/drawing/2014/main" id="{1080953D-353F-4CDC-A354-BD4CFD9BE574}"/>
              </a:ext>
            </a:extLst>
          </p:cNvPr>
          <p:cNvSpPr txBox="1"/>
          <p:nvPr/>
        </p:nvSpPr>
        <p:spPr>
          <a:xfrm>
            <a:off x="317470" y="1182815"/>
            <a:ext cx="11745158" cy="4801314"/>
          </a:xfrm>
          <a:prstGeom prst="rect">
            <a:avLst/>
          </a:prstGeom>
          <a:noFill/>
        </p:spPr>
        <p:txBody>
          <a:bodyPr wrap="square" rtlCol="0">
            <a:spAutoFit/>
          </a:bodyPr>
          <a:lstStyle/>
          <a:p>
            <a:r>
              <a:rPr lang="fr-CA" b="1" dirty="0">
                <a:latin typeface="Comic Sans MS" panose="030F0702030302020204" pitchFamily="66" charset="0"/>
              </a:rPr>
              <a:t>Les offrandes </a:t>
            </a:r>
            <a:r>
              <a:rPr lang="fr-CA" dirty="0">
                <a:latin typeface="Comic Sans MS" panose="030F0702030302020204" pitchFamily="66" charset="0"/>
              </a:rPr>
              <a:t>: Entre cette première partie de la messe centrée sur les lectures (Dieu présent dans sa parole) et la deuxième centrée sur la communion (Dieu présent dans l’Eucharistie), il y a les offrandes ou la quête ou l’église nous appelle à partager un peu de nos biens avec l’Église, afin qu’elle puisse faire son travail d’évangélisation. </a:t>
            </a:r>
          </a:p>
          <a:p>
            <a:endParaRPr lang="fr-CA" dirty="0">
              <a:latin typeface="Comic Sans MS" panose="030F0702030302020204" pitchFamily="66" charset="0"/>
            </a:endParaRPr>
          </a:p>
          <a:p>
            <a:r>
              <a:rPr lang="fr-CA" b="1" dirty="0">
                <a:latin typeface="Comic Sans MS" panose="030F0702030302020204" pitchFamily="66" charset="0"/>
              </a:rPr>
              <a:t>La prière eucharistique </a:t>
            </a:r>
            <a:r>
              <a:rPr lang="fr-CA" dirty="0">
                <a:latin typeface="Comic Sans MS" panose="030F0702030302020204" pitchFamily="66" charset="0"/>
              </a:rPr>
              <a:t>: C’est une longue prière, un dialogue entre le prêtre et l’assemblée qui s’adresse à Dieu. Pendant cette longue prière, Jésus vient vraiment dans le pain et le vin, pour nous nourrir spirituellement de son corps et de son sang. Nous approfondirons cette partie centrale de la messe dans la 4</a:t>
            </a:r>
            <a:r>
              <a:rPr lang="fr-CA" baseline="30000" dirty="0">
                <a:latin typeface="Comic Sans MS" panose="030F0702030302020204" pitchFamily="66" charset="0"/>
              </a:rPr>
              <a:t>e</a:t>
            </a:r>
            <a:r>
              <a:rPr lang="fr-CA" dirty="0">
                <a:latin typeface="Comic Sans MS" panose="030F0702030302020204" pitchFamily="66" charset="0"/>
              </a:rPr>
              <a:t> catéchèse.  </a:t>
            </a:r>
          </a:p>
          <a:p>
            <a:endParaRPr lang="fr-CA" dirty="0">
              <a:latin typeface="Comic Sans MS" panose="030F0702030302020204" pitchFamily="66" charset="0"/>
            </a:endParaRPr>
          </a:p>
          <a:p>
            <a:r>
              <a:rPr lang="fr-CA" b="1" dirty="0">
                <a:latin typeface="Comic Sans MS" panose="030F0702030302020204" pitchFamily="66" charset="0"/>
              </a:rPr>
              <a:t>Le chant de communion </a:t>
            </a:r>
            <a:r>
              <a:rPr lang="fr-CA" dirty="0">
                <a:latin typeface="Comic Sans MS" panose="030F0702030302020204" pitchFamily="66" charset="0"/>
              </a:rPr>
              <a:t>: Pendant que nous faisons la queue pour aller communier, le chantre ou la chorale chante le chant de communion. Avec ce chant, nous sommes en prière et nous recevons Jésus en nous, nous l’accueillons et nous accueillons tout ce qu’il veut pour nous. </a:t>
            </a:r>
          </a:p>
          <a:p>
            <a:endParaRPr lang="fr-CA" dirty="0">
              <a:latin typeface="Comic Sans MS" panose="030F0702030302020204" pitchFamily="66" charset="0"/>
            </a:endParaRPr>
          </a:p>
          <a:p>
            <a:r>
              <a:rPr lang="fr-CA" b="1" dirty="0">
                <a:latin typeface="Comic Sans MS" panose="030F0702030302020204" pitchFamily="66" charset="0"/>
              </a:rPr>
              <a:t>Le chant de sortie: </a:t>
            </a:r>
            <a:r>
              <a:rPr lang="fr-CA" dirty="0">
                <a:latin typeface="Comic Sans MS" panose="030F0702030302020204" pitchFamily="66" charset="0"/>
              </a:rPr>
              <a:t>Après avoir été nourri par Jésus lui-même, Dieu nous envoie en mission proclamer la Bonne Nouvelle. C’est ce que nous chantons dans le chant de sortie. </a:t>
            </a:r>
          </a:p>
          <a:p>
            <a:r>
              <a:rPr lang="fr-CA" dirty="0">
                <a:latin typeface="Comic Sans MS" panose="030F0702030302020204" pitchFamily="66" charset="0"/>
              </a:rPr>
              <a:t> </a:t>
            </a:r>
            <a:endParaRPr lang="en-CA" dirty="0">
              <a:latin typeface="Comic Sans MS" panose="030F0702030302020204" pitchFamily="66" charset="0"/>
            </a:endParaRPr>
          </a:p>
        </p:txBody>
      </p:sp>
    </p:spTree>
    <p:extLst>
      <p:ext uri="{BB962C8B-B14F-4D97-AF65-F5344CB8AC3E}">
        <p14:creationId xmlns:p14="http://schemas.microsoft.com/office/powerpoint/2010/main" val="173153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14543" y="3028890"/>
            <a:ext cx="11762914" cy="1938992"/>
          </a:xfrm>
          <a:prstGeom prst="rect">
            <a:avLst/>
          </a:prstGeom>
          <a:noFill/>
        </p:spPr>
        <p:txBody>
          <a:bodyPr wrap="square" rtlCol="0">
            <a:spAutoFit/>
          </a:bodyPr>
          <a:lstStyle/>
          <a:p>
            <a:pPr algn="ctr"/>
            <a:r>
              <a:rPr lang="fr-CA" sz="2400" dirty="0">
                <a:latin typeface="Comic Sans MS" panose="030F0702030302020204" pitchFamily="66" charset="0"/>
              </a:rPr>
              <a:t>Après avoir écouté les tutoriels et lu la catéchèse, </a:t>
            </a:r>
          </a:p>
          <a:p>
            <a:pPr algn="ctr"/>
            <a:r>
              <a:rPr lang="fr-CA" sz="2400" dirty="0">
                <a:latin typeface="Comic Sans MS" panose="030F0702030302020204" pitchFamily="66" charset="0"/>
              </a:rPr>
              <a:t>trouves-tu des raisons personnelles d’aller à la messe ???</a:t>
            </a:r>
          </a:p>
          <a:p>
            <a:pPr algn="ctr"/>
            <a:endParaRPr lang="fr-CA" sz="2400" dirty="0">
              <a:latin typeface="Comic Sans MS" panose="030F0702030302020204" pitchFamily="66" charset="0"/>
            </a:endParaRPr>
          </a:p>
          <a:p>
            <a:pPr algn="ctr"/>
            <a:endParaRPr lang="fr-CA" sz="2400" dirty="0">
              <a:latin typeface="Comic Sans MS" panose="030F0702030302020204" pitchFamily="66" charset="0"/>
            </a:endParaRPr>
          </a:p>
          <a:p>
            <a:pPr algn="ctr"/>
            <a:r>
              <a:rPr lang="fr-CA" sz="2400" dirty="0">
                <a:latin typeface="Comic Sans MS" panose="030F0702030302020204" pitchFamily="66" charset="0"/>
              </a:rPr>
              <a:t>Lesquelles ? Note tes réflexions dans ton journal de catéchèse</a:t>
            </a:r>
            <a:r>
              <a:rPr lang="fr-CA" sz="2000" dirty="0">
                <a:latin typeface="Comic Sans MS" panose="030F0702030302020204" pitchFamily="66" charset="0"/>
              </a:rPr>
              <a:t>. </a:t>
            </a:r>
          </a:p>
        </p:txBody>
      </p:sp>
      <p:sp>
        <p:nvSpPr>
          <p:cNvPr id="6" name="ZoneTexte 5">
            <a:extLst>
              <a:ext uri="{FF2B5EF4-FFF2-40B4-BE49-F238E27FC236}">
                <a16:creationId xmlns:a16="http://schemas.microsoft.com/office/drawing/2014/main" id="{17361B42-71B5-463E-836F-BD099F169778}"/>
              </a:ext>
            </a:extLst>
          </p:cNvPr>
          <p:cNvSpPr txBox="1"/>
          <p:nvPr/>
        </p:nvSpPr>
        <p:spPr>
          <a:xfrm>
            <a:off x="0" y="1634341"/>
            <a:ext cx="12192000" cy="646331"/>
          </a:xfrm>
          <a:prstGeom prst="rect">
            <a:avLst/>
          </a:prstGeom>
          <a:noFill/>
        </p:spPr>
        <p:txBody>
          <a:bodyPr wrap="square">
            <a:spAutoFit/>
          </a:bodyPr>
          <a:lstStyle/>
          <a:p>
            <a:pPr algn="ctr"/>
            <a:r>
              <a:rPr lang="fr-CA" sz="3600" dirty="0">
                <a:latin typeface="Comic Sans MS" panose="030F0702030302020204" pitchFamily="66" charset="0"/>
              </a:rPr>
              <a:t>À quoi ça sert d’aller à le messe ?!?</a:t>
            </a:r>
            <a:endParaRPr lang="en-CA" sz="3600" dirty="0">
              <a:latin typeface="Comic Sans MS" panose="030F0702030302020204" pitchFamily="66" charset="0"/>
            </a:endParaRPr>
          </a:p>
        </p:txBody>
      </p:sp>
    </p:spTree>
    <p:extLst>
      <p:ext uri="{BB962C8B-B14F-4D97-AF65-F5344CB8AC3E}">
        <p14:creationId xmlns:p14="http://schemas.microsoft.com/office/powerpoint/2010/main" val="296961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CCAB1-9BDB-410C-9D8C-57DF2A94EC1F}"/>
              </a:ext>
            </a:extLst>
          </p:cNvPr>
          <p:cNvSpPr>
            <a:spLocks noGrp="1"/>
          </p:cNvSpPr>
          <p:nvPr>
            <p:ph type="title"/>
          </p:nvPr>
        </p:nvSpPr>
        <p:spPr>
          <a:xfrm>
            <a:off x="1097280" y="286603"/>
            <a:ext cx="10058400" cy="1088973"/>
          </a:xfrm>
        </p:spPr>
        <p:txBody>
          <a:bodyPr/>
          <a:lstStyle/>
          <a:p>
            <a:pPr algn="ctr"/>
            <a:r>
              <a:rPr lang="en-CA" dirty="0"/>
              <a:t>Sources</a:t>
            </a:r>
            <a:endParaRPr lang="fr-CA" dirty="0"/>
          </a:p>
        </p:txBody>
      </p:sp>
      <p:sp>
        <p:nvSpPr>
          <p:cNvPr id="3" name="Espace réservé du contenu 2">
            <a:extLst>
              <a:ext uri="{FF2B5EF4-FFF2-40B4-BE49-F238E27FC236}">
                <a16:creationId xmlns:a16="http://schemas.microsoft.com/office/drawing/2014/main" id="{BD94ABCF-AE60-4627-BFF6-AFEF97A09E95}"/>
              </a:ext>
            </a:extLst>
          </p:cNvPr>
          <p:cNvSpPr>
            <a:spLocks noGrp="1"/>
          </p:cNvSpPr>
          <p:nvPr>
            <p:ph idx="1"/>
          </p:nvPr>
        </p:nvSpPr>
        <p:spPr/>
        <p:txBody>
          <a:bodyPr/>
          <a:lstStyle/>
          <a:p>
            <a:r>
              <a:rPr lang="en-CA" dirty="0" err="1"/>
              <a:t>Youcat</a:t>
            </a:r>
            <a:r>
              <a:rPr lang="en-CA" dirty="0"/>
              <a:t>, Le livre de la confirmation, 2013, vente au Canada à travers Novalis. </a:t>
            </a:r>
          </a:p>
          <a:p>
            <a:r>
              <a:rPr lang="en-CA" dirty="0" err="1"/>
              <a:t>Youcat</a:t>
            </a:r>
            <a:r>
              <a:rPr lang="en-CA" dirty="0"/>
              <a:t>, Le </a:t>
            </a:r>
            <a:r>
              <a:rPr lang="en-CA" dirty="0" err="1"/>
              <a:t>cathéchisme</a:t>
            </a:r>
            <a:r>
              <a:rPr lang="en-CA" dirty="0"/>
              <a:t> de </a:t>
            </a:r>
            <a:r>
              <a:rPr lang="en-CA" dirty="0" err="1"/>
              <a:t>l’église</a:t>
            </a:r>
            <a:r>
              <a:rPr lang="en-CA" dirty="0"/>
              <a:t> </a:t>
            </a:r>
            <a:r>
              <a:rPr lang="en-CA" dirty="0" err="1"/>
              <a:t>catholique</a:t>
            </a:r>
            <a:r>
              <a:rPr lang="en-CA" dirty="0"/>
              <a:t> pour les </a:t>
            </a:r>
            <a:r>
              <a:rPr lang="en-CA" dirty="0" err="1"/>
              <a:t>jeunes</a:t>
            </a:r>
            <a:r>
              <a:rPr lang="en-CA" dirty="0"/>
              <a:t>, 2011, vente au Canada à travers Novalis</a:t>
            </a:r>
          </a:p>
          <a:p>
            <a:r>
              <a:rPr lang="fr-FR" dirty="0">
                <a:solidFill>
                  <a:schemeClr val="tx1"/>
                </a:solidFill>
                <a:hlinkClick r:id="rId2" action="ppaction://hlinkpres?slideindex=1&amp;slidetitle=">
                  <a:extLst>
                    <a:ext uri="{A12FA001-AC4F-418D-AE19-62706E023703}">
                      <ahyp:hlinkClr xmlns:ahyp="http://schemas.microsoft.com/office/drawing/2018/hyperlinkcolor" val="tx"/>
                    </a:ext>
                  </a:extLst>
                </a:hlinkClick>
              </a:rPr>
              <a:t>Ressources vidéo pour les ados.pptx</a:t>
            </a:r>
            <a:r>
              <a:rPr lang="fr-FR" dirty="0">
                <a:solidFill>
                  <a:schemeClr val="tx1"/>
                </a:solidFill>
              </a:rPr>
              <a:t>, </a:t>
            </a:r>
            <a:r>
              <a:rPr lang="fr-FR" dirty="0" err="1">
                <a:solidFill>
                  <a:schemeClr val="tx1"/>
                </a:solidFill>
              </a:rPr>
              <a:t>powerpoint</a:t>
            </a:r>
            <a:r>
              <a:rPr lang="fr-FR" dirty="0">
                <a:solidFill>
                  <a:schemeClr val="tx1"/>
                </a:solidFill>
              </a:rPr>
              <a:t> développé par Caroline Maillet-Rao, coordonnatrice du CÉFFA</a:t>
            </a:r>
          </a:p>
        </p:txBody>
      </p:sp>
      <p:sp>
        <p:nvSpPr>
          <p:cNvPr id="4" name="Espace réservé de la date 3">
            <a:extLst>
              <a:ext uri="{FF2B5EF4-FFF2-40B4-BE49-F238E27FC236}">
                <a16:creationId xmlns:a16="http://schemas.microsoft.com/office/drawing/2014/main" id="{C1EA9DCB-2BDD-498F-95B2-220D058C85F7}"/>
              </a:ext>
            </a:extLst>
          </p:cNvPr>
          <p:cNvSpPr>
            <a:spLocks noGrp="1"/>
          </p:cNvSpPr>
          <p:nvPr>
            <p:ph type="dt" sz="half" idx="10"/>
          </p:nvPr>
        </p:nvSpPr>
        <p:spPr/>
        <p:txBody>
          <a:bodyPr/>
          <a:lstStyle/>
          <a:p>
            <a:pPr rtl="0"/>
            <a:fld id="{75162FBC-E467-46B8-ABE1-98D95CFF2BA6}" type="datetime1">
              <a:rPr lang="fr-FR" smtClean="0"/>
              <a:t>20/01/2021</a:t>
            </a:fld>
            <a:endParaRPr lang="en-US" dirty="0"/>
          </a:p>
        </p:txBody>
      </p:sp>
    </p:spTree>
    <p:extLst>
      <p:ext uri="{BB962C8B-B14F-4D97-AF65-F5344CB8AC3E}">
        <p14:creationId xmlns:p14="http://schemas.microsoft.com/office/powerpoint/2010/main" val="155527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68571-C83F-42CC-805C-639FC0AB02F5}"/>
              </a:ext>
            </a:extLst>
          </p:cNvPr>
          <p:cNvSpPr>
            <a:spLocks noGrp="1"/>
          </p:cNvSpPr>
          <p:nvPr>
            <p:ph type="title"/>
          </p:nvPr>
        </p:nvSpPr>
        <p:spPr>
          <a:xfrm>
            <a:off x="643464" y="400432"/>
            <a:ext cx="3517567" cy="2093975"/>
          </a:xfrm>
        </p:spPr>
        <p:txBody>
          <a:bodyPr/>
          <a:lstStyle/>
          <a:p>
            <a:pPr algn="ctr"/>
            <a:br>
              <a:rPr lang="en-CA" dirty="0"/>
            </a:br>
            <a:br>
              <a:rPr lang="en-CA" dirty="0"/>
            </a:br>
            <a:br>
              <a:rPr lang="en-CA" dirty="0"/>
            </a:br>
            <a:endParaRPr lang="fr-CA" dirty="0"/>
          </a:p>
        </p:txBody>
      </p:sp>
      <p:sp>
        <p:nvSpPr>
          <p:cNvPr id="3" name="Espace réservé du contenu 2">
            <a:extLst>
              <a:ext uri="{FF2B5EF4-FFF2-40B4-BE49-F238E27FC236}">
                <a16:creationId xmlns:a16="http://schemas.microsoft.com/office/drawing/2014/main" id="{80F4E942-9183-49B9-B29F-0C2B939740FE}"/>
              </a:ext>
            </a:extLst>
          </p:cNvPr>
          <p:cNvSpPr>
            <a:spLocks noGrp="1"/>
          </p:cNvSpPr>
          <p:nvPr>
            <p:ph idx="1"/>
          </p:nvPr>
        </p:nvSpPr>
        <p:spPr>
          <a:xfrm>
            <a:off x="5125811" y="514146"/>
            <a:ext cx="6528021" cy="6297499"/>
          </a:xfrm>
        </p:spPr>
        <p:txBody>
          <a:bodyPr>
            <a:normAutofit/>
          </a:bodyPr>
          <a:lstStyle/>
          <a:p>
            <a:pPr marL="0" indent="0">
              <a:buNone/>
            </a:pPr>
            <a:r>
              <a:rPr lang="en-CA" sz="2800" dirty="0"/>
              <a:t>Avec la première </a:t>
            </a:r>
            <a:r>
              <a:rPr lang="en-CA" sz="2800" dirty="0" err="1"/>
              <a:t>catéchèse</a:t>
            </a:r>
            <a:r>
              <a:rPr lang="en-CA" sz="2800" dirty="0"/>
              <a:t>, </a:t>
            </a:r>
            <a:r>
              <a:rPr lang="en-CA" sz="2800" dirty="0" err="1"/>
              <a:t>tu</a:t>
            </a:r>
            <a:r>
              <a:rPr lang="en-CA" sz="2800" dirty="0"/>
              <a:t> </a:t>
            </a:r>
            <a:r>
              <a:rPr lang="en-CA" sz="2800" dirty="0" err="1"/>
              <a:t>t’es</a:t>
            </a:r>
            <a:r>
              <a:rPr lang="en-CA" sz="2800" dirty="0"/>
              <a:t> </a:t>
            </a:r>
            <a:r>
              <a:rPr lang="en-CA" sz="2800" dirty="0" err="1"/>
              <a:t>ouvert</a:t>
            </a:r>
            <a:r>
              <a:rPr lang="en-CA" sz="2800" dirty="0"/>
              <a:t> à la </a:t>
            </a:r>
            <a:r>
              <a:rPr lang="en-CA" sz="2800" dirty="0" err="1"/>
              <a:t>présence</a:t>
            </a:r>
            <a:r>
              <a:rPr lang="en-CA" sz="2800" dirty="0"/>
              <a:t> de Dieu </a:t>
            </a:r>
            <a:r>
              <a:rPr lang="en-CA" sz="2800" dirty="0" err="1"/>
              <a:t>en</a:t>
            </a:r>
            <a:r>
              <a:rPr lang="en-CA" sz="2800" dirty="0"/>
              <a:t> </a:t>
            </a:r>
            <a:r>
              <a:rPr lang="en-CA" sz="2800" dirty="0" err="1"/>
              <a:t>toi</a:t>
            </a:r>
            <a:r>
              <a:rPr lang="en-CA" sz="2800" dirty="0"/>
              <a:t> </a:t>
            </a:r>
            <a:r>
              <a:rPr lang="en-CA" sz="2800" dirty="0" err="1"/>
              <a:t>en</a:t>
            </a:r>
            <a:r>
              <a:rPr lang="en-CA" sz="2800" dirty="0"/>
              <a:t> </a:t>
            </a:r>
            <a:r>
              <a:rPr lang="en-CA" sz="2800" dirty="0" err="1"/>
              <a:t>ce</a:t>
            </a:r>
            <a:r>
              <a:rPr lang="en-CA" sz="2800" dirty="0"/>
              <a:t> moment et tout le temps !</a:t>
            </a:r>
          </a:p>
          <a:p>
            <a:pPr marL="0" indent="0">
              <a:buNone/>
            </a:pPr>
            <a:endParaRPr lang="en-CA" sz="2800" dirty="0"/>
          </a:p>
          <a:p>
            <a:r>
              <a:rPr lang="en-CA" sz="2800" dirty="0" err="1"/>
              <a:t>Aujourd’hui</a:t>
            </a:r>
            <a:r>
              <a:rPr lang="en-CA" sz="2800" dirty="0"/>
              <a:t>, nous </a:t>
            </a:r>
            <a:r>
              <a:rPr lang="en-CA" sz="2800" dirty="0" err="1"/>
              <a:t>allons</a:t>
            </a:r>
            <a:r>
              <a:rPr lang="en-CA" sz="2800" dirty="0"/>
              <a:t> </a:t>
            </a:r>
            <a:r>
              <a:rPr lang="en-CA" sz="2800" dirty="0" err="1"/>
              <a:t>découvrir</a:t>
            </a:r>
            <a:r>
              <a:rPr lang="en-CA" sz="2800" dirty="0"/>
              <a:t> que Dieu </a:t>
            </a:r>
            <a:r>
              <a:rPr lang="en-CA" sz="2800" dirty="0" err="1"/>
              <a:t>est</a:t>
            </a:r>
            <a:r>
              <a:rPr lang="en-CA" sz="2800" dirty="0"/>
              <a:t> </a:t>
            </a:r>
            <a:r>
              <a:rPr lang="en-CA" sz="2800" dirty="0" err="1"/>
              <a:t>présent</a:t>
            </a:r>
            <a:r>
              <a:rPr lang="en-CA" sz="2800" dirty="0"/>
              <a:t> avec </a:t>
            </a:r>
            <a:r>
              <a:rPr lang="en-CA" sz="2800" dirty="0" err="1"/>
              <a:t>toi</a:t>
            </a:r>
            <a:r>
              <a:rPr lang="en-CA" sz="2800" dirty="0"/>
              <a:t> par son Esprit Saint !</a:t>
            </a:r>
          </a:p>
          <a:p>
            <a:endParaRPr lang="en-CA" sz="2800" dirty="0"/>
          </a:p>
          <a:p>
            <a:r>
              <a:rPr lang="en-CA" sz="2800" dirty="0" err="1"/>
              <a:t>Cela</a:t>
            </a:r>
            <a:r>
              <a:rPr lang="en-CA" sz="2800" dirty="0"/>
              <a:t> </a:t>
            </a:r>
            <a:r>
              <a:rPr lang="en-CA" sz="2800" dirty="0" err="1"/>
              <a:t>peut</a:t>
            </a:r>
            <a:r>
              <a:rPr lang="en-CA" sz="2800" dirty="0"/>
              <a:t> </a:t>
            </a:r>
            <a:r>
              <a:rPr lang="en-CA" sz="2800" dirty="0" err="1"/>
              <a:t>être</a:t>
            </a:r>
            <a:r>
              <a:rPr lang="en-CA" sz="2800" dirty="0"/>
              <a:t> difficile à </a:t>
            </a:r>
            <a:r>
              <a:rPr lang="en-CA" sz="2800" dirty="0" err="1"/>
              <a:t>croire</a:t>
            </a:r>
            <a:r>
              <a:rPr lang="en-CA" sz="2800" dirty="0"/>
              <a:t> pour </a:t>
            </a:r>
            <a:r>
              <a:rPr lang="en-CA" sz="2800" dirty="0" err="1"/>
              <a:t>toi</a:t>
            </a:r>
            <a:r>
              <a:rPr lang="en-CA" sz="2800" dirty="0"/>
              <a:t>… </a:t>
            </a:r>
            <a:r>
              <a:rPr lang="en-CA" sz="2800" dirty="0" err="1"/>
              <a:t>N’oublie</a:t>
            </a:r>
            <a:r>
              <a:rPr lang="en-CA" sz="2800" dirty="0"/>
              <a:t> pas, </a:t>
            </a:r>
            <a:r>
              <a:rPr lang="en-CA" sz="2800" dirty="0" err="1"/>
              <a:t>donne-toi</a:t>
            </a:r>
            <a:r>
              <a:rPr lang="en-CA" sz="2800" dirty="0"/>
              <a:t> du temps pour </a:t>
            </a:r>
            <a:r>
              <a:rPr lang="en-CA" sz="2800" dirty="0" err="1"/>
              <a:t>accueillir</a:t>
            </a:r>
            <a:r>
              <a:rPr lang="en-CA" sz="2800" dirty="0"/>
              <a:t> </a:t>
            </a:r>
            <a:r>
              <a:rPr lang="en-CA" sz="2800" dirty="0" err="1"/>
              <a:t>ce</a:t>
            </a:r>
            <a:r>
              <a:rPr lang="en-CA" sz="2800" dirty="0"/>
              <a:t> que Dieu </a:t>
            </a:r>
            <a:r>
              <a:rPr lang="en-CA" sz="2800" dirty="0" err="1"/>
              <a:t>veut</a:t>
            </a:r>
            <a:r>
              <a:rPr lang="en-CA" sz="2800" dirty="0"/>
              <a:t> </a:t>
            </a:r>
            <a:r>
              <a:rPr lang="en-CA" sz="2800" dirty="0" err="1"/>
              <a:t>te</a:t>
            </a:r>
            <a:r>
              <a:rPr lang="en-CA" sz="2800" dirty="0"/>
              <a:t> donner…  </a:t>
            </a:r>
            <a:endParaRPr lang="fr-CA" sz="2800" dirty="0"/>
          </a:p>
        </p:txBody>
      </p:sp>
      <p:sp>
        <p:nvSpPr>
          <p:cNvPr id="4" name="Espace réservé du texte 3">
            <a:extLst>
              <a:ext uri="{FF2B5EF4-FFF2-40B4-BE49-F238E27FC236}">
                <a16:creationId xmlns:a16="http://schemas.microsoft.com/office/drawing/2014/main" id="{811987A3-3382-431E-9E5C-C1356D0797D2}"/>
              </a:ext>
            </a:extLst>
          </p:cNvPr>
          <p:cNvSpPr>
            <a:spLocks noGrp="1"/>
          </p:cNvSpPr>
          <p:nvPr>
            <p:ph type="body" sz="half" idx="2"/>
          </p:nvPr>
        </p:nvSpPr>
        <p:spPr>
          <a:xfrm>
            <a:off x="0" y="3044880"/>
            <a:ext cx="4630723" cy="1425583"/>
          </a:xfrm>
        </p:spPr>
        <p:txBody>
          <a:bodyPr>
            <a:normAutofit/>
          </a:bodyPr>
          <a:lstStyle/>
          <a:p>
            <a:pPr algn="ctr"/>
            <a:r>
              <a:rPr lang="fr-CA" sz="3200" dirty="0"/>
              <a:t>C’est Qui, l’Esprit Saint ???</a:t>
            </a:r>
          </a:p>
        </p:txBody>
      </p:sp>
      <p:sp>
        <p:nvSpPr>
          <p:cNvPr id="5" name="Espace réservé de la date 4">
            <a:extLst>
              <a:ext uri="{FF2B5EF4-FFF2-40B4-BE49-F238E27FC236}">
                <a16:creationId xmlns:a16="http://schemas.microsoft.com/office/drawing/2014/main" id="{4639198F-AB27-476E-838E-3B498C04475A}"/>
              </a:ext>
            </a:extLst>
          </p:cNvPr>
          <p:cNvSpPr>
            <a:spLocks noGrp="1"/>
          </p:cNvSpPr>
          <p:nvPr>
            <p:ph type="dt" sz="half" idx="10"/>
          </p:nvPr>
        </p:nvSpPr>
        <p:spPr/>
        <p:txBody>
          <a:bodyPr/>
          <a:lstStyle/>
          <a:p>
            <a:pPr rtl="0"/>
            <a:fld id="{0A97361A-7C50-452A-9761-2F2CCDC29838}" type="datetime1">
              <a:rPr lang="fr-FR" smtClean="0"/>
              <a:t>20/01/2021</a:t>
            </a:fld>
            <a:endParaRPr lang="en-US" dirty="0"/>
          </a:p>
        </p:txBody>
      </p:sp>
      <p:pic>
        <p:nvPicPr>
          <p:cNvPr id="1026" name="Picture 2" descr="Bienvenue à la Classe de Français: A Novice Low Unit - Madame's Musings">
            <a:extLst>
              <a:ext uri="{FF2B5EF4-FFF2-40B4-BE49-F238E27FC236}">
                <a16:creationId xmlns:a16="http://schemas.microsoft.com/office/drawing/2014/main" id="{E67471F5-325D-49F2-BFE9-5833D1E7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197" y="522732"/>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roisse Castelnau de Medoc | 14ème Dimanche du temps ordinaire">
            <a:extLst>
              <a:ext uri="{FF2B5EF4-FFF2-40B4-BE49-F238E27FC236}">
                <a16:creationId xmlns:a16="http://schemas.microsoft.com/office/drawing/2014/main" id="{D35CE48D-56B4-4C10-9118-ED8F8049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72" y="4254163"/>
            <a:ext cx="3030274" cy="219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4797-DB4B-40D8-819A-A0F1EF050B28}"/>
              </a:ext>
            </a:extLst>
          </p:cNvPr>
          <p:cNvSpPr>
            <a:spLocks noGrp="1"/>
          </p:cNvSpPr>
          <p:nvPr>
            <p:ph type="title"/>
          </p:nvPr>
        </p:nvSpPr>
        <p:spPr>
          <a:xfrm>
            <a:off x="1066800" y="151431"/>
            <a:ext cx="10058400" cy="1450757"/>
          </a:xfrm>
        </p:spPr>
        <p:txBody>
          <a:bodyPr>
            <a:normAutofit/>
          </a:bodyPr>
          <a:lstStyle/>
          <a:p>
            <a:pPr algn="ctr"/>
            <a:r>
              <a:rPr lang="en-CA" dirty="0"/>
              <a:t>Pour profiter </a:t>
            </a:r>
            <a:r>
              <a:rPr lang="en-CA" dirty="0" err="1"/>
              <a:t>pleinement</a:t>
            </a:r>
            <a:r>
              <a:rPr lang="en-CA" dirty="0"/>
              <a:t> de la </a:t>
            </a:r>
            <a:r>
              <a:rPr lang="en-CA" dirty="0" err="1"/>
              <a:t>catéchèse</a:t>
            </a:r>
            <a:r>
              <a:rPr lang="en-CA" dirty="0"/>
              <a:t>, </a:t>
            </a:r>
            <a:r>
              <a:rPr lang="en-CA" dirty="0" err="1"/>
              <a:t>tu</a:t>
            </a:r>
            <a:r>
              <a:rPr lang="en-CA" dirty="0"/>
              <a:t> auras </a:t>
            </a:r>
            <a:r>
              <a:rPr lang="en-CA" dirty="0" err="1"/>
              <a:t>besoin</a:t>
            </a:r>
            <a:endParaRPr lang="fr-CA" dirty="0"/>
          </a:p>
        </p:txBody>
      </p:sp>
      <p:sp>
        <p:nvSpPr>
          <p:cNvPr id="3" name="Espace réservé du contenu 2">
            <a:extLst>
              <a:ext uri="{FF2B5EF4-FFF2-40B4-BE49-F238E27FC236}">
                <a16:creationId xmlns:a16="http://schemas.microsoft.com/office/drawing/2014/main" id="{36366A59-7268-4EAB-9463-381F428A5DC6}"/>
              </a:ext>
            </a:extLst>
          </p:cNvPr>
          <p:cNvSpPr>
            <a:spLocks noGrp="1"/>
          </p:cNvSpPr>
          <p:nvPr>
            <p:ph idx="1"/>
          </p:nvPr>
        </p:nvSpPr>
        <p:spPr>
          <a:xfrm>
            <a:off x="985962" y="2075290"/>
            <a:ext cx="4794636" cy="4238045"/>
          </a:xfrm>
        </p:spPr>
        <p:txBody>
          <a:bodyPr/>
          <a:lstStyle/>
          <a:p>
            <a:r>
              <a:rPr lang="en-CA" dirty="0"/>
              <a:t>1. </a:t>
            </a:r>
            <a:r>
              <a:rPr lang="en-CA" dirty="0" err="1"/>
              <a:t>D’une</a:t>
            </a:r>
            <a:r>
              <a:rPr lang="en-CA" dirty="0"/>
              <a:t> BIBLE: </a:t>
            </a:r>
            <a:r>
              <a:rPr lang="en-CA" dirty="0" err="1"/>
              <a:t>si</a:t>
            </a:r>
            <a:r>
              <a:rPr lang="en-CA" dirty="0"/>
              <a:t> </a:t>
            </a:r>
            <a:r>
              <a:rPr lang="en-CA" dirty="0" err="1"/>
              <a:t>tu</a:t>
            </a:r>
            <a:r>
              <a:rPr lang="en-CA" dirty="0"/>
              <a:t> </a:t>
            </a:r>
            <a:r>
              <a:rPr lang="en-CA" dirty="0" err="1"/>
              <a:t>n’as</a:t>
            </a:r>
            <a:r>
              <a:rPr lang="en-CA" dirty="0"/>
              <a:t> pas de Bible à la </a:t>
            </a:r>
            <a:r>
              <a:rPr lang="en-CA" dirty="0" err="1"/>
              <a:t>maison</a:t>
            </a:r>
            <a:r>
              <a:rPr lang="en-CA" dirty="0"/>
              <a:t> </a:t>
            </a:r>
            <a:r>
              <a:rPr lang="en-CA" dirty="0" err="1"/>
              <a:t>ou</a:t>
            </a:r>
            <a:r>
              <a:rPr lang="en-CA" dirty="0"/>
              <a:t> que </a:t>
            </a:r>
            <a:r>
              <a:rPr lang="en-CA" dirty="0" err="1"/>
              <a:t>tu</a:t>
            </a:r>
            <a:r>
              <a:rPr lang="en-CA" dirty="0"/>
              <a:t> </a:t>
            </a:r>
            <a:r>
              <a:rPr lang="en-CA" dirty="0" err="1"/>
              <a:t>préfères</a:t>
            </a:r>
            <a:r>
              <a:rPr lang="en-CA" dirty="0"/>
              <a:t> </a:t>
            </a:r>
            <a:r>
              <a:rPr lang="en-CA" dirty="0" err="1"/>
              <a:t>une</a:t>
            </a:r>
            <a:r>
              <a:rPr lang="en-CA" dirty="0"/>
              <a:t> version </a:t>
            </a:r>
            <a:r>
              <a:rPr lang="en-CA" dirty="0" err="1"/>
              <a:t>électronique</a:t>
            </a:r>
            <a:r>
              <a:rPr lang="en-CA" dirty="0"/>
              <a:t>, </a:t>
            </a:r>
            <a:r>
              <a:rPr lang="en-CA" dirty="0" err="1"/>
              <a:t>tu</a:t>
            </a:r>
            <a:r>
              <a:rPr lang="en-CA" dirty="0"/>
              <a:t> </a:t>
            </a:r>
            <a:r>
              <a:rPr lang="en-CA" dirty="0" err="1"/>
              <a:t>peux</a:t>
            </a:r>
            <a:r>
              <a:rPr lang="en-CA" dirty="0"/>
              <a:t> lire la Bible </a:t>
            </a:r>
            <a:r>
              <a:rPr lang="en-CA" dirty="0" err="1"/>
              <a:t>en</a:t>
            </a:r>
            <a:r>
              <a:rPr lang="en-CA" dirty="0"/>
              <a:t> </a:t>
            </a:r>
            <a:r>
              <a:rPr lang="en-CA" dirty="0" err="1"/>
              <a:t>ligne</a:t>
            </a:r>
            <a:r>
              <a:rPr lang="en-CA" dirty="0"/>
              <a:t> sur ton </a:t>
            </a:r>
            <a:r>
              <a:rPr lang="en-CA" dirty="0" err="1"/>
              <a:t>ordi</a:t>
            </a:r>
            <a:r>
              <a:rPr lang="en-CA" dirty="0"/>
              <a:t> sur </a:t>
            </a:r>
            <a:r>
              <a:rPr lang="en-CA" dirty="0" err="1"/>
              <a:t>ce</a:t>
            </a:r>
            <a:r>
              <a:rPr lang="en-CA" dirty="0"/>
              <a:t> site </a:t>
            </a:r>
            <a:r>
              <a:rPr lang="fr-CA" dirty="0">
                <a:solidFill>
                  <a:srgbClr val="002060"/>
                </a:solidFill>
                <a:hlinkClick r:id="rId2">
                  <a:extLst>
                    <a:ext uri="{A12FA001-AC4F-418D-AE19-62706E023703}">
                      <ahyp:hlinkClr xmlns:ahyp="http://schemas.microsoft.com/office/drawing/2018/hyperlinkcolor" val="tx"/>
                    </a:ext>
                  </a:extLst>
                </a:hlinkClick>
              </a:rPr>
              <a:t>https://www.bible.com/fr/app</a:t>
            </a:r>
            <a:endParaRPr lang="fr-CA" dirty="0">
              <a:solidFill>
                <a:srgbClr val="002060"/>
              </a:solidFill>
            </a:endParaRPr>
          </a:p>
          <a:p>
            <a:r>
              <a:rPr lang="fr-CA" dirty="0"/>
              <a:t>Tu peux aussi t</a:t>
            </a:r>
            <a:r>
              <a:rPr lang="en-CA" dirty="0" err="1"/>
              <a:t>élécharger</a:t>
            </a:r>
            <a:r>
              <a:rPr lang="en-CA" dirty="0"/>
              <a:t> </a:t>
            </a:r>
            <a:r>
              <a:rPr lang="en-CA" dirty="0" err="1"/>
              <a:t>gratuitement</a:t>
            </a:r>
            <a:r>
              <a:rPr lang="en-CA" dirty="0"/>
              <a:t> </a:t>
            </a:r>
            <a:r>
              <a:rPr lang="en-CA" dirty="0" err="1"/>
              <a:t>l’application</a:t>
            </a:r>
            <a:r>
              <a:rPr lang="en-CA" dirty="0"/>
              <a:t> Bible App sur ton </a:t>
            </a:r>
            <a:r>
              <a:rPr lang="en-CA" dirty="0" err="1"/>
              <a:t>téléphone</a:t>
            </a:r>
            <a:endParaRPr lang="en-CA" dirty="0"/>
          </a:p>
          <a:p>
            <a:r>
              <a:rPr lang="en-CA" dirty="0"/>
              <a:t>2. </a:t>
            </a:r>
            <a:r>
              <a:rPr lang="en-CA" dirty="0" err="1"/>
              <a:t>D’aller</a:t>
            </a:r>
            <a:r>
              <a:rPr lang="en-CA" dirty="0"/>
              <a:t> à la MESSE. Si </a:t>
            </a:r>
            <a:r>
              <a:rPr lang="en-CA" dirty="0" err="1"/>
              <a:t>tu</a:t>
            </a:r>
            <a:r>
              <a:rPr lang="en-CA" dirty="0"/>
              <a:t> ne </a:t>
            </a:r>
            <a:r>
              <a:rPr lang="en-CA" dirty="0" err="1"/>
              <a:t>peux</a:t>
            </a:r>
            <a:r>
              <a:rPr lang="en-CA" dirty="0"/>
              <a:t> pas </a:t>
            </a:r>
            <a:r>
              <a:rPr lang="en-CA" dirty="0" err="1"/>
              <a:t>aller</a:t>
            </a:r>
            <a:r>
              <a:rPr lang="en-CA" dirty="0"/>
              <a:t> à la </a:t>
            </a:r>
            <a:r>
              <a:rPr lang="en-CA" dirty="0" err="1"/>
              <a:t>messe</a:t>
            </a:r>
            <a:r>
              <a:rPr lang="en-CA" dirty="0"/>
              <a:t> dans ton </a:t>
            </a:r>
            <a:r>
              <a:rPr lang="en-CA" dirty="0" err="1"/>
              <a:t>église</a:t>
            </a:r>
            <a:r>
              <a:rPr lang="en-CA" dirty="0"/>
              <a:t>, </a:t>
            </a:r>
            <a:r>
              <a:rPr lang="en-CA" dirty="0" err="1"/>
              <a:t>tu</a:t>
            </a:r>
            <a:r>
              <a:rPr lang="en-CA" dirty="0"/>
              <a:t> </a:t>
            </a:r>
            <a:r>
              <a:rPr lang="en-CA" dirty="0" err="1"/>
              <a:t>peux</a:t>
            </a:r>
            <a:r>
              <a:rPr lang="en-CA" dirty="0"/>
              <a:t> </a:t>
            </a:r>
            <a:r>
              <a:rPr lang="en-CA" dirty="0" err="1"/>
              <a:t>participer</a:t>
            </a:r>
            <a:r>
              <a:rPr lang="en-CA" dirty="0"/>
              <a:t> à </a:t>
            </a:r>
            <a:r>
              <a:rPr lang="en-CA" dirty="0" err="1"/>
              <a:t>une</a:t>
            </a:r>
            <a:r>
              <a:rPr lang="en-CA" dirty="0"/>
              <a:t> </a:t>
            </a:r>
            <a:r>
              <a:rPr lang="en-CA" dirty="0" err="1"/>
              <a:t>messe</a:t>
            </a:r>
            <a:r>
              <a:rPr lang="en-CA" dirty="0"/>
              <a:t> des </a:t>
            </a:r>
            <a:r>
              <a:rPr lang="en-CA" dirty="0" err="1"/>
              <a:t>jeunes</a:t>
            </a:r>
            <a:r>
              <a:rPr lang="en-CA" dirty="0"/>
              <a:t> </a:t>
            </a:r>
            <a:r>
              <a:rPr lang="en-CA" dirty="0" err="1"/>
              <a:t>en</a:t>
            </a:r>
            <a:r>
              <a:rPr lang="en-CA" dirty="0"/>
              <a:t> </a:t>
            </a:r>
            <a:r>
              <a:rPr lang="en-CA" dirty="0" err="1"/>
              <a:t>ligne</a:t>
            </a:r>
            <a:r>
              <a:rPr lang="en-CA" dirty="0"/>
              <a:t> sur le site </a:t>
            </a:r>
          </a:p>
          <a:p>
            <a:r>
              <a:rPr lang="en-CA" dirty="0">
                <a:solidFill>
                  <a:srgbClr val="002060"/>
                </a:solidFill>
                <a:hlinkClick r:id="rId3">
                  <a:extLst>
                    <a:ext uri="{A12FA001-AC4F-418D-AE19-62706E023703}">
                      <ahyp:hlinkClr xmlns:ahyp="http://schemas.microsoft.com/office/drawing/2018/hyperlinkcolor" val="tx"/>
                    </a:ext>
                  </a:extLst>
                </a:hlinkClick>
              </a:rPr>
              <a:t>https://www.egliselyoncentre.fr/</a:t>
            </a:r>
            <a:endParaRPr lang="en-CA" dirty="0">
              <a:solidFill>
                <a:srgbClr val="002060"/>
              </a:solidFill>
            </a:endParaRPr>
          </a:p>
          <a:p>
            <a:endParaRPr lang="fr-CA" dirty="0"/>
          </a:p>
        </p:txBody>
      </p:sp>
      <p:sp>
        <p:nvSpPr>
          <p:cNvPr id="4" name="Espace réservé de la date 3">
            <a:extLst>
              <a:ext uri="{FF2B5EF4-FFF2-40B4-BE49-F238E27FC236}">
                <a16:creationId xmlns:a16="http://schemas.microsoft.com/office/drawing/2014/main" id="{B0B6636A-4808-4BE6-97B0-B524B51995A7}"/>
              </a:ext>
            </a:extLst>
          </p:cNvPr>
          <p:cNvSpPr>
            <a:spLocks noGrp="1"/>
          </p:cNvSpPr>
          <p:nvPr>
            <p:ph type="dt" sz="half" idx="10"/>
          </p:nvPr>
        </p:nvSpPr>
        <p:spPr/>
        <p:txBody>
          <a:bodyPr/>
          <a:lstStyle/>
          <a:p>
            <a:pPr rtl="0"/>
            <a:fld id="{75162FBC-E467-46B8-ABE1-98D95CFF2BA6}" type="datetime1">
              <a:rPr lang="fr-FR" smtClean="0"/>
              <a:t>20/01/2021</a:t>
            </a:fld>
            <a:endParaRPr lang="en-US" dirty="0"/>
          </a:p>
        </p:txBody>
      </p:sp>
      <p:sp>
        <p:nvSpPr>
          <p:cNvPr id="5" name="ZoneTexte 4">
            <a:extLst>
              <a:ext uri="{FF2B5EF4-FFF2-40B4-BE49-F238E27FC236}">
                <a16:creationId xmlns:a16="http://schemas.microsoft.com/office/drawing/2014/main" id="{91709C03-92A0-4057-8926-36924B4CEF1B}"/>
              </a:ext>
            </a:extLst>
          </p:cNvPr>
          <p:cNvSpPr txBox="1"/>
          <p:nvPr/>
        </p:nvSpPr>
        <p:spPr>
          <a:xfrm>
            <a:off x="6096001" y="2075290"/>
            <a:ext cx="5029200" cy="7294305"/>
          </a:xfrm>
          <a:prstGeom prst="rect">
            <a:avLst/>
          </a:prstGeom>
          <a:noFill/>
        </p:spPr>
        <p:txBody>
          <a:bodyPr wrap="square" rtlCol="0">
            <a:spAutoFit/>
          </a:bodyPr>
          <a:lstStyle/>
          <a:p>
            <a:r>
              <a:rPr lang="en-CA" dirty="0"/>
              <a:t>3. </a:t>
            </a:r>
            <a:r>
              <a:rPr lang="en-CA" dirty="0" err="1"/>
              <a:t>Fais</a:t>
            </a:r>
            <a:r>
              <a:rPr lang="en-CA" dirty="0"/>
              <a:t> </a:t>
            </a:r>
            <a:r>
              <a:rPr lang="en-CA" dirty="0" err="1"/>
              <a:t>toi</a:t>
            </a:r>
            <a:r>
              <a:rPr lang="en-CA" dirty="0"/>
              <a:t> un bel </a:t>
            </a:r>
            <a:r>
              <a:rPr lang="en-CA" dirty="0" err="1"/>
              <a:t>espace</a:t>
            </a:r>
            <a:r>
              <a:rPr lang="en-CA" dirty="0"/>
              <a:t> de PRIÈRE:</a:t>
            </a:r>
          </a:p>
          <a:p>
            <a:endParaRPr lang="en-CA" dirty="0"/>
          </a:p>
          <a:p>
            <a:pPr marL="285750" indent="-285750">
              <a:buFont typeface="Wingdings" panose="05000000000000000000" pitchFamily="2" charset="2"/>
              <a:buChar char="ü"/>
            </a:pPr>
            <a:r>
              <a:rPr lang="en-CA" dirty="0" err="1"/>
              <a:t>Écoute</a:t>
            </a:r>
            <a:r>
              <a:rPr lang="en-CA" dirty="0"/>
              <a:t> les chants de </a:t>
            </a:r>
            <a:r>
              <a:rPr lang="en-CA" dirty="0" err="1"/>
              <a:t>louange</a:t>
            </a:r>
            <a:r>
              <a:rPr lang="en-CA" dirty="0"/>
              <a:t> du </a:t>
            </a:r>
            <a:r>
              <a:rPr lang="en-CA" dirty="0" err="1"/>
              <a:t>groupe</a:t>
            </a:r>
            <a:r>
              <a:rPr lang="en-CA" dirty="0"/>
              <a:t> Glorious sur </a:t>
            </a:r>
            <a:r>
              <a:rPr lang="en-CA" dirty="0" err="1"/>
              <a:t>Youtube</a:t>
            </a:r>
            <a:r>
              <a:rPr lang="en-CA" dirty="0"/>
              <a:t> </a:t>
            </a:r>
            <a:r>
              <a:rPr lang="en-CA" dirty="0" err="1"/>
              <a:t>ou</a:t>
            </a:r>
            <a:r>
              <a:rPr lang="en-CA" dirty="0"/>
              <a:t> sur </a:t>
            </a:r>
            <a:r>
              <a:rPr lang="en-CA" dirty="0" err="1"/>
              <a:t>l’appli</a:t>
            </a:r>
            <a:r>
              <a:rPr lang="en-CA" dirty="0"/>
              <a:t> musique de ton </a:t>
            </a:r>
            <a:r>
              <a:rPr lang="en-CA" dirty="0" err="1"/>
              <a:t>téléphone</a:t>
            </a:r>
            <a:r>
              <a:rPr lang="en-CA" dirty="0"/>
              <a:t>, laisse-</a:t>
            </a:r>
            <a:r>
              <a:rPr lang="en-CA" dirty="0" err="1"/>
              <a:t>toi</a:t>
            </a:r>
            <a:r>
              <a:rPr lang="en-CA" dirty="0"/>
              <a:t> INSPIRER</a:t>
            </a:r>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err="1"/>
              <a:t>Télécharge</a:t>
            </a:r>
            <a:r>
              <a:rPr lang="en-CA" dirty="0"/>
              <a:t> </a:t>
            </a:r>
            <a:r>
              <a:rPr lang="en-CA" dirty="0" err="1"/>
              <a:t>l’appli</a:t>
            </a:r>
            <a:r>
              <a:rPr lang="en-CA" dirty="0"/>
              <a:t> </a:t>
            </a:r>
            <a:r>
              <a:rPr lang="en-CA" dirty="0" err="1"/>
              <a:t>YouCat</a:t>
            </a:r>
            <a:r>
              <a:rPr lang="en-CA" dirty="0"/>
              <a:t>, </a:t>
            </a:r>
            <a:r>
              <a:rPr lang="en-CA" dirty="0" err="1"/>
              <a:t>spécialement</a:t>
            </a:r>
            <a:r>
              <a:rPr lang="en-CA" dirty="0"/>
              <a:t> </a:t>
            </a:r>
            <a:r>
              <a:rPr lang="en-CA" dirty="0" err="1"/>
              <a:t>conçue</a:t>
            </a:r>
            <a:r>
              <a:rPr lang="en-CA" dirty="0"/>
              <a:t> pour </a:t>
            </a:r>
            <a:r>
              <a:rPr lang="en-CA" dirty="0" err="1"/>
              <a:t>toi</a:t>
            </a:r>
            <a:r>
              <a:rPr lang="en-CA" dirty="0"/>
              <a:t>, </a:t>
            </a:r>
            <a:r>
              <a:rPr lang="en-CA" dirty="0" err="1"/>
              <a:t>elle</a:t>
            </a:r>
            <a:r>
              <a:rPr lang="en-CA" dirty="0"/>
              <a:t> </a:t>
            </a:r>
            <a:r>
              <a:rPr lang="en-CA" dirty="0" err="1"/>
              <a:t>t’accompagne</a:t>
            </a:r>
            <a:r>
              <a:rPr lang="en-CA" dirty="0"/>
              <a:t> </a:t>
            </a:r>
            <a:r>
              <a:rPr lang="en-CA" dirty="0" err="1"/>
              <a:t>chaque</a:t>
            </a:r>
            <a:r>
              <a:rPr lang="en-CA" dirty="0"/>
              <a:t> jour pour ton temps de </a:t>
            </a:r>
            <a:r>
              <a:rPr lang="en-CA" dirty="0" err="1"/>
              <a:t>prière</a:t>
            </a:r>
            <a:endParaRPr lang="en-CA" dirty="0"/>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a:t>Tu </a:t>
            </a:r>
            <a:r>
              <a:rPr lang="en-CA" dirty="0" err="1"/>
              <a:t>peux</a:t>
            </a:r>
            <a:r>
              <a:rPr lang="en-CA" dirty="0"/>
              <a:t> </a:t>
            </a:r>
            <a:r>
              <a:rPr lang="en-CA" dirty="0" err="1"/>
              <a:t>aussi</a:t>
            </a:r>
            <a:r>
              <a:rPr lang="en-CA" dirty="0"/>
              <a:t> </a:t>
            </a:r>
            <a:r>
              <a:rPr lang="en-CA" dirty="0" err="1"/>
              <a:t>télécharger</a:t>
            </a:r>
            <a:r>
              <a:rPr lang="en-CA" dirty="0"/>
              <a:t> </a:t>
            </a:r>
            <a:r>
              <a:rPr lang="en-CA" dirty="0" err="1"/>
              <a:t>l’appli</a:t>
            </a:r>
            <a:r>
              <a:rPr lang="en-CA" dirty="0"/>
              <a:t> </a:t>
            </a:r>
            <a:r>
              <a:rPr lang="en-CA" dirty="0" err="1"/>
              <a:t>YouPray</a:t>
            </a:r>
            <a:r>
              <a:rPr lang="en-CA" dirty="0"/>
              <a:t> qui </a:t>
            </a:r>
            <a:r>
              <a:rPr lang="en-CA" dirty="0" err="1"/>
              <a:t>t’accompagne</a:t>
            </a:r>
            <a:r>
              <a:rPr lang="en-CA" dirty="0"/>
              <a:t> </a:t>
            </a:r>
            <a:r>
              <a:rPr lang="en-CA" dirty="0" err="1"/>
              <a:t>chaque</a:t>
            </a:r>
            <a:r>
              <a:rPr lang="en-CA" dirty="0"/>
              <a:t> jour pour un temps de </a:t>
            </a:r>
            <a:r>
              <a:rPr lang="en-CA" dirty="0" err="1"/>
              <a:t>prière</a:t>
            </a:r>
            <a:r>
              <a:rPr lang="en-CA" dirty="0"/>
              <a:t> de </a:t>
            </a:r>
            <a:r>
              <a:rPr lang="en-CA" dirty="0" err="1"/>
              <a:t>différentes</a:t>
            </a:r>
            <a:r>
              <a:rPr lang="en-CA" dirty="0"/>
              <a:t> manières. </a:t>
            </a:r>
          </a:p>
          <a:p>
            <a:pPr marL="285750" indent="-285750">
              <a:buFont typeface="Wingdings" panose="05000000000000000000" pitchFamily="2" charset="2"/>
              <a:buChar char="ü"/>
            </a:pP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fr-CA" dirty="0"/>
          </a:p>
        </p:txBody>
      </p:sp>
    </p:spTree>
    <p:extLst>
      <p:ext uri="{BB962C8B-B14F-4D97-AF65-F5344CB8AC3E}">
        <p14:creationId xmlns:p14="http://schemas.microsoft.com/office/powerpoint/2010/main" val="73409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4702A-0488-43C7-AA92-D053C39E43F6}"/>
              </a:ext>
            </a:extLst>
          </p:cNvPr>
          <p:cNvSpPr>
            <a:spLocks noGrp="1"/>
          </p:cNvSpPr>
          <p:nvPr>
            <p:ph type="title"/>
          </p:nvPr>
        </p:nvSpPr>
        <p:spPr>
          <a:xfrm>
            <a:off x="1097280" y="-62257"/>
            <a:ext cx="10058400" cy="1450757"/>
          </a:xfrm>
        </p:spPr>
        <p:txBody>
          <a:bodyPr/>
          <a:lstStyle/>
          <a:p>
            <a:pPr algn="ctr"/>
            <a:r>
              <a:rPr lang="en-CA" dirty="0"/>
              <a:t>I- Je </a:t>
            </a:r>
            <a:r>
              <a:rPr lang="en-CA" dirty="0" err="1"/>
              <a:t>vais</a:t>
            </a:r>
            <a:r>
              <a:rPr lang="en-CA" dirty="0"/>
              <a:t> </a:t>
            </a:r>
            <a:r>
              <a:rPr lang="en-CA" dirty="0" err="1"/>
              <a:t>recevoir</a:t>
            </a:r>
            <a:r>
              <a:rPr lang="en-CA" dirty="0"/>
              <a:t> </a:t>
            </a:r>
            <a:r>
              <a:rPr lang="en-CA" dirty="0" err="1"/>
              <a:t>l’Esprit</a:t>
            </a:r>
            <a:r>
              <a:rPr lang="en-CA" dirty="0"/>
              <a:t> Saint</a:t>
            </a:r>
            <a:endParaRPr lang="fr-CA" dirty="0"/>
          </a:p>
        </p:txBody>
      </p:sp>
      <p:sp>
        <p:nvSpPr>
          <p:cNvPr id="3" name="Espace réservé de la date 2">
            <a:extLst>
              <a:ext uri="{FF2B5EF4-FFF2-40B4-BE49-F238E27FC236}">
                <a16:creationId xmlns:a16="http://schemas.microsoft.com/office/drawing/2014/main" id="{C057E647-7368-4A37-86EF-615DE5B7E738}"/>
              </a:ext>
            </a:extLst>
          </p:cNvPr>
          <p:cNvSpPr>
            <a:spLocks noGrp="1"/>
          </p:cNvSpPr>
          <p:nvPr>
            <p:ph type="dt" sz="half" idx="10"/>
          </p:nvPr>
        </p:nvSpPr>
        <p:spPr/>
        <p:txBody>
          <a:bodyPr/>
          <a:lstStyle/>
          <a:p>
            <a:pPr rtl="0"/>
            <a:fld id="{63595C77-250B-4737-9E4A-69E5939CBC16}" type="datetime1">
              <a:rPr lang="fr-FR" smtClean="0"/>
              <a:t>20/01/2021</a:t>
            </a:fld>
            <a:endParaRPr lang="en-US" dirty="0"/>
          </a:p>
        </p:txBody>
      </p:sp>
      <p:sp>
        <p:nvSpPr>
          <p:cNvPr id="4" name="ZoneTexte 3">
            <a:extLst>
              <a:ext uri="{FF2B5EF4-FFF2-40B4-BE49-F238E27FC236}">
                <a16:creationId xmlns:a16="http://schemas.microsoft.com/office/drawing/2014/main" id="{66E55AAC-A646-4E19-97E5-96D2222089F7}"/>
              </a:ext>
            </a:extLst>
          </p:cNvPr>
          <p:cNvSpPr txBox="1"/>
          <p:nvPr/>
        </p:nvSpPr>
        <p:spPr>
          <a:xfrm>
            <a:off x="1216550" y="2592126"/>
            <a:ext cx="9939130" cy="1200329"/>
          </a:xfrm>
          <a:prstGeom prst="rect">
            <a:avLst/>
          </a:prstGeom>
          <a:noFill/>
        </p:spPr>
        <p:txBody>
          <a:bodyPr wrap="square" rtlCol="0">
            <a:spAutoFit/>
          </a:bodyPr>
          <a:lstStyle/>
          <a:p>
            <a:pPr algn="ctr"/>
            <a:r>
              <a:rPr lang="en-CA" sz="7200" dirty="0" err="1"/>
              <a:t>C’est</a:t>
            </a:r>
            <a:r>
              <a:rPr lang="en-CA" sz="7200" dirty="0"/>
              <a:t> quoi </a:t>
            </a:r>
            <a:r>
              <a:rPr lang="en-CA" sz="7200" dirty="0" err="1"/>
              <a:t>l’Esprit</a:t>
            </a:r>
            <a:r>
              <a:rPr lang="en-CA" sz="7200" dirty="0"/>
              <a:t> Saint?</a:t>
            </a:r>
            <a:endParaRPr lang="fr-CA" sz="7200" dirty="0"/>
          </a:p>
        </p:txBody>
      </p:sp>
    </p:spTree>
    <p:extLst>
      <p:ext uri="{BB962C8B-B14F-4D97-AF65-F5344CB8AC3E}">
        <p14:creationId xmlns:p14="http://schemas.microsoft.com/office/powerpoint/2010/main" val="29747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pic>
        <p:nvPicPr>
          <p:cNvPr id="7" name="Picture 2" descr="Saputo - La Tablée des Chefs">
            <a:extLst>
              <a:ext uri="{FF2B5EF4-FFF2-40B4-BE49-F238E27FC236}">
                <a16:creationId xmlns:a16="http://schemas.microsoft.com/office/drawing/2014/main" id="{45646CB5-D950-41ED-8C7D-CDFAB618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574" y="3754865"/>
            <a:ext cx="3522123" cy="2113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eliers culinaires: des enfants plus habiles en cuisine grâce au programme  Boîte à lunch | 100°">
            <a:extLst>
              <a:ext uri="{FF2B5EF4-FFF2-40B4-BE49-F238E27FC236}">
                <a16:creationId xmlns:a16="http://schemas.microsoft.com/office/drawing/2014/main" id="{8AF39111-3C35-490A-961E-A4F045272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656" y="3754865"/>
            <a:ext cx="3586164" cy="21132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4D4298A-B045-413F-8594-CBA5D4CB9C83}"/>
              </a:ext>
            </a:extLst>
          </p:cNvPr>
          <p:cNvSpPr txBox="1"/>
          <p:nvPr/>
        </p:nvSpPr>
        <p:spPr>
          <a:xfrm>
            <a:off x="812307" y="648953"/>
            <a:ext cx="8327807" cy="1261884"/>
          </a:xfrm>
          <a:prstGeom prst="rect">
            <a:avLst/>
          </a:prstGeom>
          <a:noFill/>
        </p:spPr>
        <p:txBody>
          <a:bodyPr wrap="square" rtlCol="0">
            <a:spAutoFit/>
          </a:bodyPr>
          <a:lstStyle/>
          <a:p>
            <a:pPr algn="ctr"/>
            <a:r>
              <a:rPr lang="fr-CA" sz="4400" b="1" dirty="0">
                <a:latin typeface="Comic Sans MS" panose="030F0702030302020204" pitchFamily="66" charset="0"/>
              </a:rPr>
              <a:t>On commence par une</a:t>
            </a:r>
          </a:p>
          <a:p>
            <a:endParaRPr lang="fr-CA" sz="3200" b="1" dirty="0">
              <a:latin typeface="Bradley Hand ITC" panose="03070402050302030203" pitchFamily="66" charset="0"/>
            </a:endParaRPr>
          </a:p>
        </p:txBody>
      </p:sp>
      <p:pic>
        <p:nvPicPr>
          <p:cNvPr id="2054" name="Picture 6" descr="My experience in ELC | universalblog">
            <a:extLst>
              <a:ext uri="{FF2B5EF4-FFF2-40B4-BE49-F238E27FC236}">
                <a16:creationId xmlns:a16="http://schemas.microsoft.com/office/drawing/2014/main" id="{454E35B5-5DF6-4001-8A7B-C50F7FF6C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074" y="114771"/>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14C73B69-243D-4ACD-A8FB-46089E68D1F4}"/>
              </a:ext>
            </a:extLst>
          </p:cNvPr>
          <p:cNvSpPr txBox="1"/>
          <p:nvPr/>
        </p:nvSpPr>
        <p:spPr>
          <a:xfrm>
            <a:off x="618478" y="2445019"/>
            <a:ext cx="10955043" cy="1107996"/>
          </a:xfrm>
          <a:prstGeom prst="rect">
            <a:avLst/>
          </a:prstGeom>
          <a:noFill/>
        </p:spPr>
        <p:txBody>
          <a:bodyPr wrap="square">
            <a:spAutoFit/>
          </a:bodyPr>
          <a:lstStyle/>
          <a:p>
            <a:pPr algn="ctr"/>
            <a:r>
              <a:rPr lang="fr-CA" sz="6600" b="1" dirty="0">
                <a:solidFill>
                  <a:srgbClr val="92D050"/>
                </a:solidFill>
                <a:latin typeface="Comic Sans MS" panose="030F0702030302020204" pitchFamily="66" charset="0"/>
              </a:rPr>
              <a:t>Aimes-tu cuisiner ???</a:t>
            </a:r>
            <a:endParaRPr lang="en-CA" sz="6600" b="1"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94247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4" name="ZoneTexte 3">
            <a:extLst>
              <a:ext uri="{FF2B5EF4-FFF2-40B4-BE49-F238E27FC236}">
                <a16:creationId xmlns:a16="http://schemas.microsoft.com/office/drawing/2014/main" id="{0DE1C728-68AD-4BD3-A1B4-B89D41CE6629}"/>
              </a:ext>
            </a:extLst>
          </p:cNvPr>
          <p:cNvSpPr txBox="1"/>
          <p:nvPr/>
        </p:nvSpPr>
        <p:spPr>
          <a:xfrm>
            <a:off x="1216241" y="426128"/>
            <a:ext cx="8648700" cy="584775"/>
          </a:xfrm>
          <a:prstGeom prst="rect">
            <a:avLst/>
          </a:prstGeom>
          <a:noFill/>
        </p:spPr>
        <p:txBody>
          <a:bodyPr wrap="square" rtlCol="0">
            <a:spAutoFit/>
          </a:bodyPr>
          <a:lstStyle/>
          <a:p>
            <a:r>
              <a:rPr lang="fr-CA" sz="3200" dirty="0">
                <a:latin typeface="Comic Sans MS" panose="030F0702030302020204" pitchFamily="66" charset="0"/>
              </a:rPr>
              <a:t>Aujourd’hui, on prépare un œuf et du bacon </a:t>
            </a:r>
            <a:endParaRPr lang="en-CA" sz="3200" dirty="0">
              <a:latin typeface="Comic Sans MS" panose="030F0702030302020204" pitchFamily="66" charset="0"/>
            </a:endParaRPr>
          </a:p>
        </p:txBody>
      </p:sp>
      <p:pic>
        <p:nvPicPr>
          <p:cNvPr id="3076" name="Picture 4" descr="2ème QUESTIONNAIRE CVC sur la cantine du collège - cvc collège renoir chatou">
            <a:extLst>
              <a:ext uri="{FF2B5EF4-FFF2-40B4-BE49-F238E27FC236}">
                <a16:creationId xmlns:a16="http://schemas.microsoft.com/office/drawing/2014/main" id="{A068016B-D9BF-445C-97A5-65EB0E072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941" y="226288"/>
            <a:ext cx="1714500" cy="15049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55469BC-9B3A-409B-B025-24F1E03F6D18}"/>
              </a:ext>
            </a:extLst>
          </p:cNvPr>
          <p:cNvSpPr txBox="1"/>
          <p:nvPr/>
        </p:nvSpPr>
        <p:spPr>
          <a:xfrm>
            <a:off x="159798" y="1415845"/>
            <a:ext cx="3813778" cy="2585323"/>
          </a:xfrm>
          <a:prstGeom prst="rect">
            <a:avLst/>
          </a:prstGeom>
          <a:noFill/>
        </p:spPr>
        <p:txBody>
          <a:bodyPr wrap="square" rtlCol="0">
            <a:spAutoFit/>
          </a:bodyPr>
          <a:lstStyle/>
          <a:p>
            <a:r>
              <a:rPr lang="fr-CA" dirty="0">
                <a:latin typeface="Comic Sans MS" panose="030F0702030302020204" pitchFamily="66" charset="0"/>
              </a:rPr>
              <a:t>Prépare tes ingrédients pour toi et la personne qui t’accompagne :</a:t>
            </a:r>
          </a:p>
          <a:p>
            <a:pPr marL="285750" indent="-285750">
              <a:buFontTx/>
              <a:buChar char="-"/>
            </a:pPr>
            <a:r>
              <a:rPr lang="fr-CA" dirty="0">
                <a:latin typeface="Comic Sans MS" panose="030F0702030302020204" pitchFamily="66" charset="0"/>
              </a:rPr>
              <a:t>Des œufs crus </a:t>
            </a:r>
          </a:p>
          <a:p>
            <a:pPr marL="285750" indent="-285750">
              <a:buFontTx/>
              <a:buChar char="-"/>
            </a:pPr>
            <a:r>
              <a:rPr lang="fr-CA" dirty="0">
                <a:latin typeface="Comic Sans MS" panose="030F0702030302020204" pitchFamily="66" charset="0"/>
              </a:rPr>
              <a:t>Des tranches de bacon cru</a:t>
            </a:r>
          </a:p>
          <a:p>
            <a:pPr marL="285750" indent="-285750">
              <a:buFontTx/>
              <a:buChar char="-"/>
            </a:pPr>
            <a:r>
              <a:rPr lang="fr-CA" dirty="0">
                <a:latin typeface="Comic Sans MS" panose="030F0702030302020204" pitchFamily="66" charset="0"/>
              </a:rPr>
              <a:t>Une poêle</a:t>
            </a:r>
          </a:p>
          <a:p>
            <a:r>
              <a:rPr lang="fr-CA" dirty="0"/>
              <a:t> </a:t>
            </a:r>
          </a:p>
          <a:p>
            <a:endParaRPr lang="fr-CA" dirty="0"/>
          </a:p>
          <a:p>
            <a:endParaRPr lang="fr-CA" dirty="0"/>
          </a:p>
          <a:p>
            <a:endParaRPr lang="en-CA" dirty="0"/>
          </a:p>
        </p:txBody>
      </p:sp>
      <p:sp>
        <p:nvSpPr>
          <p:cNvPr id="6" name="ZoneTexte 5">
            <a:extLst>
              <a:ext uri="{FF2B5EF4-FFF2-40B4-BE49-F238E27FC236}">
                <a16:creationId xmlns:a16="http://schemas.microsoft.com/office/drawing/2014/main" id="{A4F460B9-2049-4398-85E7-425F0A8F45BD}"/>
              </a:ext>
            </a:extLst>
          </p:cNvPr>
          <p:cNvSpPr txBox="1"/>
          <p:nvPr/>
        </p:nvSpPr>
        <p:spPr>
          <a:xfrm>
            <a:off x="3072723" y="3702303"/>
            <a:ext cx="4748503" cy="2585323"/>
          </a:xfrm>
          <a:prstGeom prst="rect">
            <a:avLst/>
          </a:prstGeom>
          <a:noFill/>
        </p:spPr>
        <p:txBody>
          <a:bodyPr wrap="square" rtlCol="0">
            <a:spAutoFit/>
          </a:bodyPr>
          <a:lstStyle/>
          <a:p>
            <a:r>
              <a:rPr lang="fr-CA" dirty="0">
                <a:latin typeface="Comic Sans MS" panose="030F0702030302020204" pitchFamily="66" charset="0"/>
              </a:rPr>
              <a:t>Et maintenant la cuisson:</a:t>
            </a:r>
          </a:p>
          <a:p>
            <a:pPr marL="285750" indent="-285750">
              <a:buFontTx/>
              <a:buChar char="-"/>
            </a:pPr>
            <a:r>
              <a:rPr lang="fr-CA" dirty="0">
                <a:latin typeface="Comic Sans MS" panose="030F0702030302020204" pitchFamily="66" charset="0"/>
              </a:rPr>
              <a:t>Mets le bacon cru dans la poêle et observe bien comment le bacon se </a:t>
            </a:r>
            <a:r>
              <a:rPr lang="fr-CA" b="1" dirty="0">
                <a:latin typeface="Comic Sans MS" panose="030F0702030302020204" pitchFamily="66" charset="0"/>
              </a:rPr>
              <a:t>transforme, la bonne odeur qui se dégage</a:t>
            </a:r>
          </a:p>
          <a:p>
            <a:pPr marL="285750" indent="-285750">
              <a:buFontTx/>
              <a:buChar char="-"/>
            </a:pPr>
            <a:r>
              <a:rPr lang="fr-CA" dirty="0">
                <a:latin typeface="Comic Sans MS" panose="030F0702030302020204" pitchFamily="66" charset="0"/>
              </a:rPr>
              <a:t>Puis, ajoute les œufs à côté et observe bien aussi comment </a:t>
            </a:r>
            <a:r>
              <a:rPr lang="fr-CA" b="1" dirty="0">
                <a:latin typeface="Comic Sans MS" panose="030F0702030302020204" pitchFamily="66" charset="0"/>
              </a:rPr>
              <a:t>ils se transforment en aliment délicieux </a:t>
            </a:r>
          </a:p>
          <a:p>
            <a:pPr marL="285750" indent="-285750">
              <a:buFontTx/>
              <a:buChar char="-"/>
            </a:pPr>
            <a:endParaRPr lang="en-CA" dirty="0"/>
          </a:p>
        </p:txBody>
      </p:sp>
      <p:pic>
        <p:nvPicPr>
          <p:cNvPr id="3078" name="Picture 6" descr="Tranches De Bacon De Porc Cru, Rashers, Jaune D'oeuf En Soucoupe Blanche,  épices Et Grains De Poivre Sur Ardoise Noire Banque D'Images Et Photos  Libres De Droits. Image 77932727.">
            <a:extLst>
              <a:ext uri="{FF2B5EF4-FFF2-40B4-BE49-F238E27FC236}">
                <a16:creationId xmlns:a16="http://schemas.microsoft.com/office/drawing/2014/main" id="{C1F90D33-4F0A-4DB4-AE3C-B491D5147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76" y="160755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cette Oeufs au bacon express">
            <a:extLst>
              <a:ext uri="{FF2B5EF4-FFF2-40B4-BE49-F238E27FC236}">
                <a16:creationId xmlns:a16="http://schemas.microsoft.com/office/drawing/2014/main" id="{60E415CF-779C-4819-BC25-BF159ABD2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9923" y="3356844"/>
            <a:ext cx="2683353" cy="268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0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086692-12E6-4EF1-990E-904EF377B832}"/>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8F034E10-BEC4-4972-9BAC-4C38CBCAD30A}"/>
              </a:ext>
            </a:extLst>
          </p:cNvPr>
          <p:cNvSpPr txBox="1"/>
          <p:nvPr/>
        </p:nvSpPr>
        <p:spPr>
          <a:xfrm>
            <a:off x="648070" y="176427"/>
            <a:ext cx="12011488" cy="707886"/>
          </a:xfrm>
          <a:prstGeom prst="rect">
            <a:avLst/>
          </a:prstGeom>
          <a:noFill/>
        </p:spPr>
        <p:txBody>
          <a:bodyPr wrap="square" rtlCol="0">
            <a:spAutoFit/>
          </a:bodyPr>
          <a:lstStyle/>
          <a:p>
            <a:r>
              <a:rPr lang="fr-CA" sz="4000" dirty="0">
                <a:latin typeface="Comic Sans MS" panose="030F0702030302020204" pitchFamily="66" charset="0"/>
              </a:rPr>
              <a:t>Et maintenant, on réfléchit à notre cuisine !!!</a:t>
            </a:r>
            <a:endParaRPr lang="en-CA" sz="4000" dirty="0">
              <a:latin typeface="Comic Sans MS" panose="030F0702030302020204" pitchFamily="66" charset="0"/>
            </a:endParaRPr>
          </a:p>
        </p:txBody>
      </p:sp>
      <p:sp>
        <p:nvSpPr>
          <p:cNvPr id="5" name="ZoneTexte 4">
            <a:extLst>
              <a:ext uri="{FF2B5EF4-FFF2-40B4-BE49-F238E27FC236}">
                <a16:creationId xmlns:a16="http://schemas.microsoft.com/office/drawing/2014/main" id="{040AE233-ECBE-4640-A068-31560278AA7F}"/>
              </a:ext>
            </a:extLst>
          </p:cNvPr>
          <p:cNvSpPr txBox="1"/>
          <p:nvPr/>
        </p:nvSpPr>
        <p:spPr>
          <a:xfrm>
            <a:off x="455719" y="1436823"/>
            <a:ext cx="10996475" cy="5509200"/>
          </a:xfrm>
          <a:prstGeom prst="rect">
            <a:avLst/>
          </a:prstGeom>
          <a:noFill/>
        </p:spPr>
        <p:txBody>
          <a:bodyPr wrap="square" rtlCol="0">
            <a:spAutoFit/>
          </a:bodyPr>
          <a:lstStyle/>
          <a:p>
            <a:r>
              <a:rPr lang="fr-CA" sz="3200" dirty="0">
                <a:latin typeface="Comic Sans MS" panose="030F0702030302020204" pitchFamily="66" charset="0"/>
              </a:rPr>
              <a:t>En mangeant ton œuf/bacon, discute avec la          personne qui t’accompagne:</a:t>
            </a:r>
          </a:p>
          <a:p>
            <a:endParaRPr lang="fr-CA" sz="2400" dirty="0">
              <a:latin typeface="Comic Sans MS" panose="030F0702030302020204" pitchFamily="66" charset="0"/>
            </a:endParaRPr>
          </a:p>
          <a:p>
            <a:pPr marL="342900" indent="-342900">
              <a:buFont typeface="Arial" panose="020B0604020202020204" pitchFamily="34" charset="0"/>
              <a:buChar char="•"/>
            </a:pPr>
            <a:r>
              <a:rPr lang="fr-CA" sz="2400" dirty="0">
                <a:latin typeface="Comic Sans MS" panose="030F0702030302020204" pitchFamily="66" charset="0"/>
              </a:rPr>
              <a:t>Décrit comment la cuisson a transformé l’œuf et le bacon, des  aliments pas mangeables...  en nourriture délicieuse…. Comment était les aliments avant que tu les fasses cuire ? Étaient-ils mangeables ? De quoi avait-il l’air ? Les aurais-tu mangé crus ???</a:t>
            </a:r>
          </a:p>
          <a:p>
            <a:pPr marL="342900" indent="-342900">
              <a:buFont typeface="Arial" panose="020B0604020202020204" pitchFamily="34" charset="0"/>
              <a:buChar char="•"/>
            </a:pPr>
            <a:endParaRPr lang="fr-CA" sz="2400" dirty="0">
              <a:latin typeface="Comic Sans MS" panose="030F0702030302020204" pitchFamily="66" charset="0"/>
            </a:endParaRPr>
          </a:p>
          <a:p>
            <a:pPr marL="342900" indent="-342900">
              <a:buFont typeface="Arial" panose="020B0604020202020204" pitchFamily="34" charset="0"/>
              <a:buChar char="•"/>
            </a:pPr>
            <a:r>
              <a:rPr lang="fr-CA" sz="2400" dirty="0">
                <a:latin typeface="Comic Sans MS" panose="030F0702030302020204" pitchFamily="66" charset="0"/>
              </a:rPr>
              <a:t>À ton avis, c’est quoi le lien entre ton expérience en cuisine et l’Esprit Saint ???</a:t>
            </a:r>
          </a:p>
          <a:p>
            <a:pPr marL="342900" indent="-342900">
              <a:buFont typeface="Arial" panose="020B0604020202020204" pitchFamily="34" charset="0"/>
              <a:buChar char="•"/>
            </a:pPr>
            <a:endParaRPr lang="fr-CA" sz="2400" dirty="0">
              <a:latin typeface="Comic Sans MS" panose="030F0702030302020204" pitchFamily="66" charset="0"/>
            </a:endParaRPr>
          </a:p>
          <a:p>
            <a:pPr marL="342900" indent="-342900">
              <a:buFont typeface="Arial" panose="020B0604020202020204" pitchFamily="34" charset="0"/>
              <a:buChar char="•"/>
            </a:pPr>
            <a:r>
              <a:rPr lang="fr-CA" sz="2400" dirty="0">
                <a:latin typeface="Comic Sans MS" panose="030F0702030302020204" pitchFamily="66" charset="0"/>
              </a:rPr>
              <a:t>Note tes réflexions dans ton journal de catéchèse. </a:t>
            </a:r>
          </a:p>
          <a:p>
            <a:endParaRPr lang="fr-CA" sz="2400" dirty="0">
              <a:latin typeface="Comic Sans MS" panose="030F0702030302020204" pitchFamily="66" charset="0"/>
            </a:endParaRPr>
          </a:p>
          <a:p>
            <a:endParaRPr lang="en-CA" sz="2400" dirty="0">
              <a:latin typeface="Comic Sans MS" panose="030F0702030302020204" pitchFamily="66" charset="0"/>
            </a:endParaRPr>
          </a:p>
        </p:txBody>
      </p:sp>
      <p:pic>
        <p:nvPicPr>
          <p:cNvPr id="4100" name="Picture 4" descr="Adolescent, parents : maintenir le dialogue | Dossier Familial">
            <a:extLst>
              <a:ext uri="{FF2B5EF4-FFF2-40B4-BE49-F238E27FC236}">
                <a16:creationId xmlns:a16="http://schemas.microsoft.com/office/drawing/2014/main" id="{59A791C0-B2C1-4803-9C0B-864487BF5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607" y="1068483"/>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4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20/01/2021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1" y="410022"/>
            <a:ext cx="12192000" cy="892552"/>
          </a:xfrm>
          <a:prstGeom prst="rect">
            <a:avLst/>
          </a:prstGeom>
          <a:noFill/>
        </p:spPr>
        <p:txBody>
          <a:bodyPr wrap="square" rtlCol="0">
            <a:spAutoFit/>
          </a:bodyPr>
          <a:lstStyle/>
          <a:p>
            <a:r>
              <a:rPr lang="fr-CA" sz="2600" dirty="0">
                <a:latin typeface="Comic Sans MS" panose="030F0702030302020204" pitchFamily="66" charset="0"/>
              </a:rPr>
              <a:t>Tu vois l’Esprit Saint fait la même chose sur toi, que la cuisson sur l’œuf et le bacon !</a:t>
            </a:r>
            <a:endParaRPr lang="en-CA" sz="2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585927" y="1194047"/>
            <a:ext cx="11239129" cy="79406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000" dirty="0">
                <a:latin typeface="Comic Sans MS" panose="030F0702030302020204" pitchFamily="66" charset="0"/>
              </a:rPr>
              <a:t>Avant sa mort, Jésus a promis à ses disciples de leur envoyer </a:t>
            </a:r>
            <a:r>
              <a:rPr lang="fr-CA" sz="2000" b="1" dirty="0">
                <a:latin typeface="Comic Sans MS" panose="030F0702030302020204" pitchFamily="66" charset="0"/>
              </a:rPr>
              <a:t>un autre Défenseur </a:t>
            </a:r>
            <a:r>
              <a:rPr lang="fr-CA" sz="2000" dirty="0">
                <a:latin typeface="Comic Sans MS" panose="030F0702030302020204" pitchFamily="66" charset="0"/>
              </a:rPr>
              <a:t>(Jean 14, 16).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Jésus parlait de </a:t>
            </a:r>
            <a:r>
              <a:rPr lang="fr-CA" sz="2000" b="1" dirty="0">
                <a:latin typeface="Comic Sans MS" panose="030F0702030302020204" pitchFamily="66" charset="0"/>
              </a:rPr>
              <a:t>l’Esprit Saint</a:t>
            </a:r>
            <a:r>
              <a:rPr lang="fr-CA" sz="2000" dirty="0">
                <a:latin typeface="Comic Sans MS" panose="030F0702030302020204" pitchFamily="66" charset="0"/>
              </a:rPr>
              <a:t>: il a été envoyé sur les disciples lors de la </a:t>
            </a:r>
            <a:r>
              <a:rPr lang="fr-CA" sz="2000" b="1" dirty="0">
                <a:latin typeface="Comic Sans MS" panose="030F0702030302020204" pitchFamily="66" charset="0"/>
              </a:rPr>
              <a:t>Pentecôte.</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C’est une force intérieure qui a permis aux apôtres d’évangéliser, d’annoncer la Bonne Nouvelle de Rome jusqu’en Grèce.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Jésus lui-même a reçu l’Esprit Saint lors de son baptême par Jean-Baptiste. Cet esprit a animé Jésus durant toute sa vie publique.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L’Esprit saint est l’esprit d’Amour de Dieu en Personne. L’Esprit Saint est la 3</a:t>
            </a:r>
            <a:r>
              <a:rPr lang="fr-CA" sz="2000" baseline="30000" dirty="0">
                <a:latin typeface="Comic Sans MS" panose="030F0702030302020204" pitchFamily="66" charset="0"/>
              </a:rPr>
              <a:t>e</a:t>
            </a:r>
            <a:r>
              <a:rPr lang="fr-CA" sz="2000" dirty="0">
                <a:latin typeface="Comic Sans MS" panose="030F0702030302020204" pitchFamily="66" charset="0"/>
              </a:rPr>
              <a:t> personne de la Trinité, Dieu père, fils et Saint-Esprit. Les trois personnes de la Trinité sont dans une relation mutuelle d’amour. Dieu Amour agit par son Esprit pour nous transformer.  </a:t>
            </a:r>
          </a:p>
          <a:p>
            <a:pPr marL="285750" indent="-285750">
              <a:lnSpc>
                <a:spcPct val="150000"/>
              </a:lnSpc>
              <a:buFont typeface="Arial" panose="020B0604020202020204" pitchFamily="34" charset="0"/>
              <a:buChar char="•"/>
            </a:pPr>
            <a:endParaRPr lang="fr-CA" sz="2000" dirty="0">
              <a:latin typeface="Comic Sans MS" panose="030F0702030302020204" pitchFamily="66"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a:t>
            </a:r>
          </a:p>
          <a:p>
            <a:endParaRPr lang="fr-CA" dirty="0"/>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2509684543"/>
      </p:ext>
    </p:extLst>
  </p:cSld>
  <p:clrMapOvr>
    <a:masterClrMapping/>
  </p:clrMapOvr>
</p:sld>
</file>

<file path=ppt/theme/theme1.xml><?xml version="1.0" encoding="utf-8"?>
<a:theme xmlns:a="http://schemas.openxmlformats.org/drawingml/2006/main" name="1_RetrospectVTI">
  <a:themeElements>
    <a:clrScheme name="Personnalisé 1">
      <a:dk1>
        <a:srgbClr val="FF0000"/>
      </a:dk1>
      <a:lt1>
        <a:sysClr val="window" lastClr="FFFFFF"/>
      </a:lt1>
      <a:dk2>
        <a:srgbClr val="FF0000"/>
      </a:dk2>
      <a:lt2>
        <a:srgbClr val="FFFFFF"/>
      </a:lt2>
      <a:accent1>
        <a:srgbClr val="FFFFF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70_TF56160789" id="{40A74638-567A-4C9B-92AC-92262F50CE33}" vid="{4EE5C211-F92E-4B7F-99D7-2D674A6AA5E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{9BF86414-16A5-418C-92F5-112984184350}tf56160789_win32</Template>
  <TotalTime>9295</TotalTime>
  <Words>2745</Words>
  <Application>Microsoft Office PowerPoint</Application>
  <PresentationFormat>Grand écran</PresentationFormat>
  <Paragraphs>254</Paragraphs>
  <Slides>26</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Bradley Hand ITC</vt:lpstr>
      <vt:lpstr>Calibri</vt:lpstr>
      <vt:lpstr>Cambria</vt:lpstr>
      <vt:lpstr>Comic Sans MS</vt:lpstr>
      <vt:lpstr>Wingdings</vt:lpstr>
      <vt:lpstr>1_RetrospectVTI</vt:lpstr>
      <vt:lpstr>L’Esprit Saint et les dons de l’Esprit</vt:lpstr>
      <vt:lpstr> Catéchèse 2 </vt:lpstr>
      <vt:lpstr>   </vt:lpstr>
      <vt:lpstr>Pour profiter pleinement de la catéchèse, tu auras besoin</vt:lpstr>
      <vt:lpstr>I- Je vais recevoir l’Esprit Saint</vt:lpstr>
      <vt:lpstr>Présentation PowerPoint</vt:lpstr>
      <vt:lpstr>Présentation PowerPoint</vt:lpstr>
      <vt:lpstr>Présentation PowerPoint</vt:lpstr>
      <vt:lpstr>Présentation PowerPoint</vt:lpstr>
      <vt:lpstr>Présentation PowerPoint</vt:lpstr>
      <vt:lpstr>Présentation PowerPoint</vt:lpstr>
      <vt:lpstr>II- Les dons de l’Esprit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Présentation PowerPoint</vt:lpstr>
      <vt:lpstr>Présentation PowerPoint</vt:lpstr>
      <vt:lpstr>Présentation PowerPoint</vt:lpstr>
      <vt:lpstr>Présentation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veux être confirmé</dc:title>
  <dc:creator>Diane Roy</dc:creator>
  <cp:lastModifiedBy>Caroline Maillet-Rao</cp:lastModifiedBy>
  <cp:revision>43</cp:revision>
  <dcterms:created xsi:type="dcterms:W3CDTF">2020-12-10T17:06:50Z</dcterms:created>
  <dcterms:modified xsi:type="dcterms:W3CDTF">2021-01-20T20:43:50Z</dcterms:modified>
</cp:coreProperties>
</file>