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4" r:id="rId3"/>
    <p:sldId id="262" r:id="rId4"/>
    <p:sldId id="261" r:id="rId5"/>
    <p:sldId id="265" r:id="rId6"/>
    <p:sldId id="268" r:id="rId7"/>
    <p:sldId id="269" r:id="rId8"/>
    <p:sldId id="270" r:id="rId9"/>
    <p:sldId id="267" r:id="rId10"/>
    <p:sldId id="272" r:id="rId11"/>
    <p:sldId id="273" r:id="rId12"/>
    <p:sldId id="274" r:id="rId13"/>
    <p:sldId id="275" r:id="rId14"/>
    <p:sldId id="266" r:id="rId15"/>
    <p:sldId id="271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641A86-FBF4-4831-9FF4-7B487F3492D7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13F8BB-B1B5-4D35-A08C-A275931309FC}" type="datetime1">
              <a:rPr lang="fr-FR" smtClean="0"/>
              <a:t>16/12/2020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A18A1-B72F-49DD-8A51-DC4A9B10C77C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A74DDF-14B3-4359-B246-DC1DC867FD8F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B94D9-FA33-4622-B5B0-3A212B55AFC9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62FBC-E467-46B8-ABE1-98D95CFF2BA6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F64E0A-ACF3-44BD-A54D-C44EDE2996DF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 titre du masque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10B38C-D4F5-42C2-967A-0B7FC97B2621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C9646D-2F82-4FD6-98A1-C2A4C26D0529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Cliquez pour modifier le style du titre du masque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95C77-250B-4737-9E4A-69E5939CBC16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A97361A-7C50-452A-9761-2F2CCDC29838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7E208F8F-9785-4D7E-B2D7-6FB9149CAF24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3CD2423-DC0C-47A2-8916-10643EB35EC9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eceffa.c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XdIGVxZyWA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Ressources%20vid&#233;o%20pour%20les%20ados.ppt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liselyoncentre.fr/" TargetMode="External"/><Relationship Id="rId2" Type="http://schemas.openxmlformats.org/officeDocument/2006/relationships/hyperlink" Target="https://www.bible.com/fr/ap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_1I5kp7aZU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724667" cy="3686015"/>
          </a:xfrm>
        </p:spPr>
        <p:txBody>
          <a:bodyPr rtlCol="0">
            <a:normAutofit/>
          </a:bodyPr>
          <a:lstStyle/>
          <a:p>
            <a:pPr algn="ctr" rtl="0"/>
            <a:r>
              <a:rPr lang="fr-CA" sz="8000" dirty="0"/>
              <a:t>Je </a:t>
            </a:r>
            <a:r>
              <a:rPr lang="fr" dirty="0"/>
              <a:t>veux être </a:t>
            </a:r>
            <a:r>
              <a:rPr lang="fr" sz="8000" dirty="0"/>
              <a:t>confirmé-e</a:t>
            </a:r>
            <a:br>
              <a:rPr lang="fr" sz="8000" dirty="0"/>
            </a:br>
            <a:endParaRPr lang="fr" sz="8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8984" y="4576601"/>
            <a:ext cx="6269347" cy="1021498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fr" sz="2400" b="1" dirty="0">
                <a:solidFill>
                  <a:srgbClr val="002060"/>
                </a:solidFill>
              </a:rPr>
              <a:t>Catéchèse dévelopée par le Céffa pour les paroisses francophones de l’alberta </a:t>
            </a:r>
          </a:p>
        </p:txBody>
      </p:sp>
      <p:pic>
        <p:nvPicPr>
          <p:cNvPr id="5" name="Image 4" descr="Image contenant un bâtiment, un siège, un banc, un côté&#10;&#10;Description générée automatiquemen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5808E04-74B1-481A-8092-E67E64B61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34" y="5675775"/>
            <a:ext cx="1930184" cy="87375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3B3B3BF-E258-4799-8BA7-6B1F51810709}"/>
              </a:ext>
            </a:extLst>
          </p:cNvPr>
          <p:cNvSpPr txBox="1"/>
          <p:nvPr/>
        </p:nvSpPr>
        <p:spPr>
          <a:xfrm>
            <a:off x="7268123" y="6519100"/>
            <a:ext cx="2640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https://www.leceffa.ca/</a:t>
            </a:r>
            <a:endParaRPr lang="fr-C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7CDA13-5AC2-434B-B83C-55676573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1DF3041-790C-48E1-854F-F5E0D11D7C8F}"/>
              </a:ext>
            </a:extLst>
          </p:cNvPr>
          <p:cNvSpPr txBox="1"/>
          <p:nvPr/>
        </p:nvSpPr>
        <p:spPr>
          <a:xfrm>
            <a:off x="16148" y="0"/>
            <a:ext cx="5866291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Ta relation avec Toi-</a:t>
            </a:r>
            <a:r>
              <a:rPr lang="en-CA" sz="2000" b="1" dirty="0" err="1"/>
              <a:t>même</a:t>
            </a:r>
            <a:r>
              <a:rPr lang="en-CA" b="1" dirty="0"/>
              <a:t>:</a:t>
            </a:r>
          </a:p>
          <a:p>
            <a:r>
              <a:rPr lang="en-CA" dirty="0"/>
              <a:t>Comment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sens-tu</a:t>
            </a:r>
            <a:r>
              <a:rPr lang="en-CA" dirty="0"/>
              <a:t> ?</a:t>
            </a:r>
          </a:p>
          <a:p>
            <a:r>
              <a:rPr lang="en-CA" dirty="0" err="1"/>
              <a:t>Intérieurement</a:t>
            </a:r>
            <a:r>
              <a:rPr lang="en-CA" dirty="0"/>
              <a:t> ?</a:t>
            </a:r>
          </a:p>
          <a:p>
            <a:r>
              <a:rPr lang="en-CA" dirty="0" err="1"/>
              <a:t>Quand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es </a:t>
            </a:r>
            <a:r>
              <a:rPr lang="en-CA" dirty="0" err="1"/>
              <a:t>seul</a:t>
            </a:r>
            <a:r>
              <a:rPr lang="en-CA" dirty="0"/>
              <a:t> ?</a:t>
            </a:r>
          </a:p>
          <a:p>
            <a:r>
              <a:rPr lang="en-CA" dirty="0" err="1"/>
              <a:t>Ressens-tu</a:t>
            </a:r>
            <a:r>
              <a:rPr lang="en-CA" dirty="0"/>
              <a:t> un manque ?</a:t>
            </a:r>
          </a:p>
          <a:p>
            <a:r>
              <a:rPr lang="en-CA" dirty="0"/>
              <a:t>Un vide ? </a:t>
            </a:r>
            <a:r>
              <a:rPr lang="en-CA" dirty="0" err="1"/>
              <a:t>Incomplet</a:t>
            </a:r>
            <a:r>
              <a:rPr lang="en-CA" dirty="0"/>
              <a:t> ?</a:t>
            </a:r>
          </a:p>
          <a:p>
            <a:endParaRPr lang="en-CA" dirty="0"/>
          </a:p>
          <a:p>
            <a:r>
              <a:rPr lang="en-CA" dirty="0" err="1"/>
              <a:t>C’est</a:t>
            </a:r>
            <a:r>
              <a:rPr lang="en-CA" dirty="0"/>
              <a:t> normal, car nous </a:t>
            </a:r>
            <a:r>
              <a:rPr lang="en-CA" dirty="0" err="1"/>
              <a:t>nous</a:t>
            </a:r>
            <a:r>
              <a:rPr lang="en-CA" dirty="0"/>
              <a:t> sentons </a:t>
            </a:r>
            <a:r>
              <a:rPr lang="en-CA" dirty="0" err="1"/>
              <a:t>tous</a:t>
            </a:r>
            <a:r>
              <a:rPr lang="en-CA" dirty="0"/>
              <a:t> </a:t>
            </a:r>
            <a:r>
              <a:rPr lang="en-CA" dirty="0" err="1"/>
              <a:t>incomplets</a:t>
            </a:r>
            <a:r>
              <a:rPr lang="en-CA" dirty="0"/>
              <a:t> tant que nous ne </a:t>
            </a:r>
            <a:r>
              <a:rPr lang="en-CA" dirty="0" err="1"/>
              <a:t>sommes</a:t>
            </a:r>
            <a:r>
              <a:rPr lang="en-CA" dirty="0"/>
              <a:t> pas </a:t>
            </a:r>
            <a:r>
              <a:rPr lang="en-CA" dirty="0" err="1"/>
              <a:t>connectés</a:t>
            </a:r>
            <a:r>
              <a:rPr lang="en-CA" dirty="0"/>
              <a:t> à Dieu.</a:t>
            </a:r>
          </a:p>
          <a:p>
            <a:endParaRPr lang="en-CA" dirty="0"/>
          </a:p>
          <a:p>
            <a:r>
              <a:rPr lang="en-CA" dirty="0"/>
              <a:t>Tu es déjà un ENFANT DE DIEU, car </a:t>
            </a:r>
            <a:r>
              <a:rPr lang="en-CA" dirty="0" err="1"/>
              <a:t>tu</a:t>
            </a:r>
            <a:r>
              <a:rPr lang="en-CA" dirty="0"/>
              <a:t> es </a:t>
            </a:r>
            <a:r>
              <a:rPr lang="en-CA" dirty="0" err="1"/>
              <a:t>baptisé</a:t>
            </a:r>
            <a:r>
              <a:rPr lang="en-CA" dirty="0"/>
              <a:t> et </a:t>
            </a:r>
            <a:r>
              <a:rPr lang="en-CA" dirty="0" err="1"/>
              <a:t>tu</a:t>
            </a:r>
            <a:r>
              <a:rPr lang="en-CA" dirty="0"/>
              <a:t> as fait ta première communion et ta première </a:t>
            </a:r>
            <a:r>
              <a:rPr lang="en-CA" dirty="0" err="1"/>
              <a:t>réconciliation</a:t>
            </a:r>
            <a:r>
              <a:rPr lang="en-CA" dirty="0"/>
              <a:t>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as </a:t>
            </a:r>
            <a:r>
              <a:rPr lang="en-CA" dirty="0" err="1"/>
              <a:t>besoin</a:t>
            </a:r>
            <a:r>
              <a:rPr lang="en-CA" dirty="0"/>
              <a:t> de </a:t>
            </a:r>
            <a:r>
              <a:rPr lang="en-CA" dirty="0" err="1"/>
              <a:t>développer</a:t>
            </a:r>
            <a:r>
              <a:rPr lang="en-CA" dirty="0"/>
              <a:t> ta relation avec Dieu.</a:t>
            </a:r>
          </a:p>
          <a:p>
            <a:endParaRPr lang="en-CA" dirty="0"/>
          </a:p>
          <a:p>
            <a:r>
              <a:rPr lang="en-CA" dirty="0"/>
              <a:t>Ton VIDE: DIEU </a:t>
            </a:r>
            <a:r>
              <a:rPr lang="en-CA" dirty="0" err="1"/>
              <a:t>veut</a:t>
            </a:r>
            <a:r>
              <a:rPr lang="en-CA" dirty="0"/>
              <a:t> le </a:t>
            </a:r>
            <a:r>
              <a:rPr lang="en-CA" dirty="0" err="1"/>
              <a:t>combler</a:t>
            </a:r>
            <a:r>
              <a:rPr lang="en-CA" dirty="0"/>
              <a:t> !</a:t>
            </a:r>
          </a:p>
          <a:p>
            <a:endParaRPr lang="en-CA" dirty="0"/>
          </a:p>
          <a:p>
            <a:r>
              <a:rPr lang="en-CA" dirty="0"/>
              <a:t>MÈRE THÉRÉSA </a:t>
            </a:r>
            <a:r>
              <a:rPr lang="en-CA" dirty="0" err="1"/>
              <a:t>disait</a:t>
            </a:r>
            <a:r>
              <a:rPr lang="en-CA" dirty="0"/>
              <a:t>: “</a:t>
            </a:r>
            <a:r>
              <a:rPr lang="en-CA" i="1" dirty="0"/>
              <a:t>Tu </a:t>
            </a:r>
            <a:r>
              <a:rPr lang="en-CA" i="1" dirty="0" err="1"/>
              <a:t>vois</a:t>
            </a:r>
            <a:r>
              <a:rPr lang="en-CA" i="1" dirty="0"/>
              <a:t> des </a:t>
            </a:r>
            <a:r>
              <a:rPr lang="en-CA" i="1" dirty="0" err="1"/>
              <a:t>fils</a:t>
            </a:r>
            <a:r>
              <a:rPr lang="en-CA" i="1" dirty="0"/>
              <a:t> </a:t>
            </a:r>
            <a:r>
              <a:rPr lang="en-CA" i="1" dirty="0" err="1"/>
              <a:t>électriques</a:t>
            </a:r>
            <a:r>
              <a:rPr lang="en-CA" i="1" dirty="0"/>
              <a:t> le long </a:t>
            </a:r>
          </a:p>
          <a:p>
            <a:r>
              <a:rPr lang="en-CA" i="1" dirty="0"/>
              <a:t>des routes. Tant que le </a:t>
            </a:r>
            <a:r>
              <a:rPr lang="en-CA" i="1" dirty="0" err="1"/>
              <a:t>couant</a:t>
            </a:r>
            <a:r>
              <a:rPr lang="en-CA" i="1" dirty="0"/>
              <a:t> ne les </a:t>
            </a:r>
            <a:r>
              <a:rPr lang="en-CA" i="1" dirty="0" err="1"/>
              <a:t>alimentent</a:t>
            </a:r>
            <a:r>
              <a:rPr lang="en-CA" i="1" dirty="0"/>
              <a:t> pas, </a:t>
            </a:r>
          </a:p>
          <a:p>
            <a:r>
              <a:rPr lang="en-CA" i="1" dirty="0"/>
              <a:t>il </a:t>
            </a:r>
            <a:r>
              <a:rPr lang="en-CA" i="1" dirty="0" err="1"/>
              <a:t>n’y</a:t>
            </a:r>
            <a:r>
              <a:rPr lang="en-CA" i="1" dirty="0"/>
              <a:t> a pas de lumière. Le fil, </a:t>
            </a:r>
            <a:r>
              <a:rPr lang="en-CA" i="1" dirty="0" err="1"/>
              <a:t>c’est</a:t>
            </a:r>
            <a:r>
              <a:rPr lang="en-CA" i="1" dirty="0"/>
              <a:t> </a:t>
            </a:r>
            <a:r>
              <a:rPr lang="en-CA" i="1" dirty="0" err="1"/>
              <a:t>toi</a:t>
            </a:r>
            <a:r>
              <a:rPr lang="en-CA" i="1" dirty="0"/>
              <a:t> et </a:t>
            </a:r>
            <a:r>
              <a:rPr lang="en-CA" i="1" dirty="0" err="1"/>
              <a:t>moi</a:t>
            </a:r>
            <a:r>
              <a:rPr lang="en-CA" i="1" dirty="0"/>
              <a:t> ! </a:t>
            </a:r>
          </a:p>
          <a:p>
            <a:r>
              <a:rPr lang="en-CA" i="1" dirty="0"/>
              <a:t>Le courant </a:t>
            </a:r>
            <a:r>
              <a:rPr lang="en-CA" i="1" dirty="0" err="1"/>
              <a:t>c’est</a:t>
            </a:r>
            <a:r>
              <a:rPr lang="en-CA" i="1" dirty="0"/>
              <a:t> Dieu ! Nous </a:t>
            </a:r>
            <a:r>
              <a:rPr lang="en-CA" i="1" dirty="0" err="1"/>
              <a:t>avons</a:t>
            </a:r>
            <a:r>
              <a:rPr lang="en-CA" i="1" dirty="0"/>
              <a:t> le </a:t>
            </a:r>
            <a:r>
              <a:rPr lang="en-CA" i="1" dirty="0" err="1"/>
              <a:t>pouvoir</a:t>
            </a:r>
            <a:r>
              <a:rPr lang="en-CA" i="1" dirty="0"/>
              <a:t> </a:t>
            </a:r>
          </a:p>
          <a:p>
            <a:r>
              <a:rPr lang="en-CA" i="1" dirty="0"/>
              <a:t>de </a:t>
            </a:r>
            <a:r>
              <a:rPr lang="en-CA" i="1" dirty="0" err="1"/>
              <a:t>fairepasser</a:t>
            </a:r>
            <a:r>
              <a:rPr lang="en-CA" i="1" dirty="0"/>
              <a:t> le courant </a:t>
            </a:r>
            <a:r>
              <a:rPr lang="en-CA" i="1" dirty="0" err="1"/>
              <a:t>en</a:t>
            </a:r>
            <a:r>
              <a:rPr lang="en-CA" i="1" dirty="0"/>
              <a:t> nous, et de </a:t>
            </a:r>
            <a:r>
              <a:rPr lang="en-CA" i="1" dirty="0" err="1"/>
              <a:t>produire</a:t>
            </a:r>
            <a:r>
              <a:rPr lang="en-CA" i="1" dirty="0"/>
              <a:t> </a:t>
            </a:r>
          </a:p>
          <a:p>
            <a:r>
              <a:rPr lang="en-CA" i="1" dirty="0" err="1"/>
              <a:t>ainsi</a:t>
            </a:r>
            <a:r>
              <a:rPr lang="en-CA" i="1" dirty="0"/>
              <a:t> la lumière du monde: </a:t>
            </a:r>
            <a:r>
              <a:rPr lang="en-CA" i="1" dirty="0" err="1"/>
              <a:t>Jésus</a:t>
            </a:r>
            <a:r>
              <a:rPr lang="en-CA" i="1" dirty="0"/>
              <a:t>. </a:t>
            </a:r>
          </a:p>
          <a:p>
            <a:r>
              <a:rPr lang="en-CA" i="1" dirty="0"/>
              <a:t>Nous </a:t>
            </a:r>
            <a:r>
              <a:rPr lang="en-CA" i="1" dirty="0" err="1"/>
              <a:t>pouvons</a:t>
            </a:r>
            <a:r>
              <a:rPr lang="en-CA" i="1" dirty="0"/>
              <a:t> refuser et </a:t>
            </a:r>
            <a:r>
              <a:rPr lang="en-CA" i="1" dirty="0" err="1"/>
              <a:t>laisser</a:t>
            </a:r>
            <a:r>
              <a:rPr lang="en-CA" i="1" dirty="0"/>
              <a:t> </a:t>
            </a:r>
            <a:r>
              <a:rPr lang="en-CA" i="1" dirty="0" err="1"/>
              <a:t>alors</a:t>
            </a:r>
            <a:r>
              <a:rPr lang="en-CA" i="1" dirty="0"/>
              <a:t> </a:t>
            </a:r>
            <a:r>
              <a:rPr lang="en-CA" i="1" dirty="0" err="1"/>
              <a:t>gagner</a:t>
            </a:r>
            <a:r>
              <a:rPr lang="en-CA" i="1" dirty="0"/>
              <a:t> </a:t>
            </a:r>
            <a:r>
              <a:rPr lang="en-CA" i="1" dirty="0" err="1"/>
              <a:t>l’obscurité</a:t>
            </a:r>
            <a:r>
              <a:rPr lang="en-CA" i="1" dirty="0"/>
              <a:t>.”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fr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098ACC-0CCA-4C66-8B15-4940245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10" y="152862"/>
            <a:ext cx="2249199" cy="14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mme, Belle, Jeune Fille, Couché">
            <a:extLst>
              <a:ext uri="{FF2B5EF4-FFF2-40B4-BE49-F238E27FC236}">
                <a16:creationId xmlns:a16="http://schemas.microsoft.com/office/drawing/2014/main" id="{5238009F-9025-401E-A100-77F2D392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036" y="1817945"/>
            <a:ext cx="2246990" cy="14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9B7D09B-4FAB-4F57-9F52-C289B474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26" y="0"/>
            <a:ext cx="2249200" cy="14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D3A6897-5449-4ADB-80A5-90E3D0D9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337" y="1594681"/>
            <a:ext cx="1907764" cy="12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1E0AEA-AF57-4529-AFE6-BCDEBB1FEACD}"/>
              </a:ext>
            </a:extLst>
          </p:cNvPr>
          <p:cNvSpPr txBox="1"/>
          <p:nvPr/>
        </p:nvSpPr>
        <p:spPr>
          <a:xfrm>
            <a:off x="6387943" y="3451223"/>
            <a:ext cx="571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Maintenant</a:t>
            </a:r>
            <a:r>
              <a:rPr lang="en-CA" dirty="0"/>
              <a:t>, </a:t>
            </a:r>
            <a:r>
              <a:rPr lang="en-CA" dirty="0" err="1"/>
              <a:t>écoute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chant et </a:t>
            </a:r>
            <a:r>
              <a:rPr lang="en-CA" dirty="0" err="1"/>
              <a:t>laisser</a:t>
            </a:r>
            <a:r>
              <a:rPr lang="en-CA" dirty="0"/>
              <a:t> Dieu </a:t>
            </a:r>
            <a:r>
              <a:rPr lang="en-CA" dirty="0" err="1"/>
              <a:t>habiter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toi</a:t>
            </a:r>
            <a:r>
              <a:rPr lang="en-CA" dirty="0"/>
              <a:t> !</a:t>
            </a:r>
            <a:endParaRPr lang="fr-CA" dirty="0"/>
          </a:p>
        </p:txBody>
      </p:sp>
      <p:pic>
        <p:nvPicPr>
          <p:cNvPr id="5" name="Média en ligne 4" title="Glorious -  Enfant de Dieu - album : &quot;Promesse&quot;">
            <a:hlinkClick r:id="" action="ppaction://media"/>
            <a:extLst>
              <a:ext uri="{FF2B5EF4-FFF2-40B4-BE49-F238E27FC236}">
                <a16:creationId xmlns:a16="http://schemas.microsoft.com/office/drawing/2014/main" id="{3C6FCDBB-4B4E-4816-AF47-23E4290341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096036" y="3901887"/>
            <a:ext cx="4111266" cy="2322865"/>
          </a:xfrm>
          <a:prstGeom prst="rect">
            <a:avLst/>
          </a:prstGeom>
        </p:spPr>
      </p:pic>
      <p:pic>
        <p:nvPicPr>
          <p:cNvPr id="1036" name="Picture 12" descr="Mère Teresa : tout sauf une sainte... | UdeMNouvelles">
            <a:extLst>
              <a:ext uri="{FF2B5EF4-FFF2-40B4-BE49-F238E27FC236}">
                <a16:creationId xmlns:a16="http://schemas.microsoft.com/office/drawing/2014/main" id="{711508F7-0D92-4864-8121-CB359F69F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5" y="5188474"/>
            <a:ext cx="1214642" cy="7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FED76C-10F6-44A7-A9FB-FD6659FC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pic>
        <p:nvPicPr>
          <p:cNvPr id="3" name="Picture 8" descr="Les Enfants, Silhouette, Cheers">
            <a:extLst>
              <a:ext uri="{FF2B5EF4-FFF2-40B4-BE49-F238E27FC236}">
                <a16:creationId xmlns:a16="http://schemas.microsoft.com/office/drawing/2014/main" id="{A6C67B23-C837-4482-988C-88C39414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7" y="1538936"/>
            <a:ext cx="4646212" cy="30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1119B13-E10B-43F1-BDDC-14984D0B8229}"/>
              </a:ext>
            </a:extLst>
          </p:cNvPr>
          <p:cNvSpPr txBox="1"/>
          <p:nvPr/>
        </p:nvSpPr>
        <p:spPr>
          <a:xfrm>
            <a:off x="5701331" y="46037"/>
            <a:ext cx="649066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Ta relation avec Dieu</a:t>
            </a:r>
            <a:r>
              <a:rPr lang="en-CA" b="1" dirty="0"/>
              <a:t>:</a:t>
            </a:r>
          </a:p>
          <a:p>
            <a:endParaRPr lang="en-CA" dirty="0"/>
          </a:p>
          <a:p>
            <a:r>
              <a:rPr lang="en-CA" dirty="0"/>
              <a:t>Si </a:t>
            </a:r>
            <a:r>
              <a:rPr lang="en-CA" dirty="0" err="1"/>
              <a:t>tu</a:t>
            </a:r>
            <a:r>
              <a:rPr lang="en-CA" dirty="0"/>
              <a:t> laisses Dieu </a:t>
            </a:r>
            <a:r>
              <a:rPr lang="en-CA" dirty="0" err="1"/>
              <a:t>habiter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toi</a:t>
            </a:r>
            <a:r>
              <a:rPr lang="en-CA" dirty="0"/>
              <a:t>, Dieu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promet</a:t>
            </a:r>
            <a:r>
              <a:rPr lang="en-CA" dirty="0"/>
              <a:t> de faire de </a:t>
            </a:r>
            <a:r>
              <a:rPr lang="en-CA" dirty="0" err="1"/>
              <a:t>toi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personne</a:t>
            </a:r>
            <a:r>
              <a:rPr lang="en-CA" dirty="0"/>
              <a:t> forte, libre, </a:t>
            </a:r>
            <a:r>
              <a:rPr lang="en-CA" dirty="0" err="1"/>
              <a:t>rayonnante</a:t>
            </a:r>
            <a:r>
              <a:rPr lang="en-CA" dirty="0"/>
              <a:t>, </a:t>
            </a:r>
            <a:r>
              <a:rPr lang="en-CA" dirty="0" err="1"/>
              <a:t>aimante</a:t>
            </a:r>
            <a:r>
              <a:rPr lang="en-CA" dirty="0"/>
              <a:t>, </a:t>
            </a:r>
            <a:r>
              <a:rPr lang="en-CA" dirty="0" err="1"/>
              <a:t>créative</a:t>
            </a:r>
            <a:r>
              <a:rPr lang="en-CA" dirty="0"/>
              <a:t>, </a:t>
            </a:r>
            <a:r>
              <a:rPr lang="en-CA" dirty="0" err="1"/>
              <a:t>chaleureuse</a:t>
            </a:r>
            <a:r>
              <a:rPr lang="en-CA" dirty="0"/>
              <a:t>, attentive, </a:t>
            </a:r>
            <a:r>
              <a:rPr lang="en-CA" dirty="0" err="1"/>
              <a:t>combattante</a:t>
            </a:r>
            <a:r>
              <a:rPr lang="en-CA" dirty="0"/>
              <a:t> pour le bien, </a:t>
            </a:r>
            <a:r>
              <a:rPr lang="en-CA" dirty="0" err="1"/>
              <a:t>refusant</a:t>
            </a:r>
            <a:r>
              <a:rPr lang="en-CA" dirty="0"/>
              <a:t> le mal ! </a:t>
            </a:r>
          </a:p>
          <a:p>
            <a:endParaRPr lang="en-CA" dirty="0"/>
          </a:p>
          <a:p>
            <a:r>
              <a:rPr lang="en-CA" b="1" dirty="0"/>
              <a:t>Est-</a:t>
            </a:r>
            <a:r>
              <a:rPr lang="en-CA" b="1" dirty="0" err="1"/>
              <a:t>ce</a:t>
            </a:r>
            <a:r>
              <a:rPr lang="en-CA" b="1" dirty="0"/>
              <a:t> que </a:t>
            </a:r>
            <a:r>
              <a:rPr lang="en-CA" b="1" dirty="0" err="1"/>
              <a:t>c’est</a:t>
            </a:r>
            <a:r>
              <a:rPr lang="en-CA" b="1" dirty="0"/>
              <a:t> </a:t>
            </a:r>
            <a:r>
              <a:rPr lang="en-CA" b="1" dirty="0" err="1"/>
              <a:t>ce</a:t>
            </a:r>
            <a:r>
              <a:rPr lang="en-CA" b="1" dirty="0"/>
              <a:t> que </a:t>
            </a:r>
            <a:r>
              <a:rPr lang="en-CA" b="1" dirty="0" err="1"/>
              <a:t>tu</a:t>
            </a:r>
            <a:r>
              <a:rPr lang="en-CA" b="1" dirty="0"/>
              <a:t> </a:t>
            </a:r>
            <a:r>
              <a:rPr lang="en-CA" b="1" dirty="0" err="1"/>
              <a:t>veux</a:t>
            </a:r>
            <a:r>
              <a:rPr lang="en-CA" b="1" dirty="0"/>
              <a:t> </a:t>
            </a:r>
            <a:r>
              <a:rPr lang="en-CA" b="1" dirty="0" err="1"/>
              <a:t>devenir</a:t>
            </a:r>
            <a:r>
              <a:rPr lang="en-CA" b="1" dirty="0"/>
              <a:t> ?</a:t>
            </a:r>
            <a:br>
              <a:rPr lang="en-CA" dirty="0"/>
            </a:br>
            <a:endParaRPr lang="en-CA" dirty="0"/>
          </a:p>
          <a:p>
            <a:r>
              <a:rPr lang="en-CA" dirty="0"/>
              <a:t>Pour vivre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étroite</a:t>
            </a:r>
            <a:r>
              <a:rPr lang="en-CA" dirty="0"/>
              <a:t> connexion avec Dieu, </a:t>
            </a:r>
            <a:r>
              <a:rPr lang="en-CA" dirty="0" err="1"/>
              <a:t>reste</a:t>
            </a:r>
            <a:r>
              <a:rPr lang="en-CA" dirty="0"/>
              <a:t> </a:t>
            </a:r>
            <a:r>
              <a:rPr lang="en-CA" dirty="0" err="1"/>
              <a:t>toujours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dialogue avec </a:t>
            </a:r>
            <a:r>
              <a:rPr lang="en-CA" dirty="0" err="1"/>
              <a:t>lui</a:t>
            </a:r>
            <a:r>
              <a:rPr lang="en-CA" dirty="0"/>
              <a:t>. </a:t>
            </a:r>
            <a:r>
              <a:rPr lang="en-CA" dirty="0" err="1"/>
              <a:t>Personne</a:t>
            </a:r>
            <a:r>
              <a:rPr lang="en-CA" dirty="0"/>
              <a:t> ne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construire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relation avec Dieu </a:t>
            </a:r>
            <a:r>
              <a:rPr lang="en-CA" dirty="0" err="1"/>
              <a:t>s’il</a:t>
            </a:r>
            <a:r>
              <a:rPr lang="en-CA" dirty="0"/>
              <a:t> ne </a:t>
            </a:r>
            <a:r>
              <a:rPr lang="en-CA" dirty="0" err="1"/>
              <a:t>lui</a:t>
            </a:r>
            <a:r>
              <a:rPr lang="en-CA" dirty="0"/>
              <a:t> parle pas.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Tu </a:t>
            </a:r>
            <a:r>
              <a:rPr lang="en-CA" dirty="0" err="1"/>
              <a:t>peux</a:t>
            </a:r>
            <a:r>
              <a:rPr lang="en-CA" dirty="0"/>
              <a:t> prier avec la Bible: </a:t>
            </a:r>
            <a:r>
              <a:rPr lang="en-CA" dirty="0" err="1"/>
              <a:t>écoute</a:t>
            </a:r>
            <a:r>
              <a:rPr lang="en-CA" dirty="0"/>
              <a:t> Dieu </a:t>
            </a:r>
            <a:r>
              <a:rPr lang="en-CA" dirty="0" err="1"/>
              <a:t>parler</a:t>
            </a:r>
            <a:r>
              <a:rPr lang="en-CA" dirty="0"/>
              <a:t> à ton Coeur et </a:t>
            </a:r>
            <a:r>
              <a:rPr lang="en-CA" dirty="0" err="1"/>
              <a:t>découvre</a:t>
            </a:r>
            <a:r>
              <a:rPr lang="en-CA" dirty="0"/>
              <a:t> comment il </a:t>
            </a:r>
            <a:r>
              <a:rPr lang="en-CA" dirty="0" err="1"/>
              <a:t>te</a:t>
            </a:r>
            <a:r>
              <a:rPr lang="en-CA" dirty="0"/>
              <a:t> parle à travers </a:t>
            </a:r>
            <a:r>
              <a:rPr lang="en-CA" dirty="0" err="1"/>
              <a:t>sa</a:t>
            </a:r>
            <a:r>
              <a:rPr lang="en-CA" dirty="0"/>
              <a:t> parole.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Tu </a:t>
            </a:r>
            <a:r>
              <a:rPr lang="en-CA" dirty="0" err="1"/>
              <a:t>peux</a:t>
            </a:r>
            <a:r>
              <a:rPr lang="en-CA" dirty="0"/>
              <a:t> </a:t>
            </a:r>
            <a:r>
              <a:rPr lang="en-CA" dirty="0" err="1"/>
              <a:t>aussi</a:t>
            </a:r>
            <a:r>
              <a:rPr lang="en-CA" dirty="0"/>
              <a:t> prier le Notre Père, le Je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salut</a:t>
            </a:r>
            <a:r>
              <a:rPr lang="en-CA" dirty="0"/>
              <a:t> Marie, prier le </a:t>
            </a:r>
            <a:r>
              <a:rPr lang="en-CA" dirty="0" err="1"/>
              <a:t>chapelet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Prends</a:t>
            </a:r>
            <a:r>
              <a:rPr lang="en-CA" dirty="0"/>
              <a:t> </a:t>
            </a:r>
            <a:r>
              <a:rPr lang="en-CA" dirty="0" err="1"/>
              <a:t>aussi</a:t>
            </a:r>
            <a:r>
              <a:rPr lang="en-CA" dirty="0"/>
              <a:t> le temps de </a:t>
            </a:r>
            <a:r>
              <a:rPr lang="en-CA" dirty="0" err="1"/>
              <a:t>lui</a:t>
            </a:r>
            <a:r>
              <a:rPr lang="en-CA" dirty="0"/>
              <a:t> dire tout </a:t>
            </a:r>
            <a:r>
              <a:rPr lang="en-CA" dirty="0" err="1"/>
              <a:t>ce</a:t>
            </a:r>
            <a:r>
              <a:rPr lang="en-CA" dirty="0"/>
              <a:t> qui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tient</a:t>
            </a:r>
            <a:r>
              <a:rPr lang="en-CA" dirty="0"/>
              <a:t> à </a:t>
            </a:r>
            <a:r>
              <a:rPr lang="en-CA" dirty="0" err="1"/>
              <a:t>coeur</a:t>
            </a:r>
            <a:r>
              <a:rPr lang="en-CA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b="1" dirty="0"/>
              <a:t>Si </a:t>
            </a:r>
            <a:r>
              <a:rPr lang="en-CA" b="1" dirty="0" err="1"/>
              <a:t>tu</a:t>
            </a:r>
            <a:r>
              <a:rPr lang="en-CA" b="1" dirty="0"/>
              <a:t> </a:t>
            </a:r>
            <a:r>
              <a:rPr lang="en-CA" b="1" dirty="0" err="1"/>
              <a:t>choisis</a:t>
            </a:r>
            <a:r>
              <a:rPr lang="en-CA" b="1" dirty="0"/>
              <a:t> de vivre ta vie </a:t>
            </a:r>
            <a:r>
              <a:rPr lang="en-CA" b="1" dirty="0" err="1"/>
              <a:t>en</a:t>
            </a:r>
            <a:r>
              <a:rPr lang="en-CA" b="1" dirty="0"/>
              <a:t> </a:t>
            </a:r>
            <a:r>
              <a:rPr lang="en-CA" b="1" dirty="0" err="1"/>
              <a:t>étroite</a:t>
            </a:r>
            <a:r>
              <a:rPr lang="en-CA" b="1" dirty="0"/>
              <a:t> connexion avec Dieu, Dieu </a:t>
            </a:r>
            <a:r>
              <a:rPr lang="en-CA" b="1" dirty="0" err="1"/>
              <a:t>te</a:t>
            </a:r>
            <a:r>
              <a:rPr lang="en-CA" b="1" dirty="0"/>
              <a:t> </a:t>
            </a:r>
            <a:r>
              <a:rPr lang="en-CA" b="1" dirty="0" err="1"/>
              <a:t>promet</a:t>
            </a:r>
            <a:r>
              <a:rPr lang="en-CA" b="1" dirty="0"/>
              <a:t> de </a:t>
            </a:r>
            <a:r>
              <a:rPr lang="en-CA" b="1" dirty="0" err="1"/>
              <a:t>te</a:t>
            </a:r>
            <a:r>
              <a:rPr lang="en-CA" b="1" dirty="0"/>
              <a:t> donner </a:t>
            </a:r>
            <a:r>
              <a:rPr lang="en-CA" b="1" dirty="0" err="1"/>
              <a:t>sa</a:t>
            </a:r>
            <a:r>
              <a:rPr lang="en-CA" b="1" dirty="0"/>
              <a:t> force qui </a:t>
            </a:r>
            <a:r>
              <a:rPr lang="en-CA" b="1" dirty="0" err="1"/>
              <a:t>passera</a:t>
            </a:r>
            <a:r>
              <a:rPr lang="en-CA" b="1" dirty="0"/>
              <a:t> </a:t>
            </a:r>
            <a:r>
              <a:rPr lang="en-CA" b="1" dirty="0" err="1"/>
              <a:t>en</a:t>
            </a:r>
            <a:r>
              <a:rPr lang="en-CA" b="1" dirty="0"/>
              <a:t> </a:t>
            </a:r>
            <a:r>
              <a:rPr lang="en-CA" b="1" dirty="0" err="1"/>
              <a:t>toi</a:t>
            </a:r>
            <a:r>
              <a:rPr lang="en-CA" b="1" dirty="0"/>
              <a:t>, </a:t>
            </a:r>
            <a:r>
              <a:rPr lang="en-CA" b="1" dirty="0" err="1"/>
              <a:t>comme</a:t>
            </a:r>
            <a:r>
              <a:rPr lang="en-CA" b="1" dirty="0"/>
              <a:t> le courant </a:t>
            </a:r>
            <a:r>
              <a:rPr lang="en-CA" b="1" dirty="0" err="1"/>
              <a:t>électrique</a:t>
            </a:r>
            <a:r>
              <a:rPr lang="en-CA" b="1" dirty="0"/>
              <a:t> ! Il </a:t>
            </a:r>
            <a:r>
              <a:rPr lang="en-CA" b="1" dirty="0" err="1"/>
              <a:t>te</a:t>
            </a:r>
            <a:r>
              <a:rPr lang="en-CA" b="1" dirty="0"/>
              <a:t> </a:t>
            </a:r>
            <a:r>
              <a:rPr lang="en-CA" b="1" dirty="0" err="1"/>
              <a:t>promet</a:t>
            </a:r>
            <a:r>
              <a:rPr lang="en-CA" b="1" dirty="0"/>
              <a:t> de changer ta tristesse </a:t>
            </a:r>
            <a:r>
              <a:rPr lang="en-CA" b="1" dirty="0" err="1"/>
              <a:t>en</a:t>
            </a:r>
            <a:r>
              <a:rPr lang="en-CA" b="1" dirty="0"/>
              <a:t> joie, </a:t>
            </a:r>
            <a:r>
              <a:rPr lang="en-CA" b="1" dirty="0" err="1"/>
              <a:t>tes</a:t>
            </a:r>
            <a:r>
              <a:rPr lang="en-CA" b="1" dirty="0"/>
              <a:t> </a:t>
            </a:r>
            <a:r>
              <a:rPr lang="en-CA" b="1" dirty="0" err="1"/>
              <a:t>doutes</a:t>
            </a:r>
            <a:r>
              <a:rPr lang="en-CA" b="1" dirty="0"/>
              <a:t> </a:t>
            </a:r>
            <a:r>
              <a:rPr lang="en-CA" b="1" dirty="0" err="1"/>
              <a:t>en</a:t>
            </a:r>
            <a:r>
              <a:rPr lang="en-CA" b="1" dirty="0"/>
              <a:t> certitudes. Il a </a:t>
            </a:r>
            <a:r>
              <a:rPr lang="en-CA" b="1" dirty="0" err="1"/>
              <a:t>une</a:t>
            </a:r>
            <a:r>
              <a:rPr lang="en-CA" b="1" dirty="0"/>
              <a:t> mission pour </a:t>
            </a:r>
            <a:r>
              <a:rPr lang="en-CA" b="1" dirty="0" err="1"/>
              <a:t>toi</a:t>
            </a:r>
            <a:r>
              <a:rPr lang="en-CA" b="1" dirty="0"/>
              <a:t> qui </a:t>
            </a:r>
            <a:r>
              <a:rPr lang="en-CA" b="1" dirty="0" err="1"/>
              <a:t>te</a:t>
            </a:r>
            <a:r>
              <a:rPr lang="en-CA" b="1" dirty="0"/>
              <a:t> </a:t>
            </a:r>
            <a:r>
              <a:rPr lang="en-CA" b="1" dirty="0" err="1"/>
              <a:t>rendra</a:t>
            </a:r>
            <a:r>
              <a:rPr lang="en-CA" b="1" dirty="0"/>
              <a:t> </a:t>
            </a:r>
            <a:r>
              <a:rPr lang="en-CA" b="1" dirty="0" err="1"/>
              <a:t>heureux</a:t>
            </a:r>
            <a:r>
              <a:rPr lang="en-CA" b="1" dirty="0"/>
              <a:t> 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0055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8677B2-572D-4282-8DDA-54DFC7EB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CB6404-83C2-4656-858D-CF722C6B5694}"/>
              </a:ext>
            </a:extLst>
          </p:cNvPr>
          <p:cNvSpPr txBox="1"/>
          <p:nvPr/>
        </p:nvSpPr>
        <p:spPr>
          <a:xfrm>
            <a:off x="199029" y="117599"/>
            <a:ext cx="649066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Ta relation avec les </a:t>
            </a:r>
            <a:r>
              <a:rPr lang="en-CA" sz="2000" b="1" dirty="0" err="1"/>
              <a:t>autres</a:t>
            </a:r>
            <a:r>
              <a:rPr lang="en-CA" sz="2000" b="1" dirty="0"/>
              <a:t> </a:t>
            </a:r>
            <a:r>
              <a:rPr lang="en-CA" b="1" dirty="0"/>
              <a:t>:</a:t>
            </a:r>
          </a:p>
          <a:p>
            <a:endParaRPr lang="en-CA" dirty="0"/>
          </a:p>
          <a:p>
            <a:r>
              <a:rPr lang="en-CA" b="1" dirty="0"/>
              <a:t>Poses-</a:t>
            </a:r>
            <a:r>
              <a:rPr lang="en-CA" b="1" dirty="0" err="1"/>
              <a:t>toi</a:t>
            </a:r>
            <a:r>
              <a:rPr lang="en-CA" b="1" dirty="0"/>
              <a:t> </a:t>
            </a:r>
            <a:r>
              <a:rPr lang="en-CA" b="1" dirty="0" err="1"/>
              <a:t>ces</a:t>
            </a:r>
            <a:r>
              <a:rPr lang="en-CA" b="1" dirty="0"/>
              <a:t> questions:</a:t>
            </a:r>
          </a:p>
          <a:p>
            <a:endParaRPr lang="en-CA" b="1" dirty="0"/>
          </a:p>
          <a:p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suis</a:t>
            </a:r>
            <a:r>
              <a:rPr lang="en-CA" dirty="0"/>
              <a:t>-je dans ma relation aux </a:t>
            </a:r>
            <a:r>
              <a:rPr lang="en-CA" dirty="0" err="1"/>
              <a:t>autres</a:t>
            </a:r>
            <a:r>
              <a:rPr lang="en-CA" dirty="0"/>
              <a:t> ?</a:t>
            </a:r>
          </a:p>
          <a:p>
            <a:r>
              <a:rPr lang="en-CA" dirty="0"/>
              <a:t>Est-</a:t>
            </a:r>
            <a:r>
              <a:rPr lang="en-CA" dirty="0" err="1"/>
              <a:t>ce</a:t>
            </a:r>
            <a:r>
              <a:rPr lang="en-CA" dirty="0"/>
              <a:t> que je </a:t>
            </a:r>
            <a:r>
              <a:rPr lang="en-CA" dirty="0" err="1"/>
              <a:t>suis</a:t>
            </a:r>
            <a:r>
              <a:rPr lang="en-CA" dirty="0"/>
              <a:t> </a:t>
            </a:r>
            <a:r>
              <a:rPr lang="en-CA" dirty="0" err="1"/>
              <a:t>toujours</a:t>
            </a:r>
            <a:r>
              <a:rPr lang="en-CA" dirty="0"/>
              <a:t> fin(e) avec </a:t>
            </a:r>
            <a:r>
              <a:rPr lang="en-CA" dirty="0" err="1"/>
              <a:t>mes</a:t>
            </a:r>
            <a:r>
              <a:rPr lang="en-CA" dirty="0"/>
              <a:t> </a:t>
            </a:r>
            <a:r>
              <a:rPr lang="en-CA" dirty="0" err="1"/>
              <a:t>amis</a:t>
            </a:r>
            <a:r>
              <a:rPr lang="en-CA" dirty="0"/>
              <a:t> ?</a:t>
            </a:r>
          </a:p>
          <a:p>
            <a:r>
              <a:rPr lang="en-CA" dirty="0"/>
              <a:t>Comment </a:t>
            </a:r>
            <a:r>
              <a:rPr lang="en-CA" dirty="0" err="1"/>
              <a:t>est-ce</a:t>
            </a:r>
            <a:r>
              <a:rPr lang="en-CA" dirty="0"/>
              <a:t> que je me </a:t>
            </a:r>
            <a:r>
              <a:rPr lang="en-CA" dirty="0" err="1"/>
              <a:t>comporte</a:t>
            </a:r>
            <a:r>
              <a:rPr lang="en-CA" dirty="0"/>
              <a:t> avec </a:t>
            </a:r>
            <a:r>
              <a:rPr lang="en-CA" dirty="0" err="1"/>
              <a:t>ceux</a:t>
            </a:r>
            <a:r>
              <a:rPr lang="en-CA" dirty="0"/>
              <a:t> que je ne </a:t>
            </a:r>
            <a:r>
              <a:rPr lang="en-CA" dirty="0" err="1"/>
              <a:t>connais</a:t>
            </a:r>
            <a:r>
              <a:rPr lang="en-CA" dirty="0"/>
              <a:t> pas ? </a:t>
            </a:r>
          </a:p>
          <a:p>
            <a:r>
              <a:rPr lang="en-CA" dirty="0" err="1"/>
              <a:t>Suis</a:t>
            </a:r>
            <a:r>
              <a:rPr lang="en-CA" dirty="0"/>
              <a:t>-je capable de me faire des nouveaux </a:t>
            </a:r>
            <a:r>
              <a:rPr lang="en-CA" dirty="0" err="1"/>
              <a:t>amis</a:t>
            </a:r>
            <a:r>
              <a:rPr lang="en-CA" dirty="0"/>
              <a:t> ?</a:t>
            </a:r>
          </a:p>
          <a:p>
            <a:r>
              <a:rPr lang="en-CA" dirty="0"/>
              <a:t>Comment </a:t>
            </a:r>
            <a:r>
              <a:rPr lang="en-CA" dirty="0" err="1"/>
              <a:t>est-ce</a:t>
            </a:r>
            <a:r>
              <a:rPr lang="en-CA" dirty="0"/>
              <a:t> que je me </a:t>
            </a:r>
            <a:r>
              <a:rPr lang="en-CA" dirty="0" err="1"/>
              <a:t>comporte</a:t>
            </a:r>
            <a:r>
              <a:rPr lang="en-CA" dirty="0"/>
              <a:t> avec </a:t>
            </a:r>
            <a:r>
              <a:rPr lang="en-CA" dirty="0" err="1"/>
              <a:t>ceux</a:t>
            </a:r>
            <a:r>
              <a:rPr lang="en-CA" dirty="0"/>
              <a:t> que je </a:t>
            </a:r>
            <a:r>
              <a:rPr lang="en-CA" dirty="0" err="1"/>
              <a:t>n’aime</a:t>
            </a:r>
            <a:r>
              <a:rPr lang="en-CA" dirty="0"/>
              <a:t> pas ?</a:t>
            </a:r>
          </a:p>
          <a:p>
            <a:r>
              <a:rPr lang="en-CA" dirty="0"/>
              <a:t>Est-</a:t>
            </a:r>
            <a:r>
              <a:rPr lang="en-CA" dirty="0" err="1"/>
              <a:t>ce</a:t>
            </a:r>
            <a:r>
              <a:rPr lang="en-CA" dirty="0"/>
              <a:t> que </a:t>
            </a:r>
            <a:r>
              <a:rPr lang="en-CA" dirty="0" err="1"/>
              <a:t>j’ai</a:t>
            </a:r>
            <a:r>
              <a:rPr lang="en-CA" dirty="0"/>
              <a:t> déjà </a:t>
            </a:r>
            <a:r>
              <a:rPr lang="en-CA" dirty="0" err="1"/>
              <a:t>intimidé</a:t>
            </a:r>
            <a:r>
              <a:rPr lang="en-CA" dirty="0"/>
              <a:t> </a:t>
            </a:r>
            <a:r>
              <a:rPr lang="en-CA" dirty="0" err="1"/>
              <a:t>quelqu’un</a:t>
            </a:r>
            <a:r>
              <a:rPr lang="en-CA" dirty="0"/>
              <a:t> ?</a:t>
            </a:r>
          </a:p>
          <a:p>
            <a:r>
              <a:rPr lang="en-CA" dirty="0"/>
              <a:t>Est-</a:t>
            </a:r>
            <a:r>
              <a:rPr lang="en-CA" dirty="0" err="1"/>
              <a:t>ce</a:t>
            </a:r>
            <a:r>
              <a:rPr lang="en-CA" dirty="0"/>
              <a:t> que je me </a:t>
            </a:r>
            <a:r>
              <a:rPr lang="en-CA" dirty="0" err="1"/>
              <a:t>suis</a:t>
            </a:r>
            <a:r>
              <a:rPr lang="en-CA" dirty="0"/>
              <a:t> déjà fait </a:t>
            </a:r>
            <a:r>
              <a:rPr lang="en-CA" dirty="0" err="1"/>
              <a:t>intimidé</a:t>
            </a:r>
            <a:r>
              <a:rPr lang="en-CA" dirty="0"/>
              <a:t> ?</a:t>
            </a:r>
          </a:p>
          <a:p>
            <a:r>
              <a:rPr lang="en-CA" dirty="0"/>
              <a:t>Et </a:t>
            </a:r>
            <a:r>
              <a:rPr lang="en-CA" dirty="0" err="1"/>
              <a:t>mes</a:t>
            </a:r>
            <a:r>
              <a:rPr lang="en-CA" dirty="0"/>
              <a:t> parents, </a:t>
            </a:r>
            <a:r>
              <a:rPr lang="en-CA" dirty="0" err="1"/>
              <a:t>mes</a:t>
            </a:r>
            <a:r>
              <a:rPr lang="en-CA" dirty="0"/>
              <a:t> frères, </a:t>
            </a:r>
            <a:r>
              <a:rPr lang="en-CA" dirty="0" err="1"/>
              <a:t>mes</a:t>
            </a:r>
            <a:r>
              <a:rPr lang="en-CA" dirty="0"/>
              <a:t> </a:t>
            </a:r>
            <a:r>
              <a:rPr lang="en-CA" dirty="0" err="1"/>
              <a:t>soeurs</a:t>
            </a:r>
            <a:r>
              <a:rPr lang="en-CA" dirty="0"/>
              <a:t>, </a:t>
            </a:r>
            <a:r>
              <a:rPr lang="en-CA" dirty="0" err="1"/>
              <a:t>est-ce</a:t>
            </a:r>
            <a:r>
              <a:rPr lang="en-CA" dirty="0"/>
              <a:t> que </a:t>
            </a:r>
            <a:r>
              <a:rPr lang="en-CA" dirty="0" err="1"/>
              <a:t>j’ai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bonne relation avec </a:t>
            </a:r>
            <a:r>
              <a:rPr lang="en-CA" dirty="0" err="1"/>
              <a:t>eux</a:t>
            </a:r>
            <a:r>
              <a:rPr lang="en-CA" dirty="0"/>
              <a:t> ?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b="1" dirty="0" err="1"/>
              <a:t>Peu</a:t>
            </a:r>
            <a:r>
              <a:rPr lang="en-CA" b="1" dirty="0"/>
              <a:t> </a:t>
            </a:r>
            <a:r>
              <a:rPr lang="en-CA" b="1" dirty="0" err="1"/>
              <a:t>importe</a:t>
            </a:r>
            <a:r>
              <a:rPr lang="en-CA" b="1" dirty="0"/>
              <a:t> </a:t>
            </a:r>
            <a:r>
              <a:rPr lang="en-CA" b="1" dirty="0" err="1"/>
              <a:t>ou</a:t>
            </a:r>
            <a:r>
              <a:rPr lang="en-CA" b="1" dirty="0"/>
              <a:t> </a:t>
            </a:r>
            <a:r>
              <a:rPr lang="en-CA" b="1" dirty="0" err="1"/>
              <a:t>tu</a:t>
            </a:r>
            <a:r>
              <a:rPr lang="en-CA" b="1" dirty="0"/>
              <a:t> </a:t>
            </a:r>
            <a:r>
              <a:rPr lang="en-CA" b="1" dirty="0" err="1"/>
              <a:t>te</a:t>
            </a:r>
            <a:r>
              <a:rPr lang="en-CA" b="1" dirty="0"/>
              <a:t> </a:t>
            </a:r>
            <a:r>
              <a:rPr lang="en-CA" b="1" dirty="0" err="1"/>
              <a:t>situes</a:t>
            </a:r>
            <a:r>
              <a:rPr lang="en-CA" b="1" dirty="0"/>
              <a:t>, Dieu ne </a:t>
            </a:r>
            <a:r>
              <a:rPr lang="en-CA" b="1" dirty="0" err="1"/>
              <a:t>te</a:t>
            </a:r>
            <a:r>
              <a:rPr lang="en-CA" b="1" dirty="0"/>
              <a:t> </a:t>
            </a:r>
            <a:r>
              <a:rPr lang="en-CA" b="1" dirty="0" err="1"/>
              <a:t>juge</a:t>
            </a:r>
            <a:r>
              <a:rPr lang="en-CA" b="1" dirty="0"/>
              <a:t> pas. Il </a:t>
            </a:r>
            <a:r>
              <a:rPr lang="en-CA" b="1" dirty="0" err="1"/>
              <a:t>veut</a:t>
            </a:r>
            <a:r>
              <a:rPr lang="en-CA" b="1" dirty="0"/>
              <a:t> que </a:t>
            </a:r>
            <a:r>
              <a:rPr lang="en-CA" b="1" dirty="0" err="1"/>
              <a:t>tu</a:t>
            </a:r>
            <a:r>
              <a:rPr lang="en-CA" b="1" dirty="0"/>
              <a:t> </a:t>
            </a:r>
            <a:r>
              <a:rPr lang="en-CA" b="1" dirty="0" err="1"/>
              <a:t>sois</a:t>
            </a:r>
            <a:r>
              <a:rPr lang="en-CA" b="1" dirty="0"/>
              <a:t> </a:t>
            </a:r>
            <a:r>
              <a:rPr lang="en-CA" b="1" dirty="0" err="1"/>
              <a:t>heureux</a:t>
            </a:r>
            <a:r>
              <a:rPr lang="en-CA" b="1" dirty="0"/>
              <a:t> dans </a:t>
            </a:r>
            <a:r>
              <a:rPr lang="en-CA" b="1" dirty="0" err="1"/>
              <a:t>tes</a:t>
            </a:r>
            <a:r>
              <a:rPr lang="en-CA" b="1" dirty="0"/>
              <a:t> relations avec les </a:t>
            </a:r>
            <a:r>
              <a:rPr lang="en-CA" b="1" dirty="0" err="1"/>
              <a:t>autres</a:t>
            </a:r>
            <a:r>
              <a:rPr lang="en-CA" b="1" dirty="0"/>
              <a:t> et il </a:t>
            </a:r>
            <a:r>
              <a:rPr lang="en-CA" b="1" dirty="0" err="1"/>
              <a:t>peux</a:t>
            </a:r>
            <a:r>
              <a:rPr lang="en-CA" b="1" dirty="0"/>
              <a:t> </a:t>
            </a:r>
            <a:r>
              <a:rPr lang="en-CA" b="1" dirty="0" err="1"/>
              <a:t>t’aider</a:t>
            </a:r>
            <a:r>
              <a:rPr lang="en-CA" b="1" dirty="0"/>
              <a:t> à les </a:t>
            </a:r>
            <a:r>
              <a:rPr lang="en-CA" b="1" dirty="0" err="1"/>
              <a:t>améliorer</a:t>
            </a:r>
            <a:r>
              <a:rPr lang="en-CA" b="1" dirty="0"/>
              <a:t> pour que </a:t>
            </a:r>
            <a:r>
              <a:rPr lang="en-CA" b="1" dirty="0" err="1"/>
              <a:t>tu</a:t>
            </a:r>
            <a:r>
              <a:rPr lang="en-CA" b="1" dirty="0"/>
              <a:t> </a:t>
            </a:r>
            <a:r>
              <a:rPr lang="en-CA" b="1" dirty="0" err="1"/>
              <a:t>deviennes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personne</a:t>
            </a:r>
            <a:r>
              <a:rPr lang="en-CA" b="1" dirty="0"/>
              <a:t> </a:t>
            </a:r>
            <a:r>
              <a:rPr lang="en-CA" b="1" dirty="0" err="1"/>
              <a:t>rayonnante</a:t>
            </a:r>
            <a:r>
              <a:rPr lang="en-CA" b="1" dirty="0"/>
              <a:t> et </a:t>
            </a:r>
            <a:r>
              <a:rPr lang="en-CA" b="1" dirty="0" err="1"/>
              <a:t>aimante</a:t>
            </a:r>
            <a:r>
              <a:rPr lang="en-CA" b="1" dirty="0"/>
              <a:t>. </a:t>
            </a:r>
            <a:br>
              <a:rPr lang="en-CA" dirty="0"/>
            </a:b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2050" name="Picture 2" descr="Personnes, Trois, Portrait, Black">
            <a:extLst>
              <a:ext uri="{FF2B5EF4-FFF2-40B4-BE49-F238E27FC236}">
                <a16:creationId xmlns:a16="http://schemas.microsoft.com/office/drawing/2014/main" id="{22869E84-E56B-4D17-A83C-5BFD77B0F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99" y="2210374"/>
            <a:ext cx="3440264" cy="229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57B6EBB-4C9C-4046-9D49-36064577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49" y="4508389"/>
            <a:ext cx="3198739" cy="19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8784A3C-C693-442C-BE34-2ABB89D0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31" y="35986"/>
            <a:ext cx="3326295" cy="21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4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25E6C5-44AF-46F9-BB1E-F49E98A3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pic>
        <p:nvPicPr>
          <p:cNvPr id="4098" name="Picture 2" descr="ASSOCIATION DES RETRAITÉS DE LA BANQUE LAURENTIENNE ET DE SES FILIALES  PARTICIPANTES">
            <a:extLst>
              <a:ext uri="{FF2B5EF4-FFF2-40B4-BE49-F238E27FC236}">
                <a16:creationId xmlns:a16="http://schemas.microsoft.com/office/drawing/2014/main" id="{88498F90-9FC5-495F-881C-4FE766DB5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76" y="221270"/>
            <a:ext cx="48768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180B19-8B86-4940-A8B1-3106B94B48EF}"/>
              </a:ext>
            </a:extLst>
          </p:cNvPr>
          <p:cNvSpPr txBox="1"/>
          <p:nvPr/>
        </p:nvSpPr>
        <p:spPr>
          <a:xfrm>
            <a:off x="820309" y="2170706"/>
            <a:ext cx="105513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/>
              <a:t>Discute</a:t>
            </a:r>
            <a:r>
              <a:rPr lang="en-CA" sz="2800" dirty="0"/>
              <a:t> avec la </a:t>
            </a:r>
            <a:r>
              <a:rPr lang="en-CA" sz="2800" dirty="0" err="1"/>
              <a:t>personne</a:t>
            </a:r>
            <a:r>
              <a:rPr lang="en-CA" sz="2800" dirty="0"/>
              <a:t> qui </a:t>
            </a:r>
            <a:r>
              <a:rPr lang="en-CA" sz="2800" dirty="0" err="1"/>
              <a:t>t’accompagne</a:t>
            </a:r>
            <a:r>
              <a:rPr lang="en-CA" sz="2800" dirty="0"/>
              <a:t> des </a:t>
            </a:r>
            <a:r>
              <a:rPr lang="en-CA" sz="2800" dirty="0" err="1"/>
              <a:t>sacrements</a:t>
            </a:r>
            <a:r>
              <a:rPr lang="en-CA" sz="2800" dirty="0"/>
              <a:t> </a:t>
            </a:r>
            <a:r>
              <a:rPr lang="en-CA" sz="2800" dirty="0" err="1"/>
              <a:t>ou</a:t>
            </a:r>
            <a:r>
              <a:rPr lang="en-CA" sz="2800" dirty="0"/>
              <a:t> </a:t>
            </a:r>
            <a:r>
              <a:rPr lang="en-CA" sz="2800" dirty="0" err="1"/>
              <a:t>écrit</a:t>
            </a:r>
            <a:r>
              <a:rPr lang="en-CA" sz="2800" dirty="0"/>
              <a:t> dans ton journal de </a:t>
            </a:r>
            <a:r>
              <a:rPr lang="en-CA" sz="2800" dirty="0" err="1"/>
              <a:t>catéchèse</a:t>
            </a:r>
            <a:r>
              <a:rPr lang="en-CA" sz="2800" dirty="0"/>
              <a:t>:</a:t>
            </a:r>
          </a:p>
          <a:p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As-</a:t>
            </a:r>
            <a:r>
              <a:rPr lang="en-CA" sz="2800" dirty="0" err="1"/>
              <a:t>tu</a:t>
            </a:r>
            <a:r>
              <a:rPr lang="en-CA" sz="2800" dirty="0"/>
              <a:t> trouvé des raisons </a:t>
            </a:r>
            <a:r>
              <a:rPr lang="en-CA" sz="2800" dirty="0" err="1"/>
              <a:t>personnelles</a:t>
            </a:r>
            <a:r>
              <a:rPr lang="en-CA" sz="2800" dirty="0"/>
              <a:t> pour faire ta confirmation ?</a:t>
            </a:r>
          </a:p>
          <a:p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As-</a:t>
            </a:r>
            <a:r>
              <a:rPr lang="en-CA" sz="2800" dirty="0" err="1"/>
              <a:t>tu</a:t>
            </a:r>
            <a:r>
              <a:rPr lang="en-CA" sz="2800" dirty="0"/>
              <a:t> </a:t>
            </a:r>
            <a:r>
              <a:rPr lang="en-CA" sz="2800" dirty="0" err="1"/>
              <a:t>envie</a:t>
            </a:r>
            <a:r>
              <a:rPr lang="en-CA" sz="2800" dirty="0"/>
              <a:t> de vivre ta vie avec Dieu </a:t>
            </a:r>
            <a:r>
              <a:rPr lang="en-CA" sz="2800" dirty="0" err="1"/>
              <a:t>plutôt</a:t>
            </a:r>
            <a:r>
              <a:rPr lang="en-CA" sz="2800" dirty="0"/>
              <a:t> que sans Dieu ?</a:t>
            </a:r>
          </a:p>
          <a:p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 err="1"/>
              <a:t>Vois-tu</a:t>
            </a:r>
            <a:r>
              <a:rPr lang="en-CA" sz="2800" dirty="0"/>
              <a:t> </a:t>
            </a:r>
            <a:r>
              <a:rPr lang="en-CA" sz="2800" dirty="0" err="1"/>
              <a:t>toute</a:t>
            </a:r>
            <a:r>
              <a:rPr lang="en-CA" sz="2800" dirty="0"/>
              <a:t> la richesse que </a:t>
            </a:r>
            <a:r>
              <a:rPr lang="en-CA" sz="2800" dirty="0" err="1"/>
              <a:t>cela</a:t>
            </a:r>
            <a:r>
              <a:rPr lang="en-CA" sz="2800" dirty="0"/>
              <a:t> </a:t>
            </a:r>
            <a:r>
              <a:rPr lang="en-CA" sz="2800" dirty="0" err="1"/>
              <a:t>peut</a:t>
            </a:r>
            <a:r>
              <a:rPr lang="en-CA" sz="2800" dirty="0"/>
              <a:t> </a:t>
            </a:r>
            <a:r>
              <a:rPr lang="en-CA" sz="2800" dirty="0" err="1"/>
              <a:t>t’apporter</a:t>
            </a:r>
            <a:r>
              <a:rPr lang="en-CA" sz="2800" dirty="0"/>
              <a:t> ?</a:t>
            </a:r>
          </a:p>
          <a:p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699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32C3-8076-4B44-9BA6-89C7386D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III- </a:t>
            </a:r>
            <a:r>
              <a:rPr lang="en-CA" dirty="0" err="1"/>
              <a:t>L’Église</a:t>
            </a:r>
            <a:r>
              <a:rPr lang="en-CA" dirty="0"/>
              <a:t> </a:t>
            </a:r>
            <a:r>
              <a:rPr lang="en-CA" dirty="0" err="1"/>
              <a:t>m’accompagne</a:t>
            </a:r>
            <a:r>
              <a:rPr lang="en-CA" dirty="0"/>
              <a:t> tout au long de ma vie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BF5E16-A81D-4687-8CEE-9AE82D53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95C77-250B-4737-9E4A-69E5939CBC16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F2F942-03E5-4FCC-81CA-0CF881287C17}"/>
              </a:ext>
            </a:extLst>
          </p:cNvPr>
          <p:cNvSpPr txBox="1"/>
          <p:nvPr/>
        </p:nvSpPr>
        <p:spPr>
          <a:xfrm>
            <a:off x="357809" y="2132246"/>
            <a:ext cx="54625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Je laisse Dieu me </a:t>
            </a:r>
            <a:r>
              <a:rPr lang="en-CA" b="1" dirty="0" err="1"/>
              <a:t>nourrir</a:t>
            </a:r>
            <a:r>
              <a:rPr lang="en-CA" b="1" dirty="0"/>
              <a:t> et je partage ma </a:t>
            </a:r>
            <a:r>
              <a:rPr lang="en-CA" b="1" dirty="0" err="1"/>
              <a:t>foi</a:t>
            </a:r>
            <a:r>
              <a:rPr lang="en-CA" b="1" dirty="0"/>
              <a:t> avec ma </a:t>
            </a:r>
            <a:r>
              <a:rPr lang="en-CA" b="1" dirty="0" err="1"/>
              <a:t>communauté</a:t>
            </a:r>
            <a:r>
              <a:rPr lang="en-CA" b="1" dirty="0"/>
              <a:t> : je </a:t>
            </a:r>
            <a:r>
              <a:rPr lang="en-CA" b="1" dirty="0" err="1"/>
              <a:t>vais</a:t>
            </a:r>
            <a:r>
              <a:rPr lang="en-CA" b="1" dirty="0"/>
              <a:t> à la </a:t>
            </a:r>
            <a:r>
              <a:rPr lang="en-CA" b="1" dirty="0" err="1"/>
              <a:t>messe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Dans la </a:t>
            </a:r>
            <a:r>
              <a:rPr lang="en-CA" dirty="0" err="1"/>
              <a:t>prochaine</a:t>
            </a:r>
            <a:r>
              <a:rPr lang="en-CA" dirty="0"/>
              <a:t> </a:t>
            </a:r>
            <a:r>
              <a:rPr lang="en-CA" dirty="0" err="1"/>
              <a:t>catéchèse</a:t>
            </a:r>
            <a:r>
              <a:rPr lang="en-CA" dirty="0"/>
              <a:t>, je </a:t>
            </a:r>
            <a:r>
              <a:rPr lang="en-CA" dirty="0" err="1"/>
              <a:t>t’expliquerai</a:t>
            </a:r>
            <a:r>
              <a:rPr lang="en-CA" dirty="0"/>
              <a:t> un </a:t>
            </a:r>
            <a:r>
              <a:rPr lang="en-CA" dirty="0" err="1"/>
              <a:t>peu</a:t>
            </a:r>
            <a:r>
              <a:rPr lang="en-CA" dirty="0"/>
              <a:t> plus le </a:t>
            </a:r>
            <a:r>
              <a:rPr lang="en-CA" dirty="0" err="1"/>
              <a:t>sens</a:t>
            </a:r>
            <a:r>
              <a:rPr lang="en-CA" dirty="0"/>
              <a:t> des </a:t>
            </a:r>
            <a:r>
              <a:rPr lang="en-CA" dirty="0" err="1"/>
              <a:t>différentes</a:t>
            </a:r>
            <a:r>
              <a:rPr lang="en-CA" dirty="0"/>
              <a:t> parties de la </a:t>
            </a:r>
            <a:r>
              <a:rPr lang="en-CA" dirty="0" err="1"/>
              <a:t>messe</a:t>
            </a:r>
            <a:r>
              <a:rPr lang="en-CA" dirty="0"/>
              <a:t>, </a:t>
            </a:r>
            <a:r>
              <a:rPr lang="en-CA" dirty="0" err="1"/>
              <a:t>afin</a:t>
            </a:r>
            <a:r>
              <a:rPr lang="en-CA" dirty="0"/>
              <a:t> que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puisses</a:t>
            </a:r>
            <a:r>
              <a:rPr lang="en-CA" dirty="0"/>
              <a:t> </a:t>
            </a:r>
            <a:r>
              <a:rPr lang="en-CA" dirty="0" err="1"/>
              <a:t>comprendre</a:t>
            </a:r>
            <a:r>
              <a:rPr lang="en-CA" dirty="0"/>
              <a:t> </a:t>
            </a:r>
            <a:r>
              <a:rPr lang="en-CA" dirty="0" err="1"/>
              <a:t>tous</a:t>
            </a:r>
            <a:r>
              <a:rPr lang="en-CA" dirty="0"/>
              <a:t> les </a:t>
            </a:r>
            <a:r>
              <a:rPr lang="en-CA" dirty="0" err="1"/>
              <a:t>cadeaux</a:t>
            </a:r>
            <a:r>
              <a:rPr lang="en-CA" dirty="0"/>
              <a:t> que Dieu </a:t>
            </a:r>
            <a:r>
              <a:rPr lang="en-CA" dirty="0" err="1"/>
              <a:t>veut</a:t>
            </a:r>
            <a:r>
              <a:rPr lang="en-CA" dirty="0"/>
              <a:t> </a:t>
            </a:r>
            <a:r>
              <a:rPr lang="en-CA" dirty="0" err="1"/>
              <a:t>te</a:t>
            </a:r>
            <a:r>
              <a:rPr lang="en-CA" dirty="0"/>
              <a:t> donner </a:t>
            </a:r>
            <a:r>
              <a:rPr lang="en-CA" dirty="0" err="1"/>
              <a:t>quand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vas à la </a:t>
            </a:r>
            <a:r>
              <a:rPr lang="en-CA" dirty="0" err="1"/>
              <a:t>messe</a:t>
            </a:r>
            <a:r>
              <a:rPr lang="en-CA" dirty="0"/>
              <a:t> ! </a:t>
            </a:r>
          </a:p>
          <a:p>
            <a:endParaRPr lang="en-CA" dirty="0"/>
          </a:p>
          <a:p>
            <a:r>
              <a:rPr lang="en-CA" dirty="0" err="1"/>
              <a:t>En</a:t>
            </a:r>
            <a:r>
              <a:rPr lang="en-CA" dirty="0"/>
              <a:t> attendant,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vas à la </a:t>
            </a:r>
            <a:r>
              <a:rPr lang="en-CA" dirty="0" err="1"/>
              <a:t>messe</a:t>
            </a:r>
            <a:r>
              <a:rPr lang="en-CA" dirty="0"/>
              <a:t>, </a:t>
            </a:r>
            <a:r>
              <a:rPr lang="en-CA" dirty="0" err="1"/>
              <a:t>essaie</a:t>
            </a:r>
            <a:r>
              <a:rPr lang="en-CA" dirty="0"/>
              <a:t> de </a:t>
            </a:r>
            <a:r>
              <a:rPr lang="en-CA" dirty="0" err="1"/>
              <a:t>distinguer</a:t>
            </a:r>
            <a:r>
              <a:rPr lang="en-CA" dirty="0"/>
              <a:t> les </a:t>
            </a:r>
            <a:r>
              <a:rPr lang="en-CA" dirty="0" err="1"/>
              <a:t>différentes</a:t>
            </a:r>
            <a:r>
              <a:rPr lang="en-CA" dirty="0"/>
              <a:t> </a:t>
            </a:r>
            <a:r>
              <a:rPr lang="en-CA" dirty="0" err="1"/>
              <a:t>partie</a:t>
            </a:r>
            <a:r>
              <a:rPr lang="en-CA" dirty="0"/>
              <a:t> et de </a:t>
            </a:r>
            <a:r>
              <a:rPr lang="en-CA" dirty="0" err="1"/>
              <a:t>comprendre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qu’il</a:t>
            </a:r>
            <a:r>
              <a:rPr lang="en-CA" dirty="0"/>
              <a:t> se passe ! </a:t>
            </a:r>
          </a:p>
          <a:p>
            <a:endParaRPr lang="en-CA" dirty="0"/>
          </a:p>
          <a:p>
            <a:r>
              <a:rPr lang="en-CA" dirty="0" err="1"/>
              <a:t>Cela</a:t>
            </a:r>
            <a:r>
              <a:rPr lang="en-CA" dirty="0"/>
              <a:t> fait </a:t>
            </a:r>
            <a:r>
              <a:rPr lang="en-CA" dirty="0" err="1"/>
              <a:t>aussi</a:t>
            </a:r>
            <a:r>
              <a:rPr lang="en-CA" dirty="0"/>
              <a:t> </a:t>
            </a:r>
            <a:r>
              <a:rPr lang="en-CA" dirty="0" err="1"/>
              <a:t>partie</a:t>
            </a:r>
            <a:r>
              <a:rPr lang="en-CA" dirty="0"/>
              <a:t> de ta </a:t>
            </a:r>
            <a:r>
              <a:rPr lang="en-CA" dirty="0" err="1"/>
              <a:t>préparation</a:t>
            </a:r>
            <a:r>
              <a:rPr lang="en-CA" dirty="0"/>
              <a:t> à la confirmation. </a:t>
            </a: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67A461-8E44-4A05-BACB-9BB3363C6EA4}"/>
              </a:ext>
            </a:extLst>
          </p:cNvPr>
          <p:cNvSpPr txBox="1"/>
          <p:nvPr/>
        </p:nvSpPr>
        <p:spPr>
          <a:xfrm>
            <a:off x="6285506" y="2132246"/>
            <a:ext cx="5298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Comme </a:t>
            </a:r>
            <a:r>
              <a:rPr lang="en-CA" b="1" dirty="0" err="1"/>
              <a:t>chrétien</a:t>
            </a:r>
            <a:r>
              <a:rPr lang="en-CA" b="1" dirty="0"/>
              <a:t>, Dieu nous </a:t>
            </a:r>
            <a:r>
              <a:rPr lang="en-CA" b="1" dirty="0" err="1"/>
              <a:t>appelle</a:t>
            </a:r>
            <a:r>
              <a:rPr lang="en-CA" b="1" dirty="0"/>
              <a:t> à </a:t>
            </a:r>
            <a:r>
              <a:rPr lang="en-CA" b="1" dirty="0" err="1"/>
              <a:t>être</a:t>
            </a:r>
            <a:r>
              <a:rPr lang="en-CA" b="1" dirty="0"/>
              <a:t> des </a:t>
            </a:r>
            <a:r>
              <a:rPr lang="en-CA" b="1" dirty="0" err="1"/>
              <a:t>jeunes</a:t>
            </a:r>
            <a:r>
              <a:rPr lang="en-CA" b="1" dirty="0"/>
              <a:t>  </a:t>
            </a:r>
            <a:r>
              <a:rPr lang="en-CA" b="1" dirty="0" err="1"/>
              <a:t>jeunes</a:t>
            </a:r>
            <a:r>
              <a:rPr lang="en-CA" b="1" dirty="0"/>
              <a:t> </a:t>
            </a:r>
            <a:r>
              <a:rPr lang="en-CA" b="1" dirty="0" err="1"/>
              <a:t>engagé</a:t>
            </a:r>
            <a:r>
              <a:rPr lang="en-CA" b="1" dirty="0"/>
              <a:t>-es au service des </a:t>
            </a:r>
            <a:r>
              <a:rPr lang="en-CA" b="1" dirty="0" err="1"/>
              <a:t>autres</a:t>
            </a:r>
            <a:r>
              <a:rPr lang="en-CA" b="1" dirty="0"/>
              <a:t>. </a:t>
            </a:r>
          </a:p>
          <a:p>
            <a:endParaRPr lang="en-CA" dirty="0"/>
          </a:p>
          <a:p>
            <a:r>
              <a:rPr lang="en-CA" dirty="0"/>
              <a:t>Pendant ma </a:t>
            </a:r>
            <a:r>
              <a:rPr lang="en-CA" dirty="0" err="1"/>
              <a:t>préparation</a:t>
            </a:r>
            <a:r>
              <a:rPr lang="en-CA" dirty="0"/>
              <a:t> à ma confirmation, </a:t>
            </a:r>
            <a:r>
              <a:rPr lang="en-CA" dirty="0" err="1"/>
              <a:t>donne-toi</a:t>
            </a:r>
            <a:r>
              <a:rPr lang="en-CA" dirty="0"/>
              <a:t> le </a:t>
            </a:r>
            <a:r>
              <a:rPr lang="en-CA" dirty="0" err="1"/>
              <a:t>défi</a:t>
            </a:r>
            <a:r>
              <a:rPr lang="en-CA" dirty="0"/>
              <a:t> de </a:t>
            </a:r>
            <a:r>
              <a:rPr lang="en-CA" dirty="0" err="1"/>
              <a:t>rendre</a:t>
            </a:r>
            <a:r>
              <a:rPr lang="en-CA" dirty="0"/>
              <a:t> service : à la </a:t>
            </a:r>
            <a:r>
              <a:rPr lang="en-CA" dirty="0" err="1"/>
              <a:t>maison</a:t>
            </a:r>
            <a:r>
              <a:rPr lang="en-CA" dirty="0"/>
              <a:t>, à </a:t>
            </a:r>
            <a:r>
              <a:rPr lang="en-CA" dirty="0" err="1"/>
              <a:t>l’école</a:t>
            </a:r>
            <a:r>
              <a:rPr lang="en-CA" dirty="0"/>
              <a:t> et dans ta </a:t>
            </a:r>
            <a:r>
              <a:rPr lang="en-CA" dirty="0" err="1"/>
              <a:t>communauté</a:t>
            </a:r>
            <a:r>
              <a:rPr lang="en-CA" dirty="0"/>
              <a:t>!   </a:t>
            </a:r>
            <a:endParaRPr lang="fr-CA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C405C5D-D341-414F-B6EB-24D5E7C1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6" y="3978905"/>
            <a:ext cx="1812255" cy="12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18AFF23-96F2-43A2-8CF9-B62E7B5C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90" y="4838320"/>
            <a:ext cx="2006280" cy="13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BBB1EA2-9AC6-4CB1-8897-6451D301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47" y="4158884"/>
            <a:ext cx="2040100" cy="13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7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CCAB1-9BDB-410C-9D8C-57DF2A94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8973"/>
          </a:xfrm>
        </p:spPr>
        <p:txBody>
          <a:bodyPr/>
          <a:lstStyle/>
          <a:p>
            <a:pPr algn="ctr"/>
            <a:r>
              <a:rPr lang="en-CA" dirty="0"/>
              <a:t>Sources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94ABCF-AE60-4627-BFF6-AFEF97A0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Youcat</a:t>
            </a:r>
            <a:r>
              <a:rPr lang="en-CA" dirty="0"/>
              <a:t>, Le livre de la confirmation, 2013, vente au Canada à travers Novalis. </a:t>
            </a:r>
          </a:p>
          <a:p>
            <a:r>
              <a:rPr lang="en-CA" dirty="0" err="1"/>
              <a:t>Youcat</a:t>
            </a:r>
            <a:r>
              <a:rPr lang="en-CA" dirty="0"/>
              <a:t>, Le </a:t>
            </a:r>
            <a:r>
              <a:rPr lang="en-CA" dirty="0" err="1"/>
              <a:t>cathéchisme</a:t>
            </a:r>
            <a:r>
              <a:rPr lang="en-CA" dirty="0"/>
              <a:t> de </a:t>
            </a:r>
            <a:r>
              <a:rPr lang="en-CA" dirty="0" err="1"/>
              <a:t>l’église</a:t>
            </a:r>
            <a:r>
              <a:rPr lang="en-CA" dirty="0"/>
              <a:t> </a:t>
            </a:r>
            <a:r>
              <a:rPr lang="en-CA" dirty="0" err="1"/>
              <a:t>catholique</a:t>
            </a:r>
            <a:r>
              <a:rPr lang="en-CA" dirty="0"/>
              <a:t> pour les </a:t>
            </a:r>
            <a:r>
              <a:rPr lang="en-CA" dirty="0" err="1"/>
              <a:t>jeunes</a:t>
            </a:r>
            <a:r>
              <a:rPr lang="en-CA" dirty="0"/>
              <a:t>, 2011, vente au Canada à travers Novalis</a:t>
            </a:r>
          </a:p>
          <a:p>
            <a:r>
              <a:rPr lang="fr-FR" dirty="0">
                <a:solidFill>
                  <a:schemeClr val="tx1"/>
                </a:solidFill>
                <a:hlinkClick r:id="rId2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Ressources vidéo pour les ados.pptx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powerpoint</a:t>
            </a:r>
            <a:r>
              <a:rPr lang="fr-FR" dirty="0">
                <a:solidFill>
                  <a:schemeClr val="tx1"/>
                </a:solidFill>
              </a:rPr>
              <a:t> développé par Caroline Maillet-Rao, coordonnatrice du CÉFFA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A9DCB-2BDD-498F-95B2-220D058C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16/12/2020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7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4C3F5-99BD-493B-BBFE-36415DBFA0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en-CA" dirty="0"/>
            </a:br>
            <a:r>
              <a:rPr lang="en-CA" dirty="0" err="1"/>
              <a:t>Catéchèse</a:t>
            </a:r>
            <a:r>
              <a:rPr lang="en-CA" dirty="0"/>
              <a:t> 1</a:t>
            </a:r>
            <a:br>
              <a:rPr lang="fr-CA" dirty="0"/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8327B0-BC5B-4299-A111-54DF8EDA2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8" y="4883691"/>
            <a:ext cx="11378317" cy="1143000"/>
          </a:xfrm>
        </p:spPr>
        <p:txBody>
          <a:bodyPr>
            <a:normAutofit/>
          </a:bodyPr>
          <a:lstStyle/>
          <a:p>
            <a:r>
              <a:rPr lang="en-CA" sz="3200" dirty="0"/>
              <a:t>Je </a:t>
            </a:r>
            <a:r>
              <a:rPr lang="en-CA" sz="3200" dirty="0" err="1"/>
              <a:t>trouve</a:t>
            </a:r>
            <a:r>
              <a:rPr lang="en-CA" sz="3200" dirty="0"/>
              <a:t> </a:t>
            </a:r>
            <a:r>
              <a:rPr lang="en-CA" sz="3200" dirty="0" err="1"/>
              <a:t>mes</a:t>
            </a:r>
            <a:r>
              <a:rPr lang="en-CA" sz="3200" dirty="0"/>
              <a:t> raisons pour faire ma confirmation !</a:t>
            </a:r>
            <a:endParaRPr lang="fr-CA" sz="32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AF7865-1BB8-4928-8904-1CA761AA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BA18A1-B72F-49DD-8A51-DC4A9B10C77C}" type="datetime1">
              <a:rPr lang="fr-FR" smtClean="0"/>
              <a:t>16/12/2020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0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68571-C83F-42CC-805C-639FC0AB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400432"/>
            <a:ext cx="3517567" cy="2093975"/>
          </a:xfrm>
        </p:spPr>
        <p:txBody>
          <a:bodyPr/>
          <a:lstStyle/>
          <a:p>
            <a:pPr algn="ctr"/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4E942-9183-49B9-B29F-0C2B9397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444" y="149020"/>
            <a:ext cx="6528021" cy="6297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err="1"/>
              <a:t>Aujourd’hui</a:t>
            </a:r>
            <a:r>
              <a:rPr lang="en-CA" sz="2800" dirty="0"/>
              <a:t>, je </a:t>
            </a:r>
            <a:r>
              <a:rPr lang="en-CA" sz="2800" dirty="0" err="1"/>
              <a:t>t’invite</a:t>
            </a:r>
            <a:r>
              <a:rPr lang="en-CA" sz="2800" dirty="0"/>
              <a:t> </a:t>
            </a:r>
            <a:r>
              <a:rPr lang="en-CA" sz="2800" dirty="0" err="1"/>
              <a:t>découvrir</a:t>
            </a:r>
            <a:r>
              <a:rPr lang="en-CA" sz="2800" dirty="0"/>
              <a:t> les raisons pour </a:t>
            </a:r>
            <a:r>
              <a:rPr lang="en-CA" sz="2800" dirty="0" err="1"/>
              <a:t>lesquelles</a:t>
            </a:r>
            <a:r>
              <a:rPr lang="en-CA" sz="2800" dirty="0"/>
              <a:t> </a:t>
            </a:r>
            <a:r>
              <a:rPr lang="en-CA" sz="2800" dirty="0" err="1"/>
              <a:t>tu</a:t>
            </a:r>
            <a:r>
              <a:rPr lang="en-CA" sz="2800" dirty="0"/>
              <a:t> </a:t>
            </a:r>
            <a:r>
              <a:rPr lang="en-CA" sz="2800" dirty="0" err="1"/>
              <a:t>voudrais</a:t>
            </a:r>
            <a:r>
              <a:rPr lang="en-CA" sz="2800" dirty="0"/>
              <a:t> faire ta confirmation, et pas </a:t>
            </a:r>
            <a:r>
              <a:rPr lang="en-CA" sz="2800" dirty="0" err="1"/>
              <a:t>seulement</a:t>
            </a:r>
            <a:r>
              <a:rPr lang="en-CA" sz="2800" dirty="0"/>
              <a:t> pour </a:t>
            </a:r>
            <a:r>
              <a:rPr lang="en-CA" sz="2800" dirty="0" err="1"/>
              <a:t>obéir</a:t>
            </a:r>
            <a:r>
              <a:rPr lang="en-CA" sz="2800" dirty="0"/>
              <a:t> </a:t>
            </a:r>
            <a:r>
              <a:rPr lang="en-CA" sz="2800" dirty="0" err="1"/>
              <a:t>ou</a:t>
            </a:r>
            <a:r>
              <a:rPr lang="en-CA" sz="2800" dirty="0"/>
              <a:t> faire </a:t>
            </a:r>
            <a:r>
              <a:rPr lang="en-CA" sz="2800" dirty="0" err="1"/>
              <a:t>plaisir</a:t>
            </a:r>
            <a:r>
              <a:rPr lang="en-CA" sz="2800" dirty="0"/>
              <a:t> à </a:t>
            </a:r>
            <a:r>
              <a:rPr lang="en-CA" sz="2800" dirty="0" err="1"/>
              <a:t>tes</a:t>
            </a:r>
            <a:r>
              <a:rPr lang="en-CA" sz="2800" dirty="0"/>
              <a:t> parents !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Je </a:t>
            </a:r>
            <a:r>
              <a:rPr lang="en-CA" sz="2800" dirty="0" err="1"/>
              <a:t>t’invite</a:t>
            </a:r>
            <a:r>
              <a:rPr lang="en-CA" sz="2800" dirty="0"/>
              <a:t> à </a:t>
            </a:r>
            <a:r>
              <a:rPr lang="en-CA" sz="2800" dirty="0" err="1"/>
              <a:t>ouvrir</a:t>
            </a:r>
            <a:r>
              <a:rPr lang="en-CA" sz="2800" dirty="0"/>
              <a:t> ton esprit et ton </a:t>
            </a:r>
            <a:r>
              <a:rPr lang="en-CA" sz="2800" dirty="0" err="1"/>
              <a:t>coeur</a:t>
            </a:r>
            <a:r>
              <a:rPr lang="en-CA" sz="2800" dirty="0"/>
              <a:t> et à </a:t>
            </a:r>
            <a:r>
              <a:rPr lang="en-CA" sz="2800" dirty="0" err="1"/>
              <a:t>penser</a:t>
            </a:r>
            <a:r>
              <a:rPr lang="en-CA" sz="2800" dirty="0"/>
              <a:t> que Dieu </a:t>
            </a:r>
            <a:r>
              <a:rPr lang="en-CA" sz="2800" dirty="0" err="1"/>
              <a:t>est</a:t>
            </a:r>
            <a:r>
              <a:rPr lang="en-CA" sz="2800" dirty="0"/>
              <a:t> </a:t>
            </a:r>
            <a:r>
              <a:rPr lang="en-CA" sz="2800" dirty="0" err="1"/>
              <a:t>présent</a:t>
            </a:r>
            <a:r>
              <a:rPr lang="en-CA" sz="2800" dirty="0"/>
              <a:t> avec </a:t>
            </a:r>
            <a:r>
              <a:rPr lang="en-CA" sz="2800" dirty="0" err="1"/>
              <a:t>toi</a:t>
            </a:r>
            <a:r>
              <a:rPr lang="en-CA" sz="2800" dirty="0"/>
              <a:t> </a:t>
            </a:r>
            <a:r>
              <a:rPr lang="en-CA" sz="2800" dirty="0" err="1"/>
              <a:t>en</a:t>
            </a:r>
            <a:r>
              <a:rPr lang="en-CA" sz="2800" dirty="0"/>
              <a:t> </a:t>
            </a:r>
            <a:r>
              <a:rPr lang="en-CA" sz="2800" dirty="0" err="1"/>
              <a:t>ce</a:t>
            </a:r>
            <a:r>
              <a:rPr lang="en-CA" sz="2800" dirty="0"/>
              <a:t> moment !</a:t>
            </a:r>
          </a:p>
          <a:p>
            <a:endParaRPr lang="en-CA" sz="2800" dirty="0"/>
          </a:p>
          <a:p>
            <a:r>
              <a:rPr lang="en-CA" sz="2800" dirty="0"/>
              <a:t>Et surtout, </a:t>
            </a:r>
            <a:r>
              <a:rPr lang="en-CA" sz="2800" dirty="0" err="1"/>
              <a:t>donne-toi</a:t>
            </a:r>
            <a:r>
              <a:rPr lang="en-CA" sz="2800" dirty="0"/>
              <a:t> du temps pour </a:t>
            </a:r>
            <a:r>
              <a:rPr lang="en-CA" sz="2800" dirty="0" err="1"/>
              <a:t>accueillir</a:t>
            </a:r>
            <a:r>
              <a:rPr lang="en-CA" sz="2800" dirty="0"/>
              <a:t> </a:t>
            </a:r>
            <a:r>
              <a:rPr lang="en-CA" sz="2800" dirty="0" err="1"/>
              <a:t>ce</a:t>
            </a:r>
            <a:r>
              <a:rPr lang="en-CA" sz="2800" dirty="0"/>
              <a:t> que Dieu </a:t>
            </a:r>
            <a:r>
              <a:rPr lang="en-CA" sz="2800" dirty="0" err="1"/>
              <a:t>veut</a:t>
            </a:r>
            <a:r>
              <a:rPr lang="en-CA" sz="2800" dirty="0"/>
              <a:t> </a:t>
            </a:r>
            <a:r>
              <a:rPr lang="en-CA" sz="2800" dirty="0" err="1"/>
              <a:t>te</a:t>
            </a:r>
            <a:r>
              <a:rPr lang="en-CA" sz="2800" dirty="0"/>
              <a:t> donner…  </a:t>
            </a:r>
            <a:endParaRPr lang="fr-CA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1987A3-3382-431E-9E5C-C1356D079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4" y="2828580"/>
            <a:ext cx="3517567" cy="1425583"/>
          </a:xfrm>
        </p:spPr>
        <p:txBody>
          <a:bodyPr/>
          <a:lstStyle/>
          <a:p>
            <a:r>
              <a:rPr lang="en-CA" dirty="0"/>
              <a:t>Tu ne </a:t>
            </a:r>
            <a:r>
              <a:rPr lang="en-CA" dirty="0" err="1"/>
              <a:t>t’es</a:t>
            </a:r>
            <a:r>
              <a:rPr lang="en-CA" dirty="0"/>
              <a:t> pas </a:t>
            </a:r>
            <a:r>
              <a:rPr lang="en-CA" dirty="0" err="1"/>
              <a:t>inscrit</a:t>
            </a:r>
            <a:r>
              <a:rPr lang="en-CA" dirty="0"/>
              <a:t> de </a:t>
            </a:r>
            <a:r>
              <a:rPr lang="en-CA" dirty="0" err="1"/>
              <a:t>toi-même</a:t>
            </a:r>
            <a:r>
              <a:rPr lang="en-CA" dirty="0"/>
              <a:t>. </a:t>
            </a:r>
            <a:r>
              <a:rPr lang="en-CA" dirty="0" err="1"/>
              <a:t>Tes</a:t>
            </a:r>
            <a:r>
              <a:rPr lang="en-CA" dirty="0"/>
              <a:t> parents </a:t>
            </a:r>
            <a:r>
              <a:rPr lang="en-CA" dirty="0" err="1"/>
              <a:t>t’ont</a:t>
            </a:r>
            <a:r>
              <a:rPr lang="en-CA" dirty="0"/>
              <a:t> </a:t>
            </a:r>
            <a:r>
              <a:rPr lang="en-CA" dirty="0" err="1"/>
              <a:t>surement</a:t>
            </a:r>
            <a:r>
              <a:rPr lang="en-CA" dirty="0"/>
              <a:t> </a:t>
            </a:r>
            <a:r>
              <a:rPr lang="en-CA" dirty="0" err="1"/>
              <a:t>inscrit</a:t>
            </a:r>
            <a:r>
              <a:rPr lang="en-CA" dirty="0"/>
              <a:t> à </a:t>
            </a:r>
            <a:r>
              <a:rPr lang="en-CA" dirty="0" err="1"/>
              <a:t>cette</a:t>
            </a:r>
            <a:r>
              <a:rPr lang="en-CA" dirty="0"/>
              <a:t> </a:t>
            </a:r>
            <a:r>
              <a:rPr lang="en-CA" dirty="0" err="1"/>
              <a:t>préparation</a:t>
            </a:r>
            <a:r>
              <a:rPr lang="en-CA" dirty="0"/>
              <a:t> au </a:t>
            </a:r>
            <a:r>
              <a:rPr lang="en-CA" dirty="0" err="1"/>
              <a:t>sacrement</a:t>
            </a:r>
            <a:r>
              <a:rPr lang="en-CA" dirty="0"/>
              <a:t> de confirmation… </a:t>
            </a:r>
          </a:p>
          <a:p>
            <a:endParaRPr lang="fr-CA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39198F-AB27-476E-838E-3B498C04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97361A-7C50-452A-9761-2F2CCDC29838}" type="datetime1">
              <a:rPr lang="fr-FR" smtClean="0"/>
              <a:t>16/12/2020</a:t>
            </a:fld>
            <a:endParaRPr lang="en-US" dirty="0"/>
          </a:p>
        </p:txBody>
      </p:sp>
      <p:pic>
        <p:nvPicPr>
          <p:cNvPr id="1026" name="Picture 2" descr="Bienvenue à la Classe de Français: A Novice Low Unit - Madame's Musings">
            <a:extLst>
              <a:ext uri="{FF2B5EF4-FFF2-40B4-BE49-F238E27FC236}">
                <a16:creationId xmlns:a16="http://schemas.microsoft.com/office/drawing/2014/main" id="{E67471F5-325D-49F2-BFE9-5833D1E7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97" y="522732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ent convaincre un jury d'admission">
            <a:extLst>
              <a:ext uri="{FF2B5EF4-FFF2-40B4-BE49-F238E27FC236}">
                <a16:creationId xmlns:a16="http://schemas.microsoft.com/office/drawing/2014/main" id="{422B9CE7-E3D9-4525-A625-FE8161C7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" y="4389269"/>
            <a:ext cx="3134273" cy="19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C4797-DB4B-40D8-819A-A0F1EF05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143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Pour profiter </a:t>
            </a:r>
            <a:r>
              <a:rPr lang="en-CA" dirty="0" err="1"/>
              <a:t>pleinement</a:t>
            </a:r>
            <a:r>
              <a:rPr lang="en-CA" dirty="0"/>
              <a:t> de la </a:t>
            </a:r>
            <a:r>
              <a:rPr lang="en-CA" dirty="0" err="1"/>
              <a:t>catéchèse</a:t>
            </a:r>
            <a:r>
              <a:rPr lang="en-CA" dirty="0"/>
              <a:t>, </a:t>
            </a:r>
            <a:r>
              <a:rPr lang="en-CA" dirty="0" err="1"/>
              <a:t>tu</a:t>
            </a:r>
            <a:r>
              <a:rPr lang="en-CA" dirty="0"/>
              <a:t> auras </a:t>
            </a:r>
            <a:r>
              <a:rPr lang="en-CA" dirty="0" err="1"/>
              <a:t>besoin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366A59-7268-4EAB-9463-381F428A5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62" y="2075290"/>
            <a:ext cx="4794636" cy="4238045"/>
          </a:xfrm>
        </p:spPr>
        <p:txBody>
          <a:bodyPr/>
          <a:lstStyle/>
          <a:p>
            <a:r>
              <a:rPr lang="en-CA" dirty="0"/>
              <a:t>1. </a:t>
            </a:r>
            <a:r>
              <a:rPr lang="en-CA" dirty="0" err="1"/>
              <a:t>D’une</a:t>
            </a:r>
            <a:r>
              <a:rPr lang="en-CA" dirty="0"/>
              <a:t> BIBLE: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n’as</a:t>
            </a:r>
            <a:r>
              <a:rPr lang="en-CA" dirty="0"/>
              <a:t> pas de Bible à la </a:t>
            </a:r>
            <a:r>
              <a:rPr lang="en-CA" dirty="0" err="1"/>
              <a:t>maison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que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préfères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version </a:t>
            </a:r>
            <a:r>
              <a:rPr lang="en-CA" dirty="0" err="1"/>
              <a:t>électronique</a:t>
            </a:r>
            <a:r>
              <a:rPr lang="en-CA" dirty="0"/>
              <a:t>,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peux</a:t>
            </a:r>
            <a:r>
              <a:rPr lang="en-CA" dirty="0"/>
              <a:t> lire la Bible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ligne</a:t>
            </a:r>
            <a:r>
              <a:rPr lang="en-CA" dirty="0"/>
              <a:t> sur ton </a:t>
            </a:r>
            <a:r>
              <a:rPr lang="en-CA" dirty="0" err="1"/>
              <a:t>ordi</a:t>
            </a:r>
            <a:r>
              <a:rPr lang="en-CA" dirty="0"/>
              <a:t> sur </a:t>
            </a:r>
            <a:r>
              <a:rPr lang="en-CA" dirty="0" err="1"/>
              <a:t>ce</a:t>
            </a:r>
            <a:r>
              <a:rPr lang="en-CA" dirty="0"/>
              <a:t> site </a:t>
            </a:r>
            <a:r>
              <a:rPr lang="fr-CA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https://www.bible.com/fr/app</a:t>
            </a:r>
            <a:endParaRPr lang="fr-CA" dirty="0">
              <a:solidFill>
                <a:srgbClr val="002060"/>
              </a:solidFill>
            </a:endParaRPr>
          </a:p>
          <a:p>
            <a:r>
              <a:rPr lang="fr-CA" dirty="0"/>
              <a:t>Tu peux aussi t</a:t>
            </a:r>
            <a:r>
              <a:rPr lang="en-CA" dirty="0" err="1"/>
              <a:t>élécharger</a:t>
            </a:r>
            <a:r>
              <a:rPr lang="en-CA" dirty="0"/>
              <a:t> </a:t>
            </a:r>
            <a:r>
              <a:rPr lang="en-CA" dirty="0" err="1"/>
              <a:t>gratuitement</a:t>
            </a:r>
            <a:r>
              <a:rPr lang="en-CA" dirty="0"/>
              <a:t> </a:t>
            </a:r>
            <a:r>
              <a:rPr lang="en-CA" dirty="0" err="1"/>
              <a:t>l’application</a:t>
            </a:r>
            <a:r>
              <a:rPr lang="en-CA" dirty="0"/>
              <a:t> Bible App sur ton </a:t>
            </a:r>
            <a:r>
              <a:rPr lang="en-CA" dirty="0" err="1"/>
              <a:t>téléphone</a:t>
            </a:r>
            <a:endParaRPr lang="en-CA" dirty="0"/>
          </a:p>
          <a:p>
            <a:r>
              <a:rPr lang="en-CA" dirty="0"/>
              <a:t>2. </a:t>
            </a:r>
            <a:r>
              <a:rPr lang="en-CA" dirty="0" err="1"/>
              <a:t>D’aller</a:t>
            </a:r>
            <a:r>
              <a:rPr lang="en-CA" dirty="0"/>
              <a:t> à la MESSE. Si </a:t>
            </a:r>
            <a:r>
              <a:rPr lang="en-CA" dirty="0" err="1"/>
              <a:t>tu</a:t>
            </a:r>
            <a:r>
              <a:rPr lang="en-CA" dirty="0"/>
              <a:t> ne </a:t>
            </a:r>
            <a:r>
              <a:rPr lang="en-CA" dirty="0" err="1"/>
              <a:t>peux</a:t>
            </a:r>
            <a:r>
              <a:rPr lang="en-CA" dirty="0"/>
              <a:t> pas </a:t>
            </a:r>
            <a:r>
              <a:rPr lang="en-CA" dirty="0" err="1"/>
              <a:t>aller</a:t>
            </a:r>
            <a:r>
              <a:rPr lang="en-CA" dirty="0"/>
              <a:t> à la </a:t>
            </a:r>
            <a:r>
              <a:rPr lang="en-CA" dirty="0" err="1"/>
              <a:t>messe</a:t>
            </a:r>
            <a:r>
              <a:rPr lang="en-CA" dirty="0"/>
              <a:t> dans ton </a:t>
            </a:r>
            <a:r>
              <a:rPr lang="en-CA" dirty="0" err="1"/>
              <a:t>église</a:t>
            </a:r>
            <a:r>
              <a:rPr lang="en-CA" dirty="0"/>
              <a:t>,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peux</a:t>
            </a:r>
            <a:r>
              <a:rPr lang="en-CA" dirty="0"/>
              <a:t> </a:t>
            </a:r>
            <a:r>
              <a:rPr lang="en-CA" dirty="0" err="1"/>
              <a:t>participer</a:t>
            </a:r>
            <a:r>
              <a:rPr lang="en-CA" dirty="0"/>
              <a:t> à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messe</a:t>
            </a:r>
            <a:r>
              <a:rPr lang="en-CA" dirty="0"/>
              <a:t> des </a:t>
            </a:r>
            <a:r>
              <a:rPr lang="en-CA" dirty="0" err="1"/>
              <a:t>jeunes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ligne</a:t>
            </a:r>
            <a:r>
              <a:rPr lang="en-CA" dirty="0"/>
              <a:t> sur le site </a:t>
            </a:r>
          </a:p>
          <a:p>
            <a:r>
              <a:rPr lang="en-CA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https://www.egliselyoncentre.fr/</a:t>
            </a:r>
            <a:endParaRPr lang="en-CA" dirty="0">
              <a:solidFill>
                <a:srgbClr val="002060"/>
              </a:solidFill>
            </a:endParaRPr>
          </a:p>
          <a:p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6636A-4808-4BE6-97B0-B524B519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162FBC-E467-46B8-ABE1-98D95CFF2BA6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709C03-92A0-4057-8926-36924B4CEF1B}"/>
              </a:ext>
            </a:extLst>
          </p:cNvPr>
          <p:cNvSpPr txBox="1"/>
          <p:nvPr/>
        </p:nvSpPr>
        <p:spPr>
          <a:xfrm>
            <a:off x="6096001" y="2075290"/>
            <a:ext cx="5029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3. Fait </a:t>
            </a:r>
            <a:r>
              <a:rPr lang="en-CA" dirty="0" err="1"/>
              <a:t>toi</a:t>
            </a:r>
            <a:r>
              <a:rPr lang="en-CA" dirty="0"/>
              <a:t> un bel </a:t>
            </a:r>
            <a:r>
              <a:rPr lang="en-CA" dirty="0" err="1"/>
              <a:t>espace</a:t>
            </a:r>
            <a:r>
              <a:rPr lang="en-CA" dirty="0"/>
              <a:t> de PRIÈRE:</a:t>
            </a:r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err="1"/>
              <a:t>Écoute</a:t>
            </a:r>
            <a:r>
              <a:rPr lang="en-CA" dirty="0"/>
              <a:t> les chants de </a:t>
            </a:r>
            <a:r>
              <a:rPr lang="en-CA" dirty="0" err="1"/>
              <a:t>louange</a:t>
            </a:r>
            <a:r>
              <a:rPr lang="en-CA" dirty="0"/>
              <a:t> du </a:t>
            </a:r>
            <a:r>
              <a:rPr lang="en-CA" dirty="0" err="1"/>
              <a:t>groupe</a:t>
            </a:r>
            <a:r>
              <a:rPr lang="en-CA" dirty="0"/>
              <a:t> Glorious sur </a:t>
            </a:r>
            <a:r>
              <a:rPr lang="en-CA" dirty="0" err="1"/>
              <a:t>Youtube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sur </a:t>
            </a:r>
            <a:r>
              <a:rPr lang="en-CA" dirty="0" err="1"/>
              <a:t>l’appli</a:t>
            </a:r>
            <a:r>
              <a:rPr lang="en-CA" dirty="0"/>
              <a:t> musique de ton </a:t>
            </a:r>
            <a:r>
              <a:rPr lang="en-CA" dirty="0" err="1"/>
              <a:t>téléphone</a:t>
            </a:r>
            <a:r>
              <a:rPr lang="en-CA" dirty="0"/>
              <a:t>, laisse-</a:t>
            </a:r>
            <a:r>
              <a:rPr lang="en-CA" dirty="0" err="1"/>
              <a:t>toi</a:t>
            </a:r>
            <a:r>
              <a:rPr lang="en-CA" dirty="0"/>
              <a:t> INSPIRER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err="1"/>
              <a:t>Télécharge</a:t>
            </a:r>
            <a:r>
              <a:rPr lang="en-CA" dirty="0"/>
              <a:t> </a:t>
            </a:r>
            <a:r>
              <a:rPr lang="en-CA" dirty="0" err="1"/>
              <a:t>l’appli</a:t>
            </a:r>
            <a:r>
              <a:rPr lang="en-CA" dirty="0"/>
              <a:t> </a:t>
            </a:r>
            <a:r>
              <a:rPr lang="en-CA" dirty="0" err="1"/>
              <a:t>YouCat</a:t>
            </a:r>
            <a:r>
              <a:rPr lang="en-CA" dirty="0"/>
              <a:t>, </a:t>
            </a:r>
            <a:r>
              <a:rPr lang="en-CA" dirty="0" err="1"/>
              <a:t>spécialement</a:t>
            </a:r>
            <a:r>
              <a:rPr lang="en-CA" dirty="0"/>
              <a:t> </a:t>
            </a:r>
            <a:r>
              <a:rPr lang="en-CA" dirty="0" err="1"/>
              <a:t>conçue</a:t>
            </a:r>
            <a:r>
              <a:rPr lang="en-CA" dirty="0"/>
              <a:t> pour </a:t>
            </a:r>
            <a:r>
              <a:rPr lang="en-CA" dirty="0" err="1"/>
              <a:t>toi</a:t>
            </a:r>
            <a:r>
              <a:rPr lang="en-CA" dirty="0"/>
              <a:t>, </a:t>
            </a:r>
            <a:r>
              <a:rPr lang="en-CA" dirty="0" err="1"/>
              <a:t>elle</a:t>
            </a:r>
            <a:r>
              <a:rPr lang="en-CA" dirty="0"/>
              <a:t> </a:t>
            </a:r>
            <a:r>
              <a:rPr lang="en-CA" dirty="0" err="1"/>
              <a:t>t’accompagne</a:t>
            </a:r>
            <a:r>
              <a:rPr lang="en-CA" dirty="0"/>
              <a:t> </a:t>
            </a:r>
            <a:r>
              <a:rPr lang="en-CA" dirty="0" err="1"/>
              <a:t>chaque</a:t>
            </a:r>
            <a:r>
              <a:rPr lang="en-CA" dirty="0"/>
              <a:t> jour pour ton temps de </a:t>
            </a:r>
            <a:r>
              <a:rPr lang="en-CA" dirty="0" err="1"/>
              <a:t>prière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/>
              <a:t>Tu </a:t>
            </a:r>
            <a:r>
              <a:rPr lang="en-CA" dirty="0" err="1"/>
              <a:t>peux</a:t>
            </a:r>
            <a:r>
              <a:rPr lang="en-CA" dirty="0"/>
              <a:t> </a:t>
            </a:r>
            <a:r>
              <a:rPr lang="en-CA" dirty="0" err="1"/>
              <a:t>aussi</a:t>
            </a:r>
            <a:r>
              <a:rPr lang="en-CA" dirty="0"/>
              <a:t> </a:t>
            </a:r>
            <a:r>
              <a:rPr lang="en-CA" dirty="0" err="1"/>
              <a:t>télécharger</a:t>
            </a:r>
            <a:r>
              <a:rPr lang="en-CA" dirty="0"/>
              <a:t> </a:t>
            </a:r>
            <a:r>
              <a:rPr lang="en-CA" dirty="0" err="1"/>
              <a:t>l’appli</a:t>
            </a:r>
            <a:r>
              <a:rPr lang="en-CA" dirty="0"/>
              <a:t> </a:t>
            </a:r>
            <a:r>
              <a:rPr lang="en-CA" dirty="0" err="1"/>
              <a:t>YouPray</a:t>
            </a:r>
            <a:r>
              <a:rPr lang="en-CA" dirty="0"/>
              <a:t> qui </a:t>
            </a:r>
            <a:r>
              <a:rPr lang="en-CA" dirty="0" err="1"/>
              <a:t>t’accompagne</a:t>
            </a:r>
            <a:r>
              <a:rPr lang="en-CA" dirty="0"/>
              <a:t> </a:t>
            </a:r>
            <a:r>
              <a:rPr lang="en-CA" dirty="0" err="1"/>
              <a:t>chaque</a:t>
            </a:r>
            <a:r>
              <a:rPr lang="en-CA" dirty="0"/>
              <a:t> jour pour un temps de </a:t>
            </a:r>
            <a:r>
              <a:rPr lang="en-CA" dirty="0" err="1"/>
              <a:t>prière</a:t>
            </a:r>
            <a:r>
              <a:rPr lang="en-CA" dirty="0"/>
              <a:t> de </a:t>
            </a:r>
            <a:r>
              <a:rPr lang="en-CA" dirty="0" err="1"/>
              <a:t>différentes</a:t>
            </a:r>
            <a:r>
              <a:rPr lang="en-CA" dirty="0"/>
              <a:t> manières.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409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34702A-0488-43C7-AA92-D053C39E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I- Je </a:t>
            </a:r>
            <a:r>
              <a:rPr lang="en-CA" dirty="0" err="1"/>
              <a:t>vais</a:t>
            </a:r>
            <a:r>
              <a:rPr lang="en-CA" dirty="0"/>
              <a:t> </a:t>
            </a:r>
            <a:r>
              <a:rPr lang="en-CA" dirty="0" err="1"/>
              <a:t>recevoir</a:t>
            </a:r>
            <a:r>
              <a:rPr lang="en-CA" dirty="0"/>
              <a:t> le </a:t>
            </a:r>
            <a:r>
              <a:rPr lang="en-CA" dirty="0" err="1"/>
              <a:t>sacrement</a:t>
            </a:r>
            <a:r>
              <a:rPr lang="en-CA" dirty="0"/>
              <a:t> de confirmation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57E647-7368-4A37-86EF-615DE5B7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95C77-250B-4737-9E4A-69E5939CBC16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E55AAC-A646-4E19-97E5-96D2222089F7}"/>
              </a:ext>
            </a:extLst>
          </p:cNvPr>
          <p:cNvSpPr txBox="1"/>
          <p:nvPr/>
        </p:nvSpPr>
        <p:spPr>
          <a:xfrm>
            <a:off x="1216550" y="2592126"/>
            <a:ext cx="9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dirty="0" err="1"/>
              <a:t>C’est</a:t>
            </a:r>
            <a:r>
              <a:rPr lang="en-CA" sz="7200" dirty="0"/>
              <a:t> quoi un </a:t>
            </a:r>
            <a:r>
              <a:rPr lang="en-CA" sz="7200" dirty="0" err="1">
                <a:solidFill>
                  <a:srgbClr val="002060"/>
                </a:solidFill>
              </a:rPr>
              <a:t>sacrement</a:t>
            </a:r>
            <a:r>
              <a:rPr lang="en-CA" sz="7200" dirty="0">
                <a:solidFill>
                  <a:srgbClr val="002060"/>
                </a:solidFill>
              </a:rPr>
              <a:t> </a:t>
            </a:r>
            <a:r>
              <a:rPr lang="en-CA" sz="7200" dirty="0"/>
              <a:t>?</a:t>
            </a:r>
            <a:endParaRPr lang="fr-CA" sz="7200" dirty="0"/>
          </a:p>
        </p:txBody>
      </p:sp>
    </p:spTree>
    <p:extLst>
      <p:ext uri="{BB962C8B-B14F-4D97-AF65-F5344CB8AC3E}">
        <p14:creationId xmlns:p14="http://schemas.microsoft.com/office/powerpoint/2010/main" val="29747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40DFB8-273E-4362-9088-B2BF97CA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7C529E-068C-4B6B-8AE7-AC29F20915D9}"/>
              </a:ext>
            </a:extLst>
          </p:cNvPr>
          <p:cNvSpPr txBox="1"/>
          <p:nvPr/>
        </p:nvSpPr>
        <p:spPr>
          <a:xfrm>
            <a:off x="166978" y="183040"/>
            <a:ext cx="634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Selon</a:t>
            </a:r>
            <a:r>
              <a:rPr lang="en-CA" dirty="0"/>
              <a:t> le </a:t>
            </a:r>
            <a:r>
              <a:rPr lang="en-CA" dirty="0" err="1"/>
              <a:t>Youcat</a:t>
            </a:r>
            <a:r>
              <a:rPr lang="en-CA" dirty="0"/>
              <a:t>, le </a:t>
            </a:r>
            <a:r>
              <a:rPr lang="en-CA" dirty="0" err="1"/>
              <a:t>catéchisme</a:t>
            </a:r>
            <a:r>
              <a:rPr lang="en-CA" dirty="0"/>
              <a:t> de </a:t>
            </a:r>
            <a:r>
              <a:rPr lang="en-CA" dirty="0" err="1"/>
              <a:t>l’église</a:t>
            </a:r>
            <a:r>
              <a:rPr lang="en-CA" dirty="0"/>
              <a:t> </a:t>
            </a:r>
            <a:r>
              <a:rPr lang="en-CA" dirty="0" err="1"/>
              <a:t>catholique</a:t>
            </a:r>
            <a:r>
              <a:rPr lang="en-CA" dirty="0"/>
              <a:t> pour les </a:t>
            </a:r>
            <a:r>
              <a:rPr lang="en-CA" dirty="0" err="1"/>
              <a:t>jeunes</a:t>
            </a:r>
            <a:r>
              <a:rPr lang="en-CA" dirty="0"/>
              <a:t>, </a:t>
            </a:r>
            <a:r>
              <a:rPr lang="en-CA" dirty="0" err="1"/>
              <a:t>tous</a:t>
            </a:r>
            <a:r>
              <a:rPr lang="en-CA" dirty="0"/>
              <a:t> les </a:t>
            </a:r>
            <a:r>
              <a:rPr lang="en-CA" dirty="0" err="1"/>
              <a:t>sacrements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“</a:t>
            </a:r>
            <a:r>
              <a:rPr lang="en-CA" dirty="0" err="1"/>
              <a:t>une</a:t>
            </a:r>
            <a:r>
              <a:rPr lang="en-CA" dirty="0"/>
              <a:t> rencontre avec le Christ”, des </a:t>
            </a:r>
            <a:r>
              <a:rPr lang="en-CA" dirty="0" err="1"/>
              <a:t>signes</a:t>
            </a:r>
            <a:r>
              <a:rPr lang="en-CA" dirty="0"/>
              <a:t> </a:t>
            </a:r>
            <a:r>
              <a:rPr lang="en-CA" dirty="0" err="1"/>
              <a:t>visibles</a:t>
            </a:r>
            <a:r>
              <a:rPr lang="en-CA" dirty="0"/>
              <a:t> et </a:t>
            </a:r>
            <a:r>
              <a:rPr lang="en-CA" dirty="0" err="1"/>
              <a:t>sacrés</a:t>
            </a:r>
            <a:r>
              <a:rPr lang="en-CA" dirty="0"/>
              <a:t> de la </a:t>
            </a:r>
            <a:r>
              <a:rPr lang="en-CA" dirty="0" err="1"/>
              <a:t>présence</a:t>
            </a:r>
            <a:r>
              <a:rPr lang="en-CA" dirty="0"/>
              <a:t> </a:t>
            </a:r>
            <a:r>
              <a:rPr lang="en-CA" dirty="0" err="1"/>
              <a:t>réelle</a:t>
            </a:r>
            <a:r>
              <a:rPr lang="en-CA" dirty="0"/>
              <a:t> de Dieu.  </a:t>
            </a:r>
            <a:endParaRPr lang="fr-CA" dirty="0"/>
          </a:p>
        </p:txBody>
      </p:sp>
      <p:pic>
        <p:nvPicPr>
          <p:cNvPr id="2050" name="Picture 2" descr="SYMBOLES DES SEPT SACREMENTS">
            <a:extLst>
              <a:ext uri="{FF2B5EF4-FFF2-40B4-BE49-F238E27FC236}">
                <a16:creationId xmlns:a16="http://schemas.microsoft.com/office/drawing/2014/main" id="{FB618F22-98FE-444D-B6B4-2FA8C833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96" y="157122"/>
            <a:ext cx="5178307" cy="241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32277EE-FF4B-496C-83B5-C89D92AEFF19}"/>
              </a:ext>
            </a:extLst>
          </p:cNvPr>
          <p:cNvSpPr txBox="1"/>
          <p:nvPr/>
        </p:nvSpPr>
        <p:spPr>
          <a:xfrm>
            <a:off x="144449" y="1344373"/>
            <a:ext cx="593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C’est</a:t>
            </a:r>
            <a:r>
              <a:rPr lang="en-CA" dirty="0"/>
              <a:t> Dieu qui se </a:t>
            </a:r>
            <a:r>
              <a:rPr lang="en-CA" dirty="0" err="1"/>
              <a:t>manisfeste</a:t>
            </a:r>
            <a:r>
              <a:rPr lang="en-CA" dirty="0"/>
              <a:t> pour </a:t>
            </a:r>
            <a:r>
              <a:rPr lang="en-CA" dirty="0" err="1"/>
              <a:t>venir</a:t>
            </a:r>
            <a:r>
              <a:rPr lang="en-CA" dirty="0"/>
              <a:t> à nous. </a:t>
            </a: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D721B8-579A-4862-A362-128F519372DE}"/>
              </a:ext>
            </a:extLst>
          </p:cNvPr>
          <p:cNvSpPr txBox="1"/>
          <p:nvPr/>
        </p:nvSpPr>
        <p:spPr>
          <a:xfrm>
            <a:off x="144448" y="1793138"/>
            <a:ext cx="6709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Écoute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la </a:t>
            </a:r>
            <a:r>
              <a:rPr lang="en-CA" dirty="0" err="1"/>
              <a:t>vidéo</a:t>
            </a:r>
            <a:r>
              <a:rPr lang="en-CA" dirty="0"/>
              <a:t>/</a:t>
            </a:r>
            <a:r>
              <a:rPr lang="en-CA" dirty="0" err="1"/>
              <a:t>enseignement</a:t>
            </a:r>
            <a:r>
              <a:rPr lang="en-CA" dirty="0"/>
              <a:t> de Benjamin </a:t>
            </a:r>
            <a:r>
              <a:rPr lang="en-CA" dirty="0" err="1"/>
              <a:t>Pouzin</a:t>
            </a:r>
            <a:r>
              <a:rPr lang="en-CA" dirty="0"/>
              <a:t>, Comment Dieu nous parle ? </a:t>
            </a:r>
            <a:r>
              <a:rPr lang="en-CA" dirty="0" err="1"/>
              <a:t>Voici</a:t>
            </a:r>
            <a:r>
              <a:rPr lang="en-CA" dirty="0"/>
              <a:t> les </a:t>
            </a:r>
            <a:r>
              <a:rPr lang="en-CA" dirty="0" err="1"/>
              <a:t>références</a:t>
            </a:r>
            <a:r>
              <a:rPr lang="en-CA" dirty="0"/>
              <a:t> des </a:t>
            </a:r>
            <a:r>
              <a:rPr lang="en-CA" dirty="0" err="1"/>
              <a:t>textes</a:t>
            </a:r>
            <a:r>
              <a:rPr lang="en-CA" dirty="0"/>
              <a:t> </a:t>
            </a:r>
            <a:r>
              <a:rPr lang="en-CA" dirty="0" err="1"/>
              <a:t>bibliques</a:t>
            </a:r>
            <a:r>
              <a:rPr lang="en-CA" dirty="0"/>
              <a:t> </a:t>
            </a:r>
            <a:r>
              <a:rPr lang="en-CA" dirty="0" err="1"/>
              <a:t>dont</a:t>
            </a:r>
            <a:r>
              <a:rPr lang="en-CA" dirty="0"/>
              <a:t> il parle. : </a:t>
            </a:r>
            <a:r>
              <a:rPr lang="en-CA" dirty="0" err="1"/>
              <a:t>Élisabeth</a:t>
            </a:r>
            <a:r>
              <a:rPr lang="en-CA" dirty="0"/>
              <a:t> et </a:t>
            </a:r>
            <a:r>
              <a:rPr lang="en-CA" dirty="0" err="1"/>
              <a:t>Zacharie</a:t>
            </a:r>
            <a:r>
              <a:rPr lang="en-CA" dirty="0"/>
              <a:t> (Luc 1, 67-79) et Joseph (Matthieu 1, 18-24).					</a:t>
            </a:r>
            <a:endParaRPr lang="fr-CA" dirty="0"/>
          </a:p>
        </p:txBody>
      </p:sp>
      <p:pic>
        <p:nvPicPr>
          <p:cNvPr id="6" name="Média en ligne 5" title="Comment Dieu nous parle ? - Benjamin Pouzin">
            <a:hlinkClick r:id="" action="ppaction://media"/>
            <a:extLst>
              <a:ext uri="{FF2B5EF4-FFF2-40B4-BE49-F238E27FC236}">
                <a16:creationId xmlns:a16="http://schemas.microsoft.com/office/drawing/2014/main" id="{5F7D1B70-8FB4-4C61-8765-D62C84276A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75722" y="3019385"/>
            <a:ext cx="6162260" cy="34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DC9313-E421-437A-A4AC-6F5DBE78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F7DAB3-C27F-468E-97E3-FD09EFA359DD}"/>
              </a:ext>
            </a:extLst>
          </p:cNvPr>
          <p:cNvSpPr txBox="1"/>
          <p:nvPr/>
        </p:nvSpPr>
        <p:spPr>
          <a:xfrm>
            <a:off x="139901" y="166092"/>
            <a:ext cx="1037967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002060"/>
                </a:solidFill>
              </a:rPr>
              <a:t>Tu as </a:t>
            </a:r>
            <a:r>
              <a:rPr lang="en-CA" b="1" dirty="0" err="1">
                <a:solidFill>
                  <a:srgbClr val="002060"/>
                </a:solidFill>
              </a:rPr>
              <a:t>rencontré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Jésus</a:t>
            </a:r>
            <a:r>
              <a:rPr lang="en-CA" b="1" dirty="0">
                <a:solidFill>
                  <a:srgbClr val="002060"/>
                </a:solidFill>
              </a:rPr>
              <a:t> pour la première </a:t>
            </a:r>
            <a:r>
              <a:rPr lang="en-CA" b="1" dirty="0" err="1">
                <a:solidFill>
                  <a:srgbClr val="002060"/>
                </a:solidFill>
              </a:rPr>
              <a:t>fois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quand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tu</a:t>
            </a:r>
            <a:r>
              <a:rPr lang="en-CA" b="1" dirty="0">
                <a:solidFill>
                  <a:srgbClr val="002060"/>
                </a:solidFill>
              </a:rPr>
              <a:t> as </a:t>
            </a:r>
            <a:r>
              <a:rPr lang="en-CA" b="1" dirty="0" err="1">
                <a:solidFill>
                  <a:srgbClr val="002060"/>
                </a:solidFill>
              </a:rPr>
              <a:t>été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baptisé</a:t>
            </a:r>
            <a:r>
              <a:rPr lang="en-CA" dirty="0"/>
              <a:t>: Dieu a fait de </a:t>
            </a:r>
            <a:r>
              <a:rPr lang="en-CA" dirty="0" err="1"/>
              <a:t>toi</a:t>
            </a:r>
            <a:r>
              <a:rPr lang="en-CA" dirty="0"/>
              <a:t> un enfant de Dieu. </a:t>
            </a:r>
            <a:r>
              <a:rPr lang="en-CA" dirty="0" err="1"/>
              <a:t>C’est</a:t>
            </a:r>
            <a:r>
              <a:rPr lang="en-CA" dirty="0"/>
              <a:t> le moment </a:t>
            </a:r>
            <a:r>
              <a:rPr lang="en-CA" dirty="0" err="1"/>
              <a:t>ou</a:t>
            </a:r>
            <a:r>
              <a:rPr lang="en-CA" dirty="0"/>
              <a:t> Dieu a fait alliance avec </a:t>
            </a:r>
            <a:r>
              <a:rPr lang="en-CA" dirty="0" err="1"/>
              <a:t>toi</a:t>
            </a:r>
            <a:r>
              <a:rPr lang="en-CA" dirty="0"/>
              <a:t>. Tu </a:t>
            </a:r>
            <a:r>
              <a:rPr lang="en-CA" dirty="0" err="1"/>
              <a:t>deviens</a:t>
            </a:r>
            <a:r>
              <a:rPr lang="en-CA" dirty="0"/>
              <a:t> un </a:t>
            </a:r>
            <a:r>
              <a:rPr lang="en-CA" dirty="0" err="1"/>
              <a:t>membre</a:t>
            </a:r>
            <a:r>
              <a:rPr lang="en-CA" dirty="0"/>
              <a:t> de la </a:t>
            </a:r>
            <a:r>
              <a:rPr lang="en-CA" dirty="0" err="1"/>
              <a:t>grande</a:t>
            </a:r>
            <a:r>
              <a:rPr lang="en-CA" dirty="0"/>
              <a:t> </a:t>
            </a:r>
            <a:r>
              <a:rPr lang="en-CA" dirty="0" err="1"/>
              <a:t>famille</a:t>
            </a:r>
            <a:r>
              <a:rPr lang="en-CA" dirty="0"/>
              <a:t> de Dieu.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002060"/>
                </a:solidFill>
              </a:rPr>
              <a:t>Tu rencontres </a:t>
            </a:r>
            <a:r>
              <a:rPr lang="en-CA" b="1" dirty="0" err="1">
                <a:solidFill>
                  <a:srgbClr val="002060"/>
                </a:solidFill>
              </a:rPr>
              <a:t>Jésus</a:t>
            </a:r>
            <a:r>
              <a:rPr lang="en-CA" b="1" dirty="0">
                <a:solidFill>
                  <a:srgbClr val="002060"/>
                </a:solidFill>
              </a:rPr>
              <a:t> à </a:t>
            </a:r>
            <a:r>
              <a:rPr lang="en-CA" b="1" dirty="0" err="1">
                <a:solidFill>
                  <a:srgbClr val="002060"/>
                </a:solidFill>
              </a:rPr>
              <a:t>chaque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fois</a:t>
            </a:r>
            <a:r>
              <a:rPr lang="en-CA" b="1" dirty="0">
                <a:solidFill>
                  <a:srgbClr val="002060"/>
                </a:solidFill>
              </a:rPr>
              <a:t> que </a:t>
            </a:r>
            <a:r>
              <a:rPr lang="en-CA" b="1" dirty="0" err="1">
                <a:solidFill>
                  <a:srgbClr val="002060"/>
                </a:solidFill>
              </a:rPr>
              <a:t>tu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communies</a:t>
            </a:r>
            <a:r>
              <a:rPr lang="en-CA" dirty="0"/>
              <a:t>: </a:t>
            </a:r>
            <a:r>
              <a:rPr lang="en-CA" dirty="0" err="1"/>
              <a:t>Jésus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mort pour </a:t>
            </a:r>
            <a:r>
              <a:rPr lang="en-CA" dirty="0" err="1"/>
              <a:t>toi</a:t>
            </a:r>
            <a:r>
              <a:rPr lang="en-CA" dirty="0"/>
              <a:t> sur la </a:t>
            </a:r>
            <a:r>
              <a:rPr lang="en-CA" dirty="0" err="1"/>
              <a:t>croix</a:t>
            </a:r>
            <a:r>
              <a:rPr lang="en-CA" dirty="0"/>
              <a:t> pour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montrer</a:t>
            </a:r>
            <a:r>
              <a:rPr lang="en-CA" dirty="0"/>
              <a:t> à </a:t>
            </a:r>
            <a:r>
              <a:rPr lang="en-CA" dirty="0" err="1"/>
              <a:t>quel</a:t>
            </a:r>
            <a:r>
              <a:rPr lang="en-CA" dirty="0"/>
              <a:t> point Dieu </a:t>
            </a:r>
            <a:r>
              <a:rPr lang="en-CA" dirty="0" err="1"/>
              <a:t>t’aime</a:t>
            </a:r>
            <a:r>
              <a:rPr lang="en-CA" dirty="0"/>
              <a:t>. Le </a:t>
            </a:r>
            <a:r>
              <a:rPr lang="en-CA" dirty="0" err="1"/>
              <a:t>signe</a:t>
            </a:r>
            <a:r>
              <a:rPr lang="en-CA" dirty="0"/>
              <a:t> de </a:t>
            </a:r>
            <a:r>
              <a:rPr lang="en-CA" dirty="0" err="1"/>
              <a:t>cet</a:t>
            </a:r>
            <a:r>
              <a:rPr lang="en-CA" dirty="0"/>
              <a:t> amour </a:t>
            </a:r>
            <a:r>
              <a:rPr lang="en-CA" dirty="0" err="1"/>
              <a:t>inconditionnel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l’Eucharistie</a:t>
            </a:r>
            <a:r>
              <a:rPr lang="en-CA" dirty="0"/>
              <a:t>, la communion. À </a:t>
            </a:r>
            <a:r>
              <a:rPr lang="en-CA" dirty="0" err="1"/>
              <a:t>chaque</a:t>
            </a:r>
            <a:r>
              <a:rPr lang="en-CA" dirty="0"/>
              <a:t> </a:t>
            </a:r>
            <a:r>
              <a:rPr lang="en-CA" dirty="0" err="1"/>
              <a:t>messe</a:t>
            </a:r>
            <a:r>
              <a:rPr lang="en-CA" dirty="0"/>
              <a:t>, </a:t>
            </a:r>
            <a:r>
              <a:rPr lang="en-CA" dirty="0" err="1"/>
              <a:t>c’est</a:t>
            </a:r>
            <a:r>
              <a:rPr lang="en-CA" dirty="0"/>
              <a:t> son corps et son sang </a:t>
            </a:r>
            <a:r>
              <a:rPr lang="en-CA" dirty="0" err="1"/>
              <a:t>qu’il</a:t>
            </a:r>
            <a:r>
              <a:rPr lang="en-CA" dirty="0"/>
              <a:t>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donne</a:t>
            </a:r>
            <a:r>
              <a:rPr lang="en-CA" dirty="0"/>
              <a:t> à manger et à </a:t>
            </a:r>
            <a:r>
              <a:rPr lang="en-CA" dirty="0" err="1"/>
              <a:t>boire</a:t>
            </a:r>
            <a:r>
              <a:rPr lang="en-CA" dirty="0"/>
              <a:t> pour </a:t>
            </a:r>
            <a:r>
              <a:rPr lang="en-CA" dirty="0" err="1"/>
              <a:t>t’accompagner</a:t>
            </a:r>
            <a:r>
              <a:rPr lang="en-CA" dirty="0"/>
              <a:t> dans tout </a:t>
            </a:r>
            <a:r>
              <a:rPr lang="en-CA" dirty="0" err="1"/>
              <a:t>ce</a:t>
            </a:r>
            <a:r>
              <a:rPr lang="en-CA" dirty="0"/>
              <a:t> que </a:t>
            </a:r>
            <a:r>
              <a:rPr lang="en-CA" dirty="0" err="1"/>
              <a:t>tu</a:t>
            </a:r>
            <a:r>
              <a:rPr lang="en-CA" dirty="0"/>
              <a:t> vis. Tu es </a:t>
            </a:r>
            <a:r>
              <a:rPr lang="en-CA" dirty="0" err="1"/>
              <a:t>uni</a:t>
            </a:r>
            <a:r>
              <a:rPr lang="en-CA" dirty="0"/>
              <a:t> au Christ.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002060"/>
                </a:solidFill>
              </a:rPr>
              <a:t>Tu rencontres </a:t>
            </a:r>
            <a:r>
              <a:rPr lang="en-CA" b="1" dirty="0" err="1">
                <a:solidFill>
                  <a:srgbClr val="002060"/>
                </a:solidFill>
              </a:rPr>
              <a:t>Jésus</a:t>
            </a:r>
            <a:r>
              <a:rPr lang="en-CA" b="1" dirty="0">
                <a:solidFill>
                  <a:srgbClr val="002060"/>
                </a:solidFill>
              </a:rPr>
              <a:t> à </a:t>
            </a:r>
            <a:r>
              <a:rPr lang="en-CA" b="1" dirty="0" err="1">
                <a:solidFill>
                  <a:srgbClr val="002060"/>
                </a:solidFill>
              </a:rPr>
              <a:t>chaque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fois</a:t>
            </a:r>
            <a:r>
              <a:rPr lang="en-CA" b="1" dirty="0">
                <a:solidFill>
                  <a:srgbClr val="002060"/>
                </a:solidFill>
              </a:rPr>
              <a:t> que </a:t>
            </a:r>
            <a:r>
              <a:rPr lang="en-CA" b="1" dirty="0" err="1">
                <a:solidFill>
                  <a:srgbClr val="002060"/>
                </a:solidFill>
              </a:rPr>
              <a:t>tu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te</a:t>
            </a:r>
            <a:r>
              <a:rPr lang="en-CA" b="1" dirty="0">
                <a:solidFill>
                  <a:srgbClr val="002060"/>
                </a:solidFill>
              </a:rPr>
              <a:t> confesses</a:t>
            </a:r>
            <a:r>
              <a:rPr lang="en-CA" dirty="0"/>
              <a:t>. </a:t>
            </a:r>
            <a:r>
              <a:rPr lang="en-CA" dirty="0" err="1"/>
              <a:t>Quand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sens</a:t>
            </a:r>
            <a:r>
              <a:rPr lang="en-CA" dirty="0"/>
              <a:t> mal dans ton </a:t>
            </a:r>
            <a:r>
              <a:rPr lang="en-CA" dirty="0" err="1"/>
              <a:t>coeur</a:t>
            </a:r>
            <a:r>
              <a:rPr lang="en-CA" dirty="0"/>
              <a:t>, </a:t>
            </a:r>
            <a:r>
              <a:rPr lang="en-CA" dirty="0" err="1"/>
              <a:t>parce</a:t>
            </a:r>
            <a:r>
              <a:rPr lang="en-CA" dirty="0"/>
              <a:t> que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sais</a:t>
            </a:r>
            <a:r>
              <a:rPr lang="en-CA" dirty="0"/>
              <a:t> que </a:t>
            </a:r>
            <a:r>
              <a:rPr lang="en-CA" dirty="0" err="1"/>
              <a:t>tu</a:t>
            </a:r>
            <a:r>
              <a:rPr lang="en-CA" dirty="0"/>
              <a:t> as fait </a:t>
            </a:r>
            <a:r>
              <a:rPr lang="en-CA" dirty="0" err="1"/>
              <a:t>quelque</a:t>
            </a:r>
            <a:r>
              <a:rPr lang="en-CA" dirty="0"/>
              <a:t> chose de mal, Dieu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montre</a:t>
            </a:r>
            <a:r>
              <a:rPr lang="en-CA" dirty="0"/>
              <a:t> son amour par le </a:t>
            </a:r>
            <a:r>
              <a:rPr lang="en-CA" dirty="0" err="1"/>
              <a:t>sacrement</a:t>
            </a:r>
            <a:r>
              <a:rPr lang="en-CA" dirty="0"/>
              <a:t> de </a:t>
            </a:r>
            <a:r>
              <a:rPr lang="en-CA" dirty="0" err="1"/>
              <a:t>Réconcilation</a:t>
            </a:r>
            <a:r>
              <a:rPr lang="en-CA" dirty="0"/>
              <a:t>. Il </a:t>
            </a:r>
            <a:r>
              <a:rPr lang="en-CA" dirty="0" err="1"/>
              <a:t>t’encourage</a:t>
            </a:r>
            <a:r>
              <a:rPr lang="en-CA" dirty="0"/>
              <a:t> à ne plus </a:t>
            </a:r>
            <a:r>
              <a:rPr lang="en-CA" dirty="0" err="1"/>
              <a:t>recommencer</a:t>
            </a:r>
            <a:r>
              <a:rPr lang="en-CA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002060"/>
                </a:solidFill>
              </a:rPr>
              <a:t>Tu </a:t>
            </a:r>
            <a:r>
              <a:rPr lang="en-CA" b="1" dirty="0" err="1">
                <a:solidFill>
                  <a:srgbClr val="002060"/>
                </a:solidFill>
              </a:rPr>
              <a:t>rencontreras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Jésus</a:t>
            </a:r>
            <a:r>
              <a:rPr lang="en-CA" b="1" dirty="0">
                <a:solidFill>
                  <a:srgbClr val="002060"/>
                </a:solidFill>
              </a:rPr>
              <a:t> à ta confirmation</a:t>
            </a:r>
            <a:r>
              <a:rPr lang="en-CA" dirty="0"/>
              <a:t>: Dieu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donnera</a:t>
            </a:r>
            <a:r>
              <a:rPr lang="en-CA" dirty="0"/>
              <a:t> son Esprit Saint, </a:t>
            </a:r>
            <a:r>
              <a:rPr lang="en-CA" dirty="0" err="1"/>
              <a:t>une</a:t>
            </a:r>
            <a:r>
              <a:rPr lang="en-CA" dirty="0"/>
              <a:t> force pour </a:t>
            </a:r>
            <a:r>
              <a:rPr lang="en-CA" dirty="0" err="1"/>
              <a:t>te</a:t>
            </a:r>
            <a:r>
              <a:rPr lang="en-CA" dirty="0"/>
              <a:t> guider et </a:t>
            </a:r>
            <a:r>
              <a:rPr lang="en-CA" dirty="0" err="1"/>
              <a:t>t’encourager</a:t>
            </a:r>
            <a:r>
              <a:rPr lang="en-CA" dirty="0"/>
              <a:t> à aimer, </a:t>
            </a:r>
            <a:r>
              <a:rPr lang="en-CA" dirty="0" err="1"/>
              <a:t>t’aimer</a:t>
            </a:r>
            <a:r>
              <a:rPr lang="en-CA" dirty="0"/>
              <a:t> </a:t>
            </a:r>
            <a:r>
              <a:rPr lang="en-CA" dirty="0" err="1"/>
              <a:t>toi-même</a:t>
            </a:r>
            <a:r>
              <a:rPr lang="en-CA" dirty="0"/>
              <a:t>, aimer les </a:t>
            </a:r>
            <a:r>
              <a:rPr lang="en-CA" dirty="0" err="1"/>
              <a:t>autres</a:t>
            </a:r>
            <a:r>
              <a:rPr lang="en-CA" dirty="0"/>
              <a:t> et aimer Dieu </a:t>
            </a:r>
            <a:r>
              <a:rPr lang="en-CA" dirty="0" err="1"/>
              <a:t>comme</a:t>
            </a:r>
            <a:r>
              <a:rPr lang="en-CA" dirty="0"/>
              <a:t> Lui </a:t>
            </a:r>
            <a:r>
              <a:rPr lang="en-CA" dirty="0" err="1"/>
              <a:t>t’aime</a:t>
            </a:r>
            <a:r>
              <a:rPr lang="en-CA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Plus tard,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veux</a:t>
            </a:r>
            <a:r>
              <a:rPr lang="en-CA" dirty="0"/>
              <a:t>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marier</a:t>
            </a:r>
            <a:r>
              <a:rPr lang="en-CA" dirty="0"/>
              <a:t>, </a:t>
            </a:r>
            <a:r>
              <a:rPr lang="en-CA" b="1" dirty="0" err="1">
                <a:solidFill>
                  <a:srgbClr val="002060"/>
                </a:solidFill>
              </a:rPr>
              <a:t>tu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pourras</a:t>
            </a:r>
            <a:r>
              <a:rPr lang="en-CA" b="1" dirty="0">
                <a:solidFill>
                  <a:srgbClr val="002060"/>
                </a:solidFill>
              </a:rPr>
              <a:t> demander à Dieu de </a:t>
            </a:r>
            <a:r>
              <a:rPr lang="en-CA" b="1" dirty="0" err="1">
                <a:solidFill>
                  <a:srgbClr val="002060"/>
                </a:solidFill>
              </a:rPr>
              <a:t>consacrer</a:t>
            </a:r>
            <a:r>
              <a:rPr lang="en-CA" b="1" dirty="0">
                <a:solidFill>
                  <a:srgbClr val="002060"/>
                </a:solidFill>
              </a:rPr>
              <a:t> ton </a:t>
            </a:r>
            <a:r>
              <a:rPr lang="en-CA" b="1" dirty="0" err="1">
                <a:solidFill>
                  <a:srgbClr val="002060"/>
                </a:solidFill>
              </a:rPr>
              <a:t>mariage</a:t>
            </a:r>
            <a:r>
              <a:rPr lang="en-CA" dirty="0"/>
              <a:t>. </a:t>
            </a:r>
            <a:r>
              <a:rPr lang="en-CA" dirty="0" err="1"/>
              <a:t>Ainsi</a:t>
            </a:r>
            <a:r>
              <a:rPr lang="en-CA" dirty="0"/>
              <a:t>,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invitaras</a:t>
            </a:r>
            <a:r>
              <a:rPr lang="en-CA" dirty="0"/>
              <a:t> Dieu à </a:t>
            </a:r>
            <a:r>
              <a:rPr lang="en-CA" dirty="0" err="1"/>
              <a:t>être</a:t>
            </a:r>
            <a:r>
              <a:rPr lang="en-CA" dirty="0"/>
              <a:t> </a:t>
            </a:r>
            <a:r>
              <a:rPr lang="en-CA" dirty="0" err="1"/>
              <a:t>présent</a:t>
            </a:r>
            <a:r>
              <a:rPr lang="en-CA" dirty="0"/>
              <a:t> tout au long de ta vie de couple et de </a:t>
            </a:r>
            <a:r>
              <a:rPr lang="en-CA" dirty="0" err="1"/>
              <a:t>famille</a:t>
            </a:r>
            <a:r>
              <a:rPr lang="en-CA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rgbClr val="002060"/>
                </a:solidFill>
              </a:rPr>
              <a:t>Tu </a:t>
            </a:r>
            <a:r>
              <a:rPr lang="en-CA" b="1" dirty="0" err="1">
                <a:solidFill>
                  <a:srgbClr val="002060"/>
                </a:solidFill>
              </a:rPr>
              <a:t>pourras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aussi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err="1">
                <a:solidFill>
                  <a:srgbClr val="002060"/>
                </a:solidFill>
              </a:rPr>
              <a:t>recevoir</a:t>
            </a:r>
            <a:r>
              <a:rPr lang="en-CA" b="1" dirty="0">
                <a:solidFill>
                  <a:srgbClr val="002060"/>
                </a:solidFill>
              </a:rPr>
              <a:t> le </a:t>
            </a:r>
            <a:r>
              <a:rPr lang="en-CA" b="1" dirty="0" err="1">
                <a:solidFill>
                  <a:srgbClr val="002060"/>
                </a:solidFill>
              </a:rPr>
              <a:t>sacrement</a:t>
            </a:r>
            <a:r>
              <a:rPr lang="en-CA" b="1" dirty="0">
                <a:solidFill>
                  <a:srgbClr val="002060"/>
                </a:solidFill>
              </a:rPr>
              <a:t> de </a:t>
            </a:r>
            <a:r>
              <a:rPr lang="en-CA" b="1" dirty="0" err="1">
                <a:solidFill>
                  <a:srgbClr val="002060"/>
                </a:solidFill>
              </a:rPr>
              <a:t>l’ordination</a:t>
            </a:r>
            <a:r>
              <a:rPr lang="en-CA" dirty="0"/>
              <a:t>, pour </a:t>
            </a:r>
            <a:r>
              <a:rPr lang="en-CA" dirty="0" err="1"/>
              <a:t>devenir</a:t>
            </a:r>
            <a:r>
              <a:rPr lang="en-CA" dirty="0"/>
              <a:t> </a:t>
            </a:r>
            <a:r>
              <a:rPr lang="en-CA" dirty="0" err="1"/>
              <a:t>prêtre</a:t>
            </a:r>
            <a:r>
              <a:rPr lang="en-CA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Si un jour </a:t>
            </a:r>
            <a:r>
              <a:rPr lang="en-CA" dirty="0" err="1"/>
              <a:t>tu</a:t>
            </a:r>
            <a:r>
              <a:rPr lang="en-CA" dirty="0"/>
              <a:t> es </a:t>
            </a:r>
            <a:r>
              <a:rPr lang="en-CA" dirty="0" err="1"/>
              <a:t>malade</a:t>
            </a:r>
            <a:r>
              <a:rPr lang="en-CA" dirty="0"/>
              <a:t>, </a:t>
            </a:r>
            <a:r>
              <a:rPr lang="en-CA" dirty="0" err="1"/>
              <a:t>tu</a:t>
            </a:r>
            <a:r>
              <a:rPr lang="en-CA" dirty="0"/>
              <a:t> </a:t>
            </a:r>
            <a:r>
              <a:rPr lang="en-CA" dirty="0" err="1"/>
              <a:t>pourras</a:t>
            </a:r>
            <a:r>
              <a:rPr lang="en-CA" dirty="0"/>
              <a:t> demander à Dieu de </a:t>
            </a:r>
            <a:r>
              <a:rPr lang="en-CA" dirty="0" err="1"/>
              <a:t>l’aide</a:t>
            </a:r>
            <a:r>
              <a:rPr lang="en-CA" dirty="0"/>
              <a:t>. </a:t>
            </a:r>
            <a:r>
              <a:rPr lang="en-CA" b="1" dirty="0">
                <a:solidFill>
                  <a:srgbClr val="002060"/>
                </a:solidFill>
              </a:rPr>
              <a:t>Il sera </a:t>
            </a:r>
            <a:r>
              <a:rPr lang="en-CA" b="1" dirty="0" err="1">
                <a:solidFill>
                  <a:srgbClr val="002060"/>
                </a:solidFill>
              </a:rPr>
              <a:t>présent</a:t>
            </a:r>
            <a:r>
              <a:rPr lang="en-CA" b="1" dirty="0">
                <a:solidFill>
                  <a:srgbClr val="002060"/>
                </a:solidFill>
              </a:rPr>
              <a:t> pour </a:t>
            </a:r>
            <a:r>
              <a:rPr lang="en-CA" b="1" dirty="0" err="1">
                <a:solidFill>
                  <a:srgbClr val="002060"/>
                </a:solidFill>
              </a:rPr>
              <a:t>toi</a:t>
            </a:r>
            <a:r>
              <a:rPr lang="en-CA" b="1" dirty="0">
                <a:solidFill>
                  <a:srgbClr val="002060"/>
                </a:solidFill>
              </a:rPr>
              <a:t> à travers le </a:t>
            </a:r>
            <a:r>
              <a:rPr lang="en-CA" b="1" dirty="0" err="1">
                <a:solidFill>
                  <a:srgbClr val="002060"/>
                </a:solidFill>
              </a:rPr>
              <a:t>sacrement</a:t>
            </a:r>
            <a:r>
              <a:rPr lang="en-CA" b="1" dirty="0">
                <a:solidFill>
                  <a:srgbClr val="002060"/>
                </a:solidFill>
              </a:rPr>
              <a:t> des </a:t>
            </a:r>
            <a:r>
              <a:rPr lang="en-CA" b="1" dirty="0" err="1">
                <a:solidFill>
                  <a:srgbClr val="002060"/>
                </a:solidFill>
              </a:rPr>
              <a:t>malades</a:t>
            </a:r>
            <a:r>
              <a:rPr lang="en-CA" dirty="0"/>
              <a:t> et </a:t>
            </a:r>
            <a:r>
              <a:rPr lang="en-CA" dirty="0" err="1"/>
              <a:t>te</a:t>
            </a:r>
            <a:r>
              <a:rPr lang="en-CA" dirty="0"/>
              <a:t> </a:t>
            </a:r>
            <a:r>
              <a:rPr lang="en-CA" dirty="0" err="1"/>
              <a:t>donnera</a:t>
            </a:r>
            <a:r>
              <a:rPr lang="en-CA" dirty="0"/>
              <a:t> la force de vivre </a:t>
            </a:r>
            <a:r>
              <a:rPr lang="en-CA" dirty="0" err="1"/>
              <a:t>cette</a:t>
            </a:r>
            <a:r>
              <a:rPr lang="en-CA" dirty="0"/>
              <a:t> </a:t>
            </a:r>
            <a:r>
              <a:rPr lang="en-CA" dirty="0" err="1"/>
              <a:t>épreuve</a:t>
            </a:r>
            <a:r>
              <a:rPr lang="en-CA" dirty="0"/>
              <a:t>.    </a:t>
            </a:r>
            <a:endParaRPr lang="fr-CA" dirty="0"/>
          </a:p>
        </p:txBody>
      </p:sp>
      <p:pic>
        <p:nvPicPr>
          <p:cNvPr id="3074" name="Picture 2" descr="Le dimanche, jour de baptême | Liturgie &amp; Sacrements">
            <a:extLst>
              <a:ext uri="{FF2B5EF4-FFF2-40B4-BE49-F238E27FC236}">
                <a16:creationId xmlns:a16="http://schemas.microsoft.com/office/drawing/2014/main" id="{4DC7500C-772F-4E6F-9800-B8B20C79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117" y="46037"/>
            <a:ext cx="1442836" cy="9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mière communion | Diocèse de Montréal">
            <a:extLst>
              <a:ext uri="{FF2B5EF4-FFF2-40B4-BE49-F238E27FC236}">
                <a16:creationId xmlns:a16="http://schemas.microsoft.com/office/drawing/2014/main" id="{5B78FF3B-1740-4A1A-9B2B-ED1F3CA9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971" y="1136791"/>
            <a:ext cx="1455128" cy="8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nfession Archives - Le site de l'Eglise Catholique en Belgique">
            <a:extLst>
              <a:ext uri="{FF2B5EF4-FFF2-40B4-BE49-F238E27FC236}">
                <a16:creationId xmlns:a16="http://schemas.microsoft.com/office/drawing/2014/main" id="{81CC38B2-BBB2-4D1D-8CC6-264056E0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075" y="2085001"/>
            <a:ext cx="1584428" cy="8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nfirmation | Our Lady of Perpetual Help">
            <a:extLst>
              <a:ext uri="{FF2B5EF4-FFF2-40B4-BE49-F238E27FC236}">
                <a16:creationId xmlns:a16="http://schemas.microsoft.com/office/drawing/2014/main" id="{48DA6AFB-5AC9-4A1E-93F6-DE2A8277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832" y="3129080"/>
            <a:ext cx="1357671" cy="9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ariage - Église Sainte-Anne-de-la-Pérade">
            <a:extLst>
              <a:ext uri="{FF2B5EF4-FFF2-40B4-BE49-F238E27FC236}">
                <a16:creationId xmlns:a16="http://schemas.microsoft.com/office/drawing/2014/main" id="{41730942-1621-4D01-B22D-2BA4280A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65" y="4189863"/>
            <a:ext cx="1317838" cy="9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rdinations à la prêtrise — Paroisse Saint François de Sales">
            <a:extLst>
              <a:ext uri="{FF2B5EF4-FFF2-40B4-BE49-F238E27FC236}">
                <a16:creationId xmlns:a16="http://schemas.microsoft.com/office/drawing/2014/main" id="{9AAD2925-5428-4E61-861C-32524AEB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234" y="468341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acrement des malades,Diocèse de Grenoble - Vienne">
            <a:extLst>
              <a:ext uri="{FF2B5EF4-FFF2-40B4-BE49-F238E27FC236}">
                <a16:creationId xmlns:a16="http://schemas.microsoft.com/office/drawing/2014/main" id="{1AF3663B-C967-4904-AFA5-D6A52FB7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916" y="5376867"/>
            <a:ext cx="1271587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14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25E6C5-44AF-46F9-BB1E-F49E98A3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7E81F3-FFCD-4236-B158-26C78CAC6E11}" type="datetime1">
              <a:rPr lang="fr-FR" smtClean="0"/>
              <a:t>16/12/2020</a:t>
            </a:fld>
            <a:endParaRPr lang="en-US" dirty="0"/>
          </a:p>
        </p:txBody>
      </p:sp>
      <p:pic>
        <p:nvPicPr>
          <p:cNvPr id="4098" name="Picture 2" descr="ASSOCIATION DES RETRAITÉS DE LA BANQUE LAURENTIENNE ET DE SES FILIALES  PARTICIPANTES">
            <a:extLst>
              <a:ext uri="{FF2B5EF4-FFF2-40B4-BE49-F238E27FC236}">
                <a16:creationId xmlns:a16="http://schemas.microsoft.com/office/drawing/2014/main" id="{88498F90-9FC5-495F-881C-4FE766DB5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76" y="221270"/>
            <a:ext cx="48768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180B19-8B86-4940-A8B1-3106B94B48EF}"/>
              </a:ext>
            </a:extLst>
          </p:cNvPr>
          <p:cNvSpPr txBox="1"/>
          <p:nvPr/>
        </p:nvSpPr>
        <p:spPr>
          <a:xfrm>
            <a:off x="820309" y="2170706"/>
            <a:ext cx="105513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/>
              <a:t>Discute</a:t>
            </a:r>
            <a:r>
              <a:rPr lang="en-CA" sz="2800" dirty="0"/>
              <a:t> avec la </a:t>
            </a:r>
            <a:r>
              <a:rPr lang="en-CA" sz="2800" dirty="0" err="1"/>
              <a:t>personne</a:t>
            </a:r>
            <a:r>
              <a:rPr lang="en-CA" sz="2800" dirty="0"/>
              <a:t> qui </a:t>
            </a:r>
            <a:r>
              <a:rPr lang="en-CA" sz="2800" dirty="0" err="1"/>
              <a:t>t’accompagne</a:t>
            </a:r>
            <a:r>
              <a:rPr lang="en-CA" sz="2800" dirty="0"/>
              <a:t> des </a:t>
            </a:r>
            <a:r>
              <a:rPr lang="en-CA" sz="2800" dirty="0" err="1"/>
              <a:t>sacrements</a:t>
            </a:r>
            <a:r>
              <a:rPr lang="en-CA" sz="2800" dirty="0"/>
              <a:t> </a:t>
            </a:r>
            <a:r>
              <a:rPr lang="en-CA" sz="2800" dirty="0" err="1"/>
              <a:t>ou</a:t>
            </a:r>
            <a:r>
              <a:rPr lang="en-CA" sz="2800" dirty="0"/>
              <a:t> </a:t>
            </a:r>
            <a:r>
              <a:rPr lang="en-CA" sz="2800" dirty="0" err="1"/>
              <a:t>écrit</a:t>
            </a:r>
            <a:r>
              <a:rPr lang="en-CA" sz="2800" dirty="0"/>
              <a:t> dans ton journal de </a:t>
            </a:r>
            <a:r>
              <a:rPr lang="en-CA" sz="2800" dirty="0" err="1"/>
              <a:t>catéchèse</a:t>
            </a:r>
            <a:r>
              <a:rPr lang="en-CA" sz="2800" dirty="0"/>
              <a:t>:</a:t>
            </a:r>
          </a:p>
          <a:p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 err="1"/>
              <a:t>Qu’as-tu</a:t>
            </a:r>
            <a:r>
              <a:rPr lang="en-CA" sz="2800" dirty="0"/>
              <a:t> </a:t>
            </a:r>
            <a:r>
              <a:rPr lang="en-CA" sz="2800" dirty="0" err="1"/>
              <a:t>retenu</a:t>
            </a:r>
            <a:r>
              <a:rPr lang="en-CA" sz="2800" dirty="0"/>
              <a:t> de la </a:t>
            </a:r>
            <a:r>
              <a:rPr lang="en-CA" sz="2800" dirty="0" err="1"/>
              <a:t>vidéo</a:t>
            </a:r>
            <a:r>
              <a:rPr lang="en-CA" sz="2800" dirty="0"/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Comment </a:t>
            </a:r>
            <a:r>
              <a:rPr lang="en-CA" sz="2800" dirty="0" err="1"/>
              <a:t>est-ce</a:t>
            </a:r>
            <a:r>
              <a:rPr lang="en-CA" sz="2800" dirty="0"/>
              <a:t> que </a:t>
            </a:r>
            <a:r>
              <a:rPr lang="en-CA" sz="2800" dirty="0" err="1"/>
              <a:t>tu</a:t>
            </a:r>
            <a:r>
              <a:rPr lang="en-CA" sz="2800" dirty="0"/>
              <a:t> </a:t>
            </a:r>
            <a:r>
              <a:rPr lang="en-CA" sz="2800" dirty="0" err="1"/>
              <a:t>comprends</a:t>
            </a:r>
            <a:r>
              <a:rPr lang="en-CA" sz="2800" dirty="0"/>
              <a:t> les </a:t>
            </a:r>
            <a:r>
              <a:rPr lang="en-CA" sz="2800" dirty="0" err="1"/>
              <a:t>sacrements</a:t>
            </a:r>
            <a:r>
              <a:rPr lang="en-CA" sz="2800" dirty="0"/>
              <a:t> ?</a:t>
            </a:r>
          </a:p>
          <a:p>
            <a:endParaRPr lang="en-CA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dirty="0"/>
              <a:t>Comment </a:t>
            </a:r>
            <a:r>
              <a:rPr lang="en-CA" sz="2800" dirty="0" err="1"/>
              <a:t>est-ce</a:t>
            </a:r>
            <a:r>
              <a:rPr lang="en-CA" sz="2800" dirty="0"/>
              <a:t> que </a:t>
            </a:r>
            <a:r>
              <a:rPr lang="en-CA" sz="2800" dirty="0" err="1"/>
              <a:t>cette</a:t>
            </a:r>
            <a:r>
              <a:rPr lang="en-CA" sz="2800" dirty="0"/>
              <a:t> </a:t>
            </a:r>
            <a:r>
              <a:rPr lang="en-CA" sz="2800" dirty="0" err="1"/>
              <a:t>partie</a:t>
            </a:r>
            <a:r>
              <a:rPr lang="en-CA" sz="2800" dirty="0"/>
              <a:t> sur les </a:t>
            </a:r>
            <a:r>
              <a:rPr lang="en-CA" sz="2800" dirty="0" err="1"/>
              <a:t>sacrements</a:t>
            </a:r>
            <a:r>
              <a:rPr lang="en-CA" sz="2800" dirty="0"/>
              <a:t> </a:t>
            </a:r>
            <a:r>
              <a:rPr lang="en-CA" sz="2800" dirty="0" err="1"/>
              <a:t>t’a</a:t>
            </a:r>
            <a:r>
              <a:rPr lang="en-CA" sz="2800" dirty="0"/>
              <a:t> touché ?</a:t>
            </a:r>
          </a:p>
          <a:p>
            <a:endParaRPr lang="en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7562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5B2F8-9168-450E-984A-530313DD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II- </a:t>
            </a:r>
            <a:r>
              <a:rPr lang="en-CA" dirty="0" err="1"/>
              <a:t>Mes</a:t>
            </a:r>
            <a:r>
              <a:rPr lang="en-CA" dirty="0"/>
              <a:t> relations avec </a:t>
            </a:r>
            <a:r>
              <a:rPr lang="en-CA" dirty="0" err="1"/>
              <a:t>moi-même</a:t>
            </a:r>
            <a:r>
              <a:rPr lang="en-CA" dirty="0"/>
              <a:t>, les </a:t>
            </a:r>
            <a:r>
              <a:rPr lang="en-CA" dirty="0" err="1"/>
              <a:t>autres</a:t>
            </a:r>
            <a:r>
              <a:rPr lang="en-CA" dirty="0"/>
              <a:t> et Dieu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E2D96B-342C-4E74-860D-B77AAF00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595C77-250B-4737-9E4A-69E5939CBC16}" type="datetime1">
              <a:rPr lang="fr-FR" smtClean="0"/>
              <a:t>16/12/2020</a:t>
            </a:fld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F41FA2-4F26-49BB-925F-3402A59B9C6D}"/>
              </a:ext>
            </a:extLst>
          </p:cNvPr>
          <p:cNvSpPr txBox="1"/>
          <p:nvPr/>
        </p:nvSpPr>
        <p:spPr>
          <a:xfrm>
            <a:off x="654657" y="2691516"/>
            <a:ext cx="115373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 err="1"/>
              <a:t>Pourquoi</a:t>
            </a:r>
            <a:r>
              <a:rPr lang="en-CA" sz="6600" dirty="0"/>
              <a:t> </a:t>
            </a:r>
            <a:r>
              <a:rPr lang="en-CA" sz="6600" dirty="0" err="1"/>
              <a:t>est-ce</a:t>
            </a:r>
            <a:r>
              <a:rPr lang="en-CA" sz="6600" dirty="0"/>
              <a:t> que je </a:t>
            </a:r>
            <a:r>
              <a:rPr lang="en-CA" sz="6600" dirty="0" err="1"/>
              <a:t>devrais</a:t>
            </a:r>
            <a:r>
              <a:rPr lang="en-CA" sz="6600" dirty="0"/>
              <a:t> faire ma confirmation ?</a:t>
            </a:r>
            <a:r>
              <a:rPr lang="en-CA" sz="7200" dirty="0"/>
              <a:t> </a:t>
            </a:r>
            <a:endParaRPr lang="fr-CA" sz="7200" dirty="0"/>
          </a:p>
        </p:txBody>
      </p:sp>
    </p:spTree>
    <p:extLst>
      <p:ext uri="{BB962C8B-B14F-4D97-AF65-F5344CB8AC3E}">
        <p14:creationId xmlns:p14="http://schemas.microsoft.com/office/powerpoint/2010/main" val="170102499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Personnalisé 1">
      <a:dk1>
        <a:srgbClr val="FF0000"/>
      </a:dk1>
      <a:lt1>
        <a:sysClr val="window" lastClr="FFFFFF"/>
      </a:lt1>
      <a:dk2>
        <a:srgbClr val="FF0000"/>
      </a:dk2>
      <a:lt2>
        <a:srgbClr val="FFFFFF"/>
      </a:lt2>
      <a:accent1>
        <a:srgbClr val="FFFFF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0_TF56160789" id="{40A74638-567A-4C9B-92AC-92262F50CE33}" vid="{4EE5C211-F92E-4B7F-99D7-2D674A6AA5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{9BF86414-16A5-418C-92F5-112984184350}tf56160789_win32</Template>
  <TotalTime>1907</TotalTime>
  <Words>1540</Words>
  <Application>Microsoft Office PowerPoint</Application>
  <PresentationFormat>Grand écran</PresentationFormat>
  <Paragraphs>149</Paragraphs>
  <Slides>15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1_RetrospectVTI</vt:lpstr>
      <vt:lpstr>Je veux être confirmé-e </vt:lpstr>
      <vt:lpstr> Catéchèse 1 </vt:lpstr>
      <vt:lpstr>   </vt:lpstr>
      <vt:lpstr>Pour profiter pleinement de la catéchèse, tu auras besoin</vt:lpstr>
      <vt:lpstr>I- Je vais recevoir le sacrement de confirmation</vt:lpstr>
      <vt:lpstr>Présentation PowerPoint</vt:lpstr>
      <vt:lpstr>Présentation PowerPoint</vt:lpstr>
      <vt:lpstr>Présentation PowerPoint</vt:lpstr>
      <vt:lpstr>II- Mes relations avec moi-même, les autres et Dieu</vt:lpstr>
      <vt:lpstr>Présentation PowerPoint</vt:lpstr>
      <vt:lpstr>Présentation PowerPoint</vt:lpstr>
      <vt:lpstr>Présentation PowerPoint</vt:lpstr>
      <vt:lpstr>Présentation PowerPoint</vt:lpstr>
      <vt:lpstr>III- L’Église m’accompagne tout au long de ma vie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veux être confirmé</dc:title>
  <dc:creator>Diane Roy</dc:creator>
  <cp:lastModifiedBy>Diane Roy</cp:lastModifiedBy>
  <cp:revision>40</cp:revision>
  <dcterms:created xsi:type="dcterms:W3CDTF">2020-12-10T17:06:50Z</dcterms:created>
  <dcterms:modified xsi:type="dcterms:W3CDTF">2020-12-17T20:20:42Z</dcterms:modified>
</cp:coreProperties>
</file>